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Lst>
  <p:notesMasterIdLst>
    <p:notesMasterId r:id="rId9"/>
  </p:notesMasterIdLst>
  <p:sldIdLst>
    <p:sldId id="256" r:id="rId2"/>
    <p:sldId id="257" r:id="rId3"/>
    <p:sldId id="258" r:id="rId4"/>
    <p:sldId id="259" r:id="rId5"/>
    <p:sldId id="260" r:id="rId6"/>
    <p:sldId id="261" r:id="rId7"/>
    <p:sldId id="262" r:id="rId8"/>
  </p:sldIdLst>
  <p:sldSz cx="20107275" cy="11310938"/>
  <p:notesSz cx="6858000" cy="9144000"/>
  <p:embeddedFontLst>
    <p:embeddedFont>
      <p:font typeface="Poppins" panose="00000500000000000000" pitchFamily="2" charset="0"/>
      <p:regular r:id="rId10"/>
      <p:bold r:id="rId11"/>
      <p:italic r:id="rId12"/>
      <p:boldItalic r:id="rId13"/>
    </p:embeddedFont>
    <p:embeddedFont>
      <p:font typeface="Poppins Black" panose="00000A00000000000000" pitchFamily="2" charset="0"/>
      <p:bold r:id="rId14"/>
      <p:boldItalic r:id="rId15"/>
    </p:embeddedFont>
    <p:embeddedFont>
      <p:font typeface="Questrial" pitchFamily="2" charset="0"/>
      <p:regular r:id="rId16"/>
    </p:embeddedFont>
    <p:embeddedFont>
      <p:font typeface="Short Stack" panose="020B0604020202020204" charset="0"/>
      <p:regular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616">
          <p15:clr>
            <a:srgbClr val="A4A3A4"/>
          </p15:clr>
        </p15:guide>
        <p15:guide id="2" pos="317">
          <p15:clr>
            <a:srgbClr val="A4A3A4"/>
          </p15:clr>
        </p15:guide>
        <p15:guide id="3" orient="horz" pos="158">
          <p15:clr>
            <a:srgbClr val="9AA0A6"/>
          </p15:clr>
        </p15:guide>
        <p15:guide id="4" orient="horz" pos="2454">
          <p15:clr>
            <a:srgbClr val="9AA0A6"/>
          </p15:clr>
        </p15:guide>
        <p15:guide id="5" pos="6393">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8" d="100"/>
          <a:sy n="28" d="100"/>
        </p:scale>
        <p:origin x="1075" y="72"/>
      </p:cViewPr>
      <p:guideLst>
        <p:guide orient="horz" pos="5616"/>
        <p:guide pos="317"/>
        <p:guide orient="horz" pos="158"/>
        <p:guide orient="horz" pos="2454"/>
        <p:guide pos="639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454"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p5:notes"/>
          <p:cNvSpPr>
            <a:spLocks noGrp="1" noRot="1" noChangeAspect="1"/>
          </p:cNvSpPr>
          <p:nvPr>
            <p:ph type="sldImg" idx="2"/>
          </p:nvPr>
        </p:nvSpPr>
        <p:spPr>
          <a:xfrm>
            <a:off x="381454"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 name="Google Shape;2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Introduce the Sound!</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Learning new sounds is so cool!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learn new sounds!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use the sound rule to help us read!"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Introduce the Sound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learn a super cool new rule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In this lesson, we'll be looking at the prefixes im and in. Remember, a prefix is a group of letters at the beginning of a word that changes the meaning of the word. Today, we'll look at decoding, spelling, and determining the meaning of words with the prefixes pre and post. The prefixes pre means before and the prefix post means after.</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Hold up the </a:t>
            </a:r>
            <a:r>
              <a:rPr lang="en" sz="1200" b="1">
                <a:solidFill>
                  <a:schemeClr val="dk1"/>
                </a:solidFill>
                <a:latin typeface="Poppins"/>
                <a:ea typeface="Poppins"/>
                <a:cs typeface="Poppins"/>
                <a:sym typeface="Poppins"/>
              </a:rPr>
              <a:t>prefix cards </a:t>
            </a:r>
            <a:r>
              <a:rPr lang="en" sz="1200" b="1" i="1">
                <a:solidFill>
                  <a:schemeClr val="dk1"/>
                </a:solidFill>
                <a:latin typeface="Poppins"/>
                <a:ea typeface="Poppins"/>
                <a:cs typeface="Poppins"/>
                <a:sym typeface="Poppins"/>
              </a:rPr>
              <a:t>pre</a:t>
            </a:r>
            <a:r>
              <a:rPr lang="en" sz="1200" b="1">
                <a:solidFill>
                  <a:schemeClr val="dk1"/>
                </a:solidFill>
                <a:latin typeface="Poppins"/>
                <a:ea typeface="Poppins"/>
                <a:cs typeface="Poppins"/>
                <a:sym typeface="Poppins"/>
              </a:rPr>
              <a:t> and </a:t>
            </a:r>
            <a:r>
              <a:rPr lang="en" sz="1200" b="1" i="1">
                <a:solidFill>
                  <a:schemeClr val="dk1"/>
                </a:solidFill>
                <a:latin typeface="Poppins"/>
                <a:ea typeface="Poppins"/>
                <a:cs typeface="Poppins"/>
                <a:sym typeface="Poppins"/>
              </a:rPr>
              <a:t>post</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put the prefix pre in in front of a word, it means before. So, if I say I need to prewrite, I mean to write before. When I see prewrite, I say /p/ /r/ /e/ /r/ /i/ /t/ = prewrite. The prefix post means after. If I say postwar, it means after war. </a:t>
            </a:r>
            <a:endParaRPr sz="1200" b="1">
              <a:solidFill>
                <a:schemeClr val="dk1"/>
              </a:solidFill>
              <a:latin typeface="Poppins"/>
              <a:ea typeface="Poppins"/>
              <a:cs typeface="Poppins"/>
              <a:sym typeface="Poppi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6:notes"/>
          <p:cNvSpPr>
            <a:spLocks noGrp="1" noRot="1" noChangeAspect="1"/>
          </p:cNvSpPr>
          <p:nvPr>
            <p:ph type="sldImg" idx="2"/>
          </p:nvPr>
        </p:nvSpPr>
        <p:spPr>
          <a:xfrm>
            <a:off x="381454"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 name="Google Shape;46;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Introduce the Sound!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Before we go any further, let's review each of these spellings and all our cards.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Flip through and review all the sound spelling cards students have learned so far. (</a:t>
            </a:r>
            <a:r>
              <a:rPr lang="en" sz="1200" b="1">
                <a:solidFill>
                  <a:schemeClr val="dk1"/>
                </a:solidFill>
                <a:latin typeface="Poppins"/>
                <a:ea typeface="Poppins"/>
                <a:cs typeface="Poppins"/>
                <a:sym typeface="Poppins"/>
              </a:rPr>
              <a:t>Sound Letter Cards: a, e, i, o, u, wh, sh, ch, ng, ck, ph, qu, ai, ay, ee, ea, igh, c, g, oa, oe, gu, ar, eigh, ei, ey, er, y, ie, ir, y_e, or, ow, ou, ough, ur, ew, ui, eu, oi, oy, au, wor, ear, gu, gue, kn, gn, wr</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a prefix is a group of letters that go before a word, that change the meaning of a word.</a:t>
            </a:r>
            <a:endParaRPr sz="1200">
              <a:solidFill>
                <a:schemeClr val="dk1"/>
              </a:solidFill>
              <a:latin typeface="Poppins"/>
              <a:ea typeface="Poppins"/>
              <a:cs typeface="Poppins"/>
              <a:sym typeface="Poppi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7: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Blend the Sounds!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Blending sounds helps us read the words smoothly!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to help us read the words smoothly!"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Blend the Sounds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blending the sounds in some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blend the sounds in words, it helps us read the words smoothly. Let's try it. The prefixes pre means before and post means after. They are their own syllables. We chop them off to look at the rest of the word when decoding.</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premix</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notice that this word has the prefix </a:t>
            </a:r>
            <a:r>
              <a:rPr lang="en" sz="1200" i="1">
                <a:solidFill>
                  <a:schemeClr val="dk1"/>
                </a:solidFill>
                <a:latin typeface="Poppins"/>
                <a:ea typeface="Poppins"/>
                <a:cs typeface="Poppins"/>
                <a:sym typeface="Poppins"/>
              </a:rPr>
              <a:t>pre</a:t>
            </a:r>
            <a:r>
              <a:rPr lang="en" sz="1200">
                <a:solidFill>
                  <a:schemeClr val="dk1"/>
                </a:solidFill>
                <a:latin typeface="Poppins"/>
                <a:ea typeface="Poppins"/>
                <a:cs typeface="Poppins"/>
                <a:sym typeface="Poppins"/>
              </a:rPr>
              <a:t> in it. We'll underline anything that sticks together and chop off the prefix syllable. I see 2 vowels, so I probably have 2 syllables. There is nothing to underline. I need to chop off pre.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Chop. pre | mix</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think we're ready to decode the word. Let's try. As you listen to me decode it, you can chop down your arm.</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Start at your shoulder, and chop/ tap the sounds out. When it's time to blend, start back at the shoulder and run your hand smoothly down your arm.</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p-r-e says /p/ /r/ /e/ because it's an open syllable, m says /m/, i says /i/, x says /x/ = /p/ /r/ /e/ /m/ /i/ /ks/ = "premix". Let's clap out the syllables and blend the word together by syllable using our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Segment and blend the word </a:t>
            </a:r>
            <a:r>
              <a:rPr lang="en" sz="1200" i="1">
                <a:solidFill>
                  <a:schemeClr val="dk1"/>
                </a:solidFill>
                <a:latin typeface="Poppins"/>
                <a:ea typeface="Poppins"/>
                <a:cs typeface="Poppins"/>
                <a:sym typeface="Poppins"/>
              </a:rPr>
              <a:t>premix </a:t>
            </a:r>
            <a:r>
              <a:rPr lang="en" sz="1200">
                <a:solidFill>
                  <a:schemeClr val="dk1"/>
                </a:solidFill>
                <a:latin typeface="Poppins"/>
                <a:ea typeface="Poppins"/>
                <a:cs typeface="Poppins"/>
                <a:sym typeface="Poppins"/>
              </a:rPr>
              <a:t>using the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The prefix pre means before. This word means to mix before. Smart blending!</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If students need more practice, pick from the word list and follow the steps above.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Word list: preview - to view before, postgraduate - after graduate</a:t>
            </a:r>
            <a:endParaRPr sz="1200" b="1">
              <a:solidFill>
                <a:schemeClr val="dk1"/>
              </a:solidFill>
              <a:latin typeface="Poppins"/>
              <a:ea typeface="Poppins"/>
              <a:cs typeface="Poppins"/>
              <a:sym typeface="Poppins"/>
            </a:endParaRPr>
          </a:p>
        </p:txBody>
      </p:sp>
      <p:sp>
        <p:nvSpPr>
          <p:cNvPr id="61" name="Google Shape;61;p7: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
        <p:nvSpPr>
          <p:cNvPr id="62" name="Google Shape;62;p7: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Read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practice reading the words, it can help us read the words faster and faster. This helps us learn to read smoothly like when we are speaking!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so we can read smoothly, like we are speaking!"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Read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read the words. When we practice reading the words, it helps us read faster and faster. This helps us focus on what we can learn from the words. Let's look at the first sentence.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first sentence: </a:t>
            </a:r>
            <a:r>
              <a:rPr lang="en" sz="1200" i="1">
                <a:solidFill>
                  <a:schemeClr val="dk1"/>
                </a:solidFill>
                <a:latin typeface="Poppins"/>
                <a:ea typeface="Poppins"/>
                <a:cs typeface="Poppins"/>
                <a:sym typeface="Poppins"/>
              </a:rPr>
              <a:t>Please preheat the oven for the cookies.</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start reading. If we come to a word we don't know, we'll stop and figure it out. Here we go.</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Guide the students along in the sentence stopping to decode words when necessary. If students become stuck on a word, use the decoding strategies we've been practicing.</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Underline any letters that go together. Put dots under your vowels.</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Draw in the syllable break.</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Look for the spelling patterns.</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Name any phonetic rules that help with pronunciation.</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Try reading it. Is it right? If not, try another pronunciation.</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When you have it right, start the sentence again to make sure you're reading for meaning.</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Repeat these steps with a couple more sentences.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Sentence 2: </a:t>
            </a:r>
            <a:r>
              <a:rPr lang="en" sz="1200" i="1">
                <a:solidFill>
                  <a:schemeClr val="dk1"/>
                </a:solidFill>
                <a:latin typeface="Poppins"/>
                <a:ea typeface="Poppins"/>
                <a:cs typeface="Poppins"/>
                <a:sym typeface="Poppins"/>
              </a:rPr>
              <a:t>The author included a postscript, a message after the book ended.</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Sentence 3: </a:t>
            </a:r>
            <a:r>
              <a:rPr lang="en" sz="1200" i="1">
                <a:solidFill>
                  <a:schemeClr val="dk1"/>
                </a:solidFill>
                <a:latin typeface="Poppins"/>
                <a:ea typeface="Poppins"/>
                <a:cs typeface="Poppins"/>
                <a:sym typeface="Poppins"/>
              </a:rPr>
              <a:t>I need to preload the washing machine.</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A prefix is a group of letters before a word that changes the meaning of the word. Those brains are growing!</a:t>
            </a:r>
            <a:endParaRPr sz="1200" b="1">
              <a:solidFill>
                <a:schemeClr val="dk1"/>
              </a:solidFill>
              <a:latin typeface="Poppins"/>
              <a:ea typeface="Poppins"/>
              <a:cs typeface="Poppins"/>
              <a:sym typeface="Poppins"/>
            </a:endParaRPr>
          </a:p>
        </p:txBody>
      </p:sp>
      <p:sp>
        <p:nvSpPr>
          <p:cNvPr id="85" name="Google Shape;85;p8: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
        <p:nvSpPr>
          <p:cNvPr id="86" name="Google Shape;86;p8: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9: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Decode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Decoding is when you break up the sounds in a word and read each sound one at a time. Then you blend the sounds together to read the word!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so we can read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Decode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decoding the sounds in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decode the words. Remember decoding is when you break up the sounds in a word and read each sound one at a time. Then you blend the sounds together to read the word! When we decode the sounds in words, it helps us read the words correctly. Look at our words for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Follow this </a:t>
            </a:r>
            <a:r>
              <a:rPr lang="en" sz="1200" u="sng">
                <a:solidFill>
                  <a:schemeClr val="dk1"/>
                </a:solidFill>
                <a:latin typeface="Poppins"/>
                <a:ea typeface="Poppins"/>
                <a:cs typeface="Poppins"/>
                <a:sym typeface="Poppins"/>
              </a:rPr>
              <a:t>routine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Underline any letters that go together. Put dots under your vowels.</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Draw in the syllable break.</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Look for the spelling patterns.</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Name any phonetic rules that help with pronunciation.</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Try reading it. Is it right? If not, try another pronunciation.</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Partner students.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You and your partner work together to decode these words (</a:t>
            </a:r>
            <a:r>
              <a:rPr lang="en" sz="1200" b="1" i="1">
                <a:solidFill>
                  <a:schemeClr val="dk1"/>
                </a:solidFill>
                <a:latin typeface="Poppins"/>
                <a:ea typeface="Poppins"/>
                <a:cs typeface="Poppins"/>
                <a:sym typeface="Poppins"/>
              </a:rPr>
              <a:t>premix, pretreat, postwar, postscript</a:t>
            </a:r>
            <a:r>
              <a:rPr lang="en" sz="1200" i="1">
                <a:solidFill>
                  <a:schemeClr val="dk1"/>
                </a:solidFill>
                <a:latin typeface="Poppins"/>
                <a:ea typeface="Poppins"/>
                <a:cs typeface="Poppins"/>
                <a:sym typeface="Poppins"/>
              </a:rPr>
              <a:t>)</a:t>
            </a:r>
            <a:r>
              <a:rPr lang="en" sz="1200">
                <a:solidFill>
                  <a:schemeClr val="dk1"/>
                </a:solidFill>
                <a:latin typeface="Poppins"/>
                <a:ea typeface="Poppins"/>
                <a:cs typeface="Poppins"/>
                <a:sym typeface="Poppins"/>
              </a:rPr>
              <a:t>. I'll be by to listen. Use your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decode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applying our new rule to decoding words today!</a:t>
            </a:r>
            <a:endParaRPr sz="1200" b="1">
              <a:solidFill>
                <a:schemeClr val="dk1"/>
              </a:solidFill>
              <a:latin typeface="Poppins"/>
              <a:ea typeface="Poppins"/>
              <a:cs typeface="Poppins"/>
              <a:sym typeface="Poppins"/>
            </a:endParaRPr>
          </a:p>
        </p:txBody>
      </p:sp>
      <p:sp>
        <p:nvSpPr>
          <p:cNvPr id="105" name="Google Shape;105;p9: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
        <p:nvSpPr>
          <p:cNvPr id="106" name="Google Shape;106;p9:notes"/>
          <p:cNvSpPr>
            <a:spLocks noGrp="1" noRot="1" noChangeAspect="1"/>
          </p:cNvSpPr>
          <p:nvPr>
            <p:ph type="sldImg" idx="2"/>
          </p:nvPr>
        </p:nvSpPr>
        <p:spPr>
          <a:xfrm>
            <a:off x="-506413" y="139700"/>
            <a:ext cx="2767013" cy="15573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0: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Spell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can spell words, it shows that we met the target. When we hear the sounds, we can match the sounds to the correct letters and spell the word! Repeat our chant after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to show we understand the rule!"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Spell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spelling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spell the words. Remember when we can spell words with the correct rule it shows that we met the target. When we hear the sounds we can match the sounds to the correct letters and spell the word! Listen to our words for today. The word is </a:t>
            </a:r>
            <a:r>
              <a:rPr lang="en" sz="1200" i="1">
                <a:solidFill>
                  <a:schemeClr val="dk1"/>
                </a:solidFill>
                <a:latin typeface="Poppins"/>
                <a:ea typeface="Poppins"/>
                <a:cs typeface="Poppins"/>
                <a:sym typeface="Poppins"/>
              </a:rPr>
              <a:t>prewrite</a:t>
            </a:r>
            <a:r>
              <a:rPr lang="en" sz="1200">
                <a:solidFill>
                  <a:schemeClr val="dk1"/>
                </a:solidFill>
                <a:latin typeface="Poppins"/>
                <a:ea typeface="Poppins"/>
                <a:cs typeface="Poppins"/>
                <a:sym typeface="Poppins"/>
              </a:rPr>
              <a:t>. How would we spell the word </a:t>
            </a:r>
            <a:r>
              <a:rPr lang="en" sz="1200" i="1">
                <a:solidFill>
                  <a:schemeClr val="dk1"/>
                </a:solidFill>
                <a:latin typeface="Poppins"/>
                <a:ea typeface="Poppins"/>
                <a:cs typeface="Poppins"/>
                <a:sym typeface="Poppins"/>
              </a:rPr>
              <a:t>prewrite.</a:t>
            </a:r>
            <a:r>
              <a:rPr lang="en" sz="1200">
                <a:solidFill>
                  <a:schemeClr val="dk1"/>
                </a:solidFill>
                <a:latin typeface="Poppins"/>
                <a:ea typeface="Poppins"/>
                <a:cs typeface="Poppins"/>
                <a:sym typeface="Poppins"/>
              </a:rPr>
              <a:t> Let's listen to the sounds and match the sound to the correct letter. Let's start by clapping out the syllables.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the word together and clap the syllables.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Prewrite. Two syllables. We'll do each syllable. First syllable?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Clap it again and isolate the first syllable. Pre | write.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Pre. /p/ /r/ /e/. Use your </a:t>
            </a:r>
            <a:r>
              <a:rPr lang="en" sz="1200" b="1">
                <a:solidFill>
                  <a:schemeClr val="dk1"/>
                </a:solidFill>
                <a:latin typeface="Poppins"/>
                <a:ea typeface="Poppins"/>
                <a:cs typeface="Poppins"/>
                <a:sym typeface="Poppins"/>
              </a:rPr>
              <a:t>whiteboards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Write p - r - 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Clap the syllables again isolate the second syllable. Pre | write. Next syllable is </a:t>
            </a:r>
            <a:r>
              <a:rPr lang="en" sz="1200" i="1">
                <a:solidFill>
                  <a:schemeClr val="dk1"/>
                </a:solidFill>
                <a:latin typeface="Poppins"/>
                <a:ea typeface="Poppins"/>
                <a:cs typeface="Poppins"/>
                <a:sym typeface="Poppins"/>
              </a:rPr>
              <a:t>write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Clap and isolate the second syllable.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Write. /r/ /i/ /t/. If I want the long i sound, I need a final bossy 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Write w -r - i - t - 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sound it out to make sure it spells the word we want.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Sound out the word again.</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Does this look right?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Allow students to respond.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think so too! What does this word mean with the prefix?</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Allow students to respond.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pre means before. Prewrite means to write before. Great work!</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Repeat with additional words from list if students need more practice. (premix, postwar)</a:t>
            </a:r>
            <a:endParaRPr sz="1200" b="1">
              <a:solidFill>
                <a:schemeClr val="dk1"/>
              </a:solidFill>
              <a:latin typeface="Poppins"/>
              <a:ea typeface="Poppins"/>
              <a:cs typeface="Poppins"/>
              <a:sym typeface="Poppins"/>
            </a:endParaRPr>
          </a:p>
        </p:txBody>
      </p:sp>
      <p:sp>
        <p:nvSpPr>
          <p:cNvPr id="115" name="Google Shape;115;p10: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
        <p:nvSpPr>
          <p:cNvPr id="116" name="Google Shape;116;p10: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1: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High Frequency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Some words we can sound out now, some words we'll learn how to sound out later, and some words are rule breakers and we can't sound out. Words that show up a lot in books are called High Frequency Words. Let's learn some! Repeat our chant after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see high frequency words all the time!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Let's figure out how to read them!"</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High Frequency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high frequency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we're learning 3 new/ review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word </a:t>
            </a:r>
            <a:r>
              <a:rPr lang="en" sz="1200" i="1">
                <a:solidFill>
                  <a:schemeClr val="dk1"/>
                </a:solidFill>
                <a:latin typeface="Poppins"/>
                <a:ea typeface="Poppins"/>
                <a:cs typeface="Poppins"/>
                <a:sym typeface="Poppins"/>
              </a:rPr>
              <a:t>put</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is a CVC word that follows the rules. Read it with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Read the word </a:t>
            </a:r>
            <a:r>
              <a:rPr lang="en" sz="1200" i="1">
                <a:solidFill>
                  <a:schemeClr val="dk1"/>
                </a:solidFill>
                <a:latin typeface="Poppins"/>
                <a:ea typeface="Poppins"/>
                <a:cs typeface="Poppins"/>
                <a:sym typeface="Poppins"/>
              </a:rPr>
              <a:t>put</a:t>
            </a:r>
            <a:r>
              <a:rPr lang="en" sz="1200">
                <a:solidFill>
                  <a:schemeClr val="dk1"/>
                </a:solidFill>
                <a:latin typeface="Poppins"/>
                <a:ea typeface="Poppins"/>
                <a:cs typeface="Poppins"/>
                <a:sym typeface="Poppins"/>
              </a:rPr>
              <a:t>. Display the word </a:t>
            </a:r>
            <a:r>
              <a:rPr lang="en" sz="1200" i="1">
                <a:solidFill>
                  <a:schemeClr val="dk1"/>
                </a:solidFill>
                <a:latin typeface="Poppins"/>
                <a:ea typeface="Poppins"/>
                <a:cs typeface="Poppins"/>
                <a:sym typeface="Poppins"/>
              </a:rPr>
              <a:t>pull</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follows the rules. Read it with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Read the word together. Display the word </a:t>
            </a:r>
            <a:r>
              <a:rPr lang="en" sz="1200" i="1">
                <a:solidFill>
                  <a:schemeClr val="dk1"/>
                </a:solidFill>
                <a:latin typeface="Poppins"/>
                <a:ea typeface="Poppins"/>
                <a:cs typeface="Poppins"/>
                <a:sym typeface="Poppins"/>
              </a:rPr>
              <a:t>done.</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o makes an unusual sound of short u, /u/. /d/ /u/ /n/. Read it with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Make sure students can read the new HFW.</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previous high frequency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or hold up all the high frequency words to this point as the students read them.</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learning new high frequency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put, pull, done</a:t>
            </a:r>
            <a:endParaRPr sz="1200" b="1">
              <a:solidFill>
                <a:schemeClr val="dk1"/>
              </a:solidFill>
              <a:latin typeface="Poppins"/>
              <a:ea typeface="Poppins"/>
              <a:cs typeface="Poppins"/>
              <a:sym typeface="Poppins"/>
            </a:endParaRPr>
          </a:p>
        </p:txBody>
      </p:sp>
      <p:sp>
        <p:nvSpPr>
          <p:cNvPr id="128" name="Google Shape;128;p11: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
        <p:nvSpPr>
          <p:cNvPr id="129" name="Google Shape;129;p11: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est">
  <p:cSld name="Test">
    <p:spTree>
      <p:nvGrpSpPr>
        <p:cNvPr id="1" name="Shape 8"/>
        <p:cNvGrpSpPr/>
        <p:nvPr/>
      </p:nvGrpSpPr>
      <p:grpSpPr>
        <a:xfrm>
          <a:off x="0" y="0"/>
          <a:ext cx="0" cy="0"/>
          <a:chOff x="0" y="0"/>
          <a:chExt cx="0" cy="0"/>
        </a:xfrm>
      </p:grpSpPr>
      <p:sp>
        <p:nvSpPr>
          <p:cNvPr id="9" name="Google Shape;9;p2"/>
          <p:cNvSpPr txBox="1">
            <a:spLocks noGrp="1"/>
          </p:cNvSpPr>
          <p:nvPr>
            <p:ph type="body" idx="1"/>
          </p:nvPr>
        </p:nvSpPr>
        <p:spPr>
          <a:xfrm>
            <a:off x="612750" y="6154125"/>
            <a:ext cx="5738700" cy="2124000"/>
          </a:xfrm>
          <a:prstGeom prst="rect">
            <a:avLst/>
          </a:prstGeom>
          <a:noFill/>
          <a:ln>
            <a:noFill/>
          </a:ln>
        </p:spPr>
        <p:txBody>
          <a:bodyPr spcFirstLastPara="1" wrap="square" lIns="0" tIns="45700" rIns="91450" bIns="45700" anchor="t" anchorCtr="0">
            <a:noAutofit/>
          </a:bodyPr>
          <a:lstStyle>
            <a:lvl1pPr marL="457200" marR="0" lvl="0"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1pPr>
            <a:lvl2pPr marL="914400" marR="0" lvl="1"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2pPr>
            <a:lvl3pPr marL="1371600" marR="0" lvl="2"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3pPr>
            <a:lvl4pPr marL="1828800" marR="0" lvl="3"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4pPr>
            <a:lvl5pPr marL="2286000" marR="0" lvl="4"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5pPr>
            <a:lvl6pPr marL="2743200" marR="0" lvl="5"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6pPr>
            <a:lvl7pPr marL="3200400" marR="0" lvl="6"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7pPr>
            <a:lvl8pPr marL="3657600" marR="0" lvl="7"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8pPr>
            <a:lvl9pPr marL="4114800" marR="0" lvl="8"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9pPr>
          </a:lstStyle>
          <a:p>
            <a:endParaRPr/>
          </a:p>
        </p:txBody>
      </p:sp>
      <p:sp>
        <p:nvSpPr>
          <p:cNvPr id="10" name="Google Shape;10;p2"/>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7600"/>
              <a:buFont typeface="Arial"/>
              <a:buNone/>
              <a:defRPr sz="7600" b="0" i="0" u="none" strike="noStrike" cap="none">
                <a:solidFill>
                  <a:srgbClr val="0071B5"/>
                </a:solidFill>
                <a:latin typeface="Poppins Black"/>
                <a:ea typeface="Poppins Black"/>
                <a:cs typeface="Poppins Black"/>
                <a:sym typeface="Poppins Black"/>
              </a:defRPr>
            </a:lvl1pPr>
            <a:lvl2pPr marL="914400" marR="0" lvl="1"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2pPr>
            <a:lvl3pPr marL="1371600" marR="0" lvl="2"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3pPr>
            <a:lvl4pPr marL="1828800" marR="0" lvl="3"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4pPr>
            <a:lvl5pPr marL="2286000" marR="0" lvl="4"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5pPr>
            <a:lvl6pPr marL="2743200" marR="0" lvl="5"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5875">
          <p15:clr>
            <a:srgbClr val="FBAE40"/>
          </p15:clr>
        </p15:guide>
        <p15:guide id="2" pos="1044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Blank 1">
  <p:cSld name="1_Blank_1">
    <p:spTree>
      <p:nvGrpSpPr>
        <p:cNvPr id="1" name="Shape 1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2"/>
        <p:cNvGrpSpPr/>
        <p:nvPr/>
      </p:nvGrpSpPr>
      <p:grpSpPr>
        <a:xfrm>
          <a:off x="0" y="0"/>
          <a:ext cx="0" cy="0"/>
          <a:chOff x="0" y="0"/>
          <a:chExt cx="0" cy="0"/>
        </a:xfrm>
      </p:grpSpPr>
      <p:sp>
        <p:nvSpPr>
          <p:cNvPr id="13" name="Google Shape;13;p4"/>
          <p:cNvSpPr txBox="1">
            <a:spLocks noGrp="1"/>
          </p:cNvSpPr>
          <p:nvPr>
            <p:ph type="title"/>
          </p:nvPr>
        </p:nvSpPr>
        <p:spPr>
          <a:xfrm>
            <a:off x="5832872" y="0"/>
            <a:ext cx="9373800" cy="2601300"/>
          </a:xfrm>
          <a:prstGeom prst="rect">
            <a:avLst/>
          </a:prstGeom>
          <a:noFill/>
          <a:ln>
            <a:noFill/>
          </a:ln>
        </p:spPr>
        <p:txBody>
          <a:bodyPr spcFirstLastPara="1" wrap="square" lIns="452400" tIns="75375" rIns="150800" bIns="75375" anchor="ctr" anchorCtr="0">
            <a:noAutofit/>
          </a:bodyPr>
          <a:lstStyle>
            <a:lvl1pPr marR="0" lvl="0" algn="l" rtl="0">
              <a:lnSpc>
                <a:spcPct val="90000"/>
              </a:lnSpc>
              <a:spcBef>
                <a:spcPts val="0"/>
              </a:spcBef>
              <a:spcAft>
                <a:spcPts val="0"/>
              </a:spcAft>
              <a:buClr>
                <a:srgbClr val="0771BA"/>
              </a:buClr>
              <a:buSzPts val="31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4" name="Google Shape;14;p4"/>
          <p:cNvSpPr txBox="1">
            <a:spLocks noGrp="1"/>
          </p:cNvSpPr>
          <p:nvPr>
            <p:ph type="body" idx="1"/>
          </p:nvPr>
        </p:nvSpPr>
        <p:spPr>
          <a:xfrm>
            <a:off x="0" y="375203"/>
            <a:ext cx="5767800" cy="9057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1"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2pPr>
            <a:lvl3pPr marL="1371600" marR="0" lvl="2" indent="-438150" algn="l" rtl="0">
              <a:lnSpc>
                <a:spcPct val="90000"/>
              </a:lnSpc>
              <a:spcBef>
                <a:spcPts val="900"/>
              </a:spcBef>
              <a:spcAft>
                <a:spcPts val="0"/>
              </a:spcAft>
              <a:buClr>
                <a:schemeClr val="dk1"/>
              </a:buClr>
              <a:buSzPts val="3300"/>
              <a:buFont typeface="Arial"/>
              <a:buChar char="•"/>
              <a:defRPr sz="3300" b="0" i="0" u="none" strike="noStrike" cap="none">
                <a:solidFill>
                  <a:schemeClr val="dk1"/>
                </a:solidFill>
                <a:latin typeface="Calibri"/>
                <a:ea typeface="Calibri"/>
                <a:cs typeface="Calibri"/>
                <a:sym typeface="Calibri"/>
              </a:defRPr>
            </a:lvl3pPr>
            <a:lvl4pPr marL="1828800" marR="0" lvl="3"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4pPr>
            <a:lvl5pPr marL="2286000" marR="0" lvl="4"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5" name="Google Shape;15;p4"/>
          <p:cNvSpPr txBox="1">
            <a:spLocks noGrp="1"/>
          </p:cNvSpPr>
          <p:nvPr>
            <p:ph type="body" idx="2"/>
          </p:nvPr>
        </p:nvSpPr>
        <p:spPr>
          <a:xfrm>
            <a:off x="0" y="2602606"/>
            <a:ext cx="5833200" cy="37308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0"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rgbClr val="0771BA"/>
              </a:buClr>
              <a:buSzPts val="4000"/>
              <a:buFont typeface="Arial"/>
              <a:buChar char="•"/>
              <a:defRPr sz="4000" b="0" i="0" u="none" strike="noStrike" cap="none">
                <a:solidFill>
                  <a:srgbClr val="0771BA"/>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771BA"/>
              </a:buClr>
              <a:buSzPts val="3300"/>
              <a:buFont typeface="Arial"/>
              <a:buChar char="•"/>
              <a:defRPr sz="3300" b="0" i="0" u="none" strike="noStrike" cap="none">
                <a:solidFill>
                  <a:srgbClr val="0771BA"/>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6" name="Google Shape;16;p4"/>
          <p:cNvSpPr txBox="1">
            <a:spLocks noGrp="1"/>
          </p:cNvSpPr>
          <p:nvPr>
            <p:ph type="body" idx="3"/>
          </p:nvPr>
        </p:nvSpPr>
        <p:spPr>
          <a:xfrm>
            <a:off x="-65453" y="6585065"/>
            <a:ext cx="5833200" cy="37308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0"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rgbClr val="0771BA"/>
              </a:buClr>
              <a:buSzPts val="4000"/>
              <a:buFont typeface="Arial"/>
              <a:buChar char="•"/>
              <a:defRPr sz="4000" b="0" i="0" u="none" strike="noStrike" cap="none">
                <a:solidFill>
                  <a:srgbClr val="0771BA"/>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771BA"/>
              </a:buClr>
              <a:buSzPts val="3300"/>
              <a:buFont typeface="Arial"/>
              <a:buChar char="•"/>
              <a:defRPr sz="3300" b="0" i="0" u="none" strike="noStrike" cap="none">
                <a:solidFill>
                  <a:srgbClr val="0771BA"/>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7" name="Google Shape;17;p4"/>
          <p:cNvSpPr txBox="1">
            <a:spLocks noGrp="1"/>
          </p:cNvSpPr>
          <p:nvPr>
            <p:ph type="body" idx="4"/>
          </p:nvPr>
        </p:nvSpPr>
        <p:spPr>
          <a:xfrm>
            <a:off x="6252224" y="3207438"/>
            <a:ext cx="13426200" cy="68520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06FB6"/>
              </a:buClr>
              <a:buSzPts val="4600"/>
              <a:buFont typeface="Arial"/>
              <a:buChar char="•"/>
              <a:defRPr sz="4600" b="0" i="0" u="none" strike="noStrike" cap="none">
                <a:solidFill>
                  <a:srgbClr val="006FB6"/>
                </a:solidFill>
                <a:latin typeface="Calibri"/>
                <a:ea typeface="Calibri"/>
                <a:cs typeface="Calibri"/>
                <a:sym typeface="Calibri"/>
              </a:defRPr>
            </a:lvl1pPr>
            <a:lvl2pPr marL="914400" marR="0" lvl="1"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06FB6"/>
              </a:buClr>
              <a:buSzPts val="3100"/>
              <a:buFont typeface="Arial"/>
              <a:buChar char="•"/>
              <a:defRPr sz="3100" b="0" i="0" u="none" strike="noStrike" cap="none">
                <a:solidFill>
                  <a:srgbClr val="006FB6"/>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06FB6"/>
              </a:buClr>
              <a:buSzPts val="3100"/>
              <a:buFont typeface="Arial"/>
              <a:buChar char="•"/>
              <a:defRPr sz="3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18"/>
        <p:cNvGrpSpPr/>
        <p:nvPr/>
      </p:nvGrpSpPr>
      <p:grpSpPr>
        <a:xfrm>
          <a:off x="0" y="0"/>
          <a:ext cx="0" cy="0"/>
          <a:chOff x="0" y="0"/>
          <a:chExt cx="0" cy="0"/>
        </a:xfrm>
      </p:grpSpPr>
      <p:sp>
        <p:nvSpPr>
          <p:cNvPr id="19" name="Google Shape;19;p5"/>
          <p:cNvSpPr txBox="1">
            <a:spLocks noGrp="1"/>
          </p:cNvSpPr>
          <p:nvPr>
            <p:ph type="body" idx="1"/>
          </p:nvPr>
        </p:nvSpPr>
        <p:spPr>
          <a:xfrm>
            <a:off x="669035" y="2165526"/>
            <a:ext cx="6264600" cy="5340000"/>
          </a:xfrm>
          <a:prstGeom prst="rect">
            <a:avLst/>
          </a:prstGeom>
          <a:noFill/>
          <a:ln>
            <a:noFill/>
          </a:ln>
        </p:spPr>
        <p:txBody>
          <a:bodyPr spcFirstLastPara="1" wrap="square" lIns="150800" tIns="75375" rIns="150800" bIns="75375" anchor="t" anchorCtr="0">
            <a:noAutofit/>
          </a:bodyPr>
          <a:lstStyle>
            <a:lvl1pPr marL="457200" marR="0" lvl="0" indent="-603250" algn="l" rtl="0">
              <a:lnSpc>
                <a:spcPct val="90000"/>
              </a:lnSpc>
              <a:spcBef>
                <a:spcPts val="1800"/>
              </a:spcBef>
              <a:spcAft>
                <a:spcPts val="0"/>
              </a:spcAft>
              <a:buClr>
                <a:srgbClr val="006FB6"/>
              </a:buClr>
              <a:buSzPts val="5900"/>
              <a:buFont typeface="Arial"/>
              <a:buChar char="•"/>
              <a:defRPr sz="5900" b="0" i="0" u="none" strike="noStrike" cap="none">
                <a:solidFill>
                  <a:srgbClr val="006FB6"/>
                </a:solidFill>
                <a:latin typeface="Short Stack"/>
                <a:ea typeface="Short Stack"/>
                <a:cs typeface="Short Stack"/>
                <a:sym typeface="Short Stack"/>
              </a:defRPr>
            </a:lvl1pPr>
            <a:lvl2pPr marL="914400" marR="0" lvl="1" indent="-565150" algn="l" rtl="0">
              <a:lnSpc>
                <a:spcPct val="90000"/>
              </a:lnSpc>
              <a:spcBef>
                <a:spcPts val="900"/>
              </a:spcBef>
              <a:spcAft>
                <a:spcPts val="0"/>
              </a:spcAft>
              <a:buClr>
                <a:srgbClr val="006FB6"/>
              </a:buClr>
              <a:buSzPts val="5300"/>
              <a:buFont typeface="Arial"/>
              <a:buChar char="•"/>
              <a:defRPr sz="5300" b="0" i="0" u="none" strike="noStrike" cap="none">
                <a:solidFill>
                  <a:srgbClr val="006FB6"/>
                </a:solidFill>
                <a:latin typeface="Short Stack"/>
                <a:ea typeface="Short Stack"/>
                <a:cs typeface="Short Stack"/>
                <a:sym typeface="Short Stack"/>
              </a:defRPr>
            </a:lvl2pPr>
            <a:lvl3pPr marL="1371600" marR="0" lvl="2" indent="-520700" algn="l" rtl="0">
              <a:lnSpc>
                <a:spcPct val="90000"/>
              </a:lnSpc>
              <a:spcBef>
                <a:spcPts val="900"/>
              </a:spcBef>
              <a:spcAft>
                <a:spcPts val="0"/>
              </a:spcAft>
              <a:buClr>
                <a:srgbClr val="006FB6"/>
              </a:buClr>
              <a:buSzPts val="4600"/>
              <a:buFont typeface="Arial"/>
              <a:buChar char="•"/>
              <a:defRPr sz="4600" b="0" i="0" u="none" strike="noStrike" cap="none">
                <a:solidFill>
                  <a:srgbClr val="006FB6"/>
                </a:solidFill>
                <a:latin typeface="Short Stack"/>
                <a:ea typeface="Short Stack"/>
                <a:cs typeface="Short Stack"/>
                <a:sym typeface="Short Stack"/>
              </a:defRPr>
            </a:lvl3pPr>
            <a:lvl4pPr marL="1828800" marR="0" lvl="3"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Short Stack"/>
                <a:ea typeface="Short Stack"/>
                <a:cs typeface="Short Stack"/>
                <a:sym typeface="Short Stack"/>
              </a:defRPr>
            </a:lvl4pPr>
            <a:lvl5pPr marL="2286000" marR="0" lvl="4"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Short Stack"/>
                <a:ea typeface="Short Stack"/>
                <a:cs typeface="Short Stack"/>
                <a:sym typeface="Short Stack"/>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0" name="Google Shape;20;p5"/>
          <p:cNvSpPr txBox="1">
            <a:spLocks noGrp="1"/>
          </p:cNvSpPr>
          <p:nvPr>
            <p:ph type="body" idx="2"/>
          </p:nvPr>
        </p:nvSpPr>
        <p:spPr>
          <a:xfrm>
            <a:off x="634211" y="7505157"/>
            <a:ext cx="6249900" cy="2906100"/>
          </a:xfrm>
          <a:prstGeom prst="rect">
            <a:avLst/>
          </a:prstGeom>
          <a:noFill/>
          <a:ln>
            <a:noFill/>
          </a:ln>
        </p:spPr>
        <p:txBody>
          <a:bodyPr spcFirstLastPara="1" wrap="square" lIns="150800" tIns="75375" rIns="150800" bIns="75375" anchor="ctr" anchorCtr="0">
            <a:noAutofit/>
          </a:bodyPr>
          <a:lstStyle>
            <a:lvl1pPr marL="457200" marR="0" lvl="0" indent="-228600" algn="l" rtl="0">
              <a:lnSpc>
                <a:spcPct val="90000"/>
              </a:lnSpc>
              <a:spcBef>
                <a:spcPts val="1800"/>
              </a:spcBef>
              <a:spcAft>
                <a:spcPts val="0"/>
              </a:spcAft>
              <a:buClr>
                <a:srgbClr val="006FB6"/>
              </a:buClr>
              <a:buSzPts val="5100"/>
              <a:buFont typeface="Arial"/>
              <a:buNone/>
              <a:defRPr sz="5100" b="0" i="0" u="none" strike="noStrike" cap="none">
                <a:solidFill>
                  <a:srgbClr val="006FB6"/>
                </a:solidFill>
                <a:latin typeface="Short Stack"/>
                <a:ea typeface="Short Stack"/>
                <a:cs typeface="Short Stack"/>
                <a:sym typeface="Short Stack"/>
              </a:defRPr>
            </a:lvl1pPr>
            <a:lvl2pPr marL="914400" marR="0" lvl="1"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2pPr>
            <a:lvl3pPr marL="1371600" marR="0" lvl="2"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3pPr>
            <a:lvl4pPr marL="1828800" marR="0" lvl="3"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4pPr>
            <a:lvl5pPr marL="2286000" marR="0" lvl="4"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1" name="Google Shape;21;p5"/>
          <p:cNvSpPr txBox="1">
            <a:spLocks noGrp="1"/>
          </p:cNvSpPr>
          <p:nvPr>
            <p:ph type="body" idx="3"/>
          </p:nvPr>
        </p:nvSpPr>
        <p:spPr>
          <a:xfrm>
            <a:off x="7009629" y="2165526"/>
            <a:ext cx="6264600" cy="5340000"/>
          </a:xfrm>
          <a:prstGeom prst="rect">
            <a:avLst/>
          </a:prstGeom>
          <a:noFill/>
          <a:ln>
            <a:noFill/>
          </a:ln>
        </p:spPr>
        <p:txBody>
          <a:bodyPr spcFirstLastPara="1" wrap="square" lIns="150800" tIns="75375" rIns="150800" bIns="75375" anchor="t" anchorCtr="0">
            <a:noAutofit/>
          </a:bodyPr>
          <a:lstStyle>
            <a:lvl1pPr marL="457200" marR="0" lvl="0" indent="-603250" algn="l" rtl="0">
              <a:lnSpc>
                <a:spcPct val="90000"/>
              </a:lnSpc>
              <a:spcBef>
                <a:spcPts val="1800"/>
              </a:spcBef>
              <a:spcAft>
                <a:spcPts val="0"/>
              </a:spcAft>
              <a:buClr>
                <a:srgbClr val="006FB6"/>
              </a:buClr>
              <a:buSzPts val="5900"/>
              <a:buFont typeface="Arial"/>
              <a:buChar char="•"/>
              <a:defRPr sz="5900" b="0" i="0" u="none" strike="noStrike" cap="none">
                <a:solidFill>
                  <a:srgbClr val="006FB6"/>
                </a:solidFill>
                <a:latin typeface="Short Stack"/>
                <a:ea typeface="Short Stack"/>
                <a:cs typeface="Short Stack"/>
                <a:sym typeface="Short Stack"/>
              </a:defRPr>
            </a:lvl1pPr>
            <a:lvl2pPr marL="914400" marR="0" lvl="1" indent="-565150" algn="l" rtl="0">
              <a:lnSpc>
                <a:spcPct val="90000"/>
              </a:lnSpc>
              <a:spcBef>
                <a:spcPts val="900"/>
              </a:spcBef>
              <a:spcAft>
                <a:spcPts val="0"/>
              </a:spcAft>
              <a:buClr>
                <a:srgbClr val="006FB6"/>
              </a:buClr>
              <a:buSzPts val="5300"/>
              <a:buFont typeface="Arial"/>
              <a:buChar char="•"/>
              <a:defRPr sz="5300" b="0" i="0" u="none" strike="noStrike" cap="none">
                <a:solidFill>
                  <a:srgbClr val="006FB6"/>
                </a:solidFill>
                <a:latin typeface="Short Stack"/>
                <a:ea typeface="Short Stack"/>
                <a:cs typeface="Short Stack"/>
                <a:sym typeface="Short Stack"/>
              </a:defRPr>
            </a:lvl2pPr>
            <a:lvl3pPr marL="1371600" marR="0" lvl="2" indent="-520700" algn="l" rtl="0">
              <a:lnSpc>
                <a:spcPct val="90000"/>
              </a:lnSpc>
              <a:spcBef>
                <a:spcPts val="900"/>
              </a:spcBef>
              <a:spcAft>
                <a:spcPts val="0"/>
              </a:spcAft>
              <a:buClr>
                <a:srgbClr val="006FB6"/>
              </a:buClr>
              <a:buSzPts val="4600"/>
              <a:buFont typeface="Arial"/>
              <a:buChar char="•"/>
              <a:defRPr sz="4600" b="0" i="0" u="none" strike="noStrike" cap="none">
                <a:solidFill>
                  <a:srgbClr val="006FB6"/>
                </a:solidFill>
                <a:latin typeface="Short Stack"/>
                <a:ea typeface="Short Stack"/>
                <a:cs typeface="Short Stack"/>
                <a:sym typeface="Short Stack"/>
              </a:defRPr>
            </a:lvl3pPr>
            <a:lvl4pPr marL="1828800" marR="0" lvl="3"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Short Stack"/>
                <a:ea typeface="Short Stack"/>
                <a:cs typeface="Short Stack"/>
                <a:sym typeface="Short Stack"/>
              </a:defRPr>
            </a:lvl4pPr>
            <a:lvl5pPr marL="2286000" marR="0" lvl="4"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Short Stack"/>
                <a:ea typeface="Short Stack"/>
                <a:cs typeface="Short Stack"/>
                <a:sym typeface="Short Stack"/>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2" name="Google Shape;22;p5"/>
          <p:cNvSpPr txBox="1">
            <a:spLocks noGrp="1"/>
          </p:cNvSpPr>
          <p:nvPr>
            <p:ph type="body" idx="4"/>
          </p:nvPr>
        </p:nvSpPr>
        <p:spPr>
          <a:xfrm>
            <a:off x="13350222" y="2165526"/>
            <a:ext cx="6264600" cy="5340000"/>
          </a:xfrm>
          <a:prstGeom prst="rect">
            <a:avLst/>
          </a:prstGeom>
          <a:noFill/>
          <a:ln>
            <a:noFill/>
          </a:ln>
        </p:spPr>
        <p:txBody>
          <a:bodyPr spcFirstLastPara="1" wrap="square" lIns="150800" tIns="75375" rIns="150800" bIns="75375" anchor="t" anchorCtr="0">
            <a:noAutofit/>
          </a:bodyPr>
          <a:lstStyle>
            <a:lvl1pPr marL="457200" marR="0" lvl="0" indent="-603250" algn="l" rtl="0">
              <a:lnSpc>
                <a:spcPct val="90000"/>
              </a:lnSpc>
              <a:spcBef>
                <a:spcPts val="1800"/>
              </a:spcBef>
              <a:spcAft>
                <a:spcPts val="0"/>
              </a:spcAft>
              <a:buClr>
                <a:srgbClr val="006FB6"/>
              </a:buClr>
              <a:buSzPts val="5900"/>
              <a:buFont typeface="Arial"/>
              <a:buChar char="•"/>
              <a:defRPr sz="5900" b="0" i="0" u="none" strike="noStrike" cap="none">
                <a:solidFill>
                  <a:srgbClr val="006FB6"/>
                </a:solidFill>
                <a:latin typeface="Short Stack"/>
                <a:ea typeface="Short Stack"/>
                <a:cs typeface="Short Stack"/>
                <a:sym typeface="Short Stack"/>
              </a:defRPr>
            </a:lvl1pPr>
            <a:lvl2pPr marL="914400" marR="0" lvl="1" indent="-565150" algn="l" rtl="0">
              <a:lnSpc>
                <a:spcPct val="90000"/>
              </a:lnSpc>
              <a:spcBef>
                <a:spcPts val="900"/>
              </a:spcBef>
              <a:spcAft>
                <a:spcPts val="0"/>
              </a:spcAft>
              <a:buClr>
                <a:srgbClr val="006FB6"/>
              </a:buClr>
              <a:buSzPts val="5300"/>
              <a:buFont typeface="Arial"/>
              <a:buChar char="•"/>
              <a:defRPr sz="5300" b="0" i="0" u="none" strike="noStrike" cap="none">
                <a:solidFill>
                  <a:srgbClr val="006FB6"/>
                </a:solidFill>
                <a:latin typeface="Short Stack"/>
                <a:ea typeface="Short Stack"/>
                <a:cs typeface="Short Stack"/>
                <a:sym typeface="Short Stack"/>
              </a:defRPr>
            </a:lvl2pPr>
            <a:lvl3pPr marL="1371600" marR="0" lvl="2" indent="-520700" algn="l" rtl="0">
              <a:lnSpc>
                <a:spcPct val="90000"/>
              </a:lnSpc>
              <a:spcBef>
                <a:spcPts val="900"/>
              </a:spcBef>
              <a:spcAft>
                <a:spcPts val="0"/>
              </a:spcAft>
              <a:buClr>
                <a:srgbClr val="006FB6"/>
              </a:buClr>
              <a:buSzPts val="4600"/>
              <a:buFont typeface="Arial"/>
              <a:buChar char="•"/>
              <a:defRPr sz="4600" b="0" i="0" u="none" strike="noStrike" cap="none">
                <a:solidFill>
                  <a:srgbClr val="006FB6"/>
                </a:solidFill>
                <a:latin typeface="Short Stack"/>
                <a:ea typeface="Short Stack"/>
                <a:cs typeface="Short Stack"/>
                <a:sym typeface="Short Stack"/>
              </a:defRPr>
            </a:lvl3pPr>
            <a:lvl4pPr marL="1828800" marR="0" lvl="3"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Short Stack"/>
                <a:ea typeface="Short Stack"/>
                <a:cs typeface="Short Stack"/>
                <a:sym typeface="Short Stack"/>
              </a:defRPr>
            </a:lvl4pPr>
            <a:lvl5pPr marL="2286000" marR="0" lvl="4"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Short Stack"/>
                <a:ea typeface="Short Stack"/>
                <a:cs typeface="Short Stack"/>
                <a:sym typeface="Short Stack"/>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3" name="Google Shape;23;p5"/>
          <p:cNvSpPr txBox="1">
            <a:spLocks noGrp="1"/>
          </p:cNvSpPr>
          <p:nvPr>
            <p:ph type="body" idx="5"/>
          </p:nvPr>
        </p:nvSpPr>
        <p:spPr>
          <a:xfrm>
            <a:off x="6989172" y="7505157"/>
            <a:ext cx="6249900" cy="2906100"/>
          </a:xfrm>
          <a:prstGeom prst="rect">
            <a:avLst/>
          </a:prstGeom>
          <a:noFill/>
          <a:ln>
            <a:noFill/>
          </a:ln>
        </p:spPr>
        <p:txBody>
          <a:bodyPr spcFirstLastPara="1" wrap="square" lIns="150800" tIns="75375" rIns="150800" bIns="75375" anchor="ctr" anchorCtr="0">
            <a:noAutofit/>
          </a:bodyPr>
          <a:lstStyle>
            <a:lvl1pPr marL="457200" marR="0" lvl="0" indent="-228600" algn="l" rtl="0">
              <a:lnSpc>
                <a:spcPct val="90000"/>
              </a:lnSpc>
              <a:spcBef>
                <a:spcPts val="1800"/>
              </a:spcBef>
              <a:spcAft>
                <a:spcPts val="0"/>
              </a:spcAft>
              <a:buClr>
                <a:srgbClr val="006FB6"/>
              </a:buClr>
              <a:buSzPts val="5100"/>
              <a:buFont typeface="Arial"/>
              <a:buNone/>
              <a:defRPr sz="5100" b="0" i="0" u="none" strike="noStrike" cap="none">
                <a:solidFill>
                  <a:srgbClr val="006FB6"/>
                </a:solidFill>
                <a:latin typeface="Short Stack"/>
                <a:ea typeface="Short Stack"/>
                <a:cs typeface="Short Stack"/>
                <a:sym typeface="Short Stack"/>
              </a:defRPr>
            </a:lvl1pPr>
            <a:lvl2pPr marL="914400" marR="0" lvl="1"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2pPr>
            <a:lvl3pPr marL="1371600" marR="0" lvl="2"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3pPr>
            <a:lvl4pPr marL="1828800" marR="0" lvl="3"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4pPr>
            <a:lvl5pPr marL="2286000" marR="0" lvl="4"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4" name="Google Shape;24;p5"/>
          <p:cNvSpPr txBox="1">
            <a:spLocks noGrp="1"/>
          </p:cNvSpPr>
          <p:nvPr>
            <p:ph type="body" idx="6"/>
          </p:nvPr>
        </p:nvSpPr>
        <p:spPr>
          <a:xfrm>
            <a:off x="13322583" y="7505157"/>
            <a:ext cx="6249900" cy="2906100"/>
          </a:xfrm>
          <a:prstGeom prst="rect">
            <a:avLst/>
          </a:prstGeom>
          <a:noFill/>
          <a:ln>
            <a:noFill/>
          </a:ln>
        </p:spPr>
        <p:txBody>
          <a:bodyPr spcFirstLastPara="1" wrap="square" lIns="150800" tIns="75375" rIns="150800" bIns="75375" anchor="ctr" anchorCtr="0">
            <a:noAutofit/>
          </a:bodyPr>
          <a:lstStyle>
            <a:lvl1pPr marL="457200" marR="0" lvl="0" indent="-228600" algn="l" rtl="0">
              <a:lnSpc>
                <a:spcPct val="90000"/>
              </a:lnSpc>
              <a:spcBef>
                <a:spcPts val="1800"/>
              </a:spcBef>
              <a:spcAft>
                <a:spcPts val="0"/>
              </a:spcAft>
              <a:buClr>
                <a:srgbClr val="006FB6"/>
              </a:buClr>
              <a:buSzPts val="5100"/>
              <a:buFont typeface="Arial"/>
              <a:buNone/>
              <a:defRPr sz="5100" b="0" i="0" u="none" strike="noStrike" cap="none">
                <a:solidFill>
                  <a:srgbClr val="006FB6"/>
                </a:solidFill>
                <a:latin typeface="Short Stack"/>
                <a:ea typeface="Short Stack"/>
                <a:cs typeface="Short Stack"/>
                <a:sym typeface="Short Stack"/>
              </a:defRPr>
            </a:lvl1pPr>
            <a:lvl2pPr marL="914400" marR="0" lvl="1"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2pPr>
            <a:lvl3pPr marL="1371600" marR="0" lvl="2"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3pPr>
            <a:lvl4pPr marL="1828800" marR="0" lvl="3"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4pPr>
            <a:lvl5pPr marL="2286000" marR="0" lvl="4"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5832872" y="0"/>
            <a:ext cx="9373800" cy="2601300"/>
          </a:xfrm>
          <a:prstGeom prst="rect">
            <a:avLst/>
          </a:prstGeom>
          <a:noFill/>
          <a:ln>
            <a:noFill/>
          </a:ln>
        </p:spPr>
        <p:txBody>
          <a:bodyPr spcFirstLastPara="1" wrap="square" lIns="452400" tIns="75375" rIns="150800" bIns="75375" anchor="ctr" anchorCtr="0">
            <a:noAutofit/>
          </a:bodyPr>
          <a:lstStyle>
            <a:lvl1pPr marR="0" lvl="0" algn="l" rtl="0">
              <a:lnSpc>
                <a:spcPct val="90000"/>
              </a:lnSpc>
              <a:spcBef>
                <a:spcPts val="0"/>
              </a:spcBef>
              <a:spcAft>
                <a:spcPts val="0"/>
              </a:spcAft>
              <a:buClr>
                <a:srgbClr val="0771BA"/>
              </a:buClr>
              <a:buSzPts val="31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6"/>
            <a:ext cx="6938009" cy="11308715"/>
          </a:xfrm>
          <a:custGeom>
            <a:avLst/>
            <a:gdLst/>
            <a:ahLst/>
            <a:cxnLst/>
            <a:rect l="l" t="t" r="r" b="b"/>
            <a:pathLst>
              <a:path w="6938009" h="11308715" extrusionOk="0">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49"/>
              <a:buFont typeface="Arial"/>
              <a:buNone/>
            </a:pPr>
            <a:endParaRPr sz="849" b="0" i="0" u="none" strike="noStrike" cap="none">
              <a:solidFill>
                <a:srgbClr val="000000"/>
              </a:solidFill>
              <a:latin typeface="Arial"/>
              <a:ea typeface="Arial"/>
              <a:cs typeface="Arial"/>
              <a:sym typeface="Arial"/>
            </a:endParaRPr>
          </a:p>
        </p:txBody>
      </p:sp>
      <p:pic>
        <p:nvPicPr>
          <p:cNvPr id="7" name="Google Shape;7;p1"/>
          <p:cNvPicPr preferRelativeResize="0"/>
          <p:nvPr/>
        </p:nvPicPr>
        <p:blipFill rotWithShape="1">
          <a:blip r:embed="rId7">
            <a:alphaModFix/>
          </a:blip>
          <a:srcRect/>
          <a:stretch/>
        </p:blipFill>
        <p:spPr>
          <a:xfrm>
            <a:off x="623020" y="9357637"/>
            <a:ext cx="3994636" cy="121507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6.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
        <p:cNvGrpSpPr/>
        <p:nvPr/>
      </p:nvGrpSpPr>
      <p:grpSpPr>
        <a:xfrm>
          <a:off x="0" y="0"/>
          <a:ext cx="0" cy="0"/>
          <a:chOff x="0" y="0"/>
          <a:chExt cx="0" cy="0"/>
        </a:xfrm>
      </p:grpSpPr>
      <p:pic>
        <p:nvPicPr>
          <p:cNvPr id="31" name="Google Shape;31;p7"/>
          <p:cNvPicPr preferRelativeResize="0"/>
          <p:nvPr/>
        </p:nvPicPr>
        <p:blipFill rotWithShape="1">
          <a:blip r:embed="rId3">
            <a:alphaModFix/>
          </a:blip>
          <a:srcRect/>
          <a:stretch/>
        </p:blipFill>
        <p:spPr>
          <a:xfrm>
            <a:off x="12359266" y="792329"/>
            <a:ext cx="3752102" cy="9643640"/>
          </a:xfrm>
          <a:prstGeom prst="rect">
            <a:avLst/>
          </a:prstGeom>
          <a:noFill/>
          <a:ln>
            <a:noFill/>
          </a:ln>
        </p:spPr>
      </p:pic>
      <p:sp>
        <p:nvSpPr>
          <p:cNvPr id="32" name="Google Shape;32;p7"/>
          <p:cNvSpPr txBox="1"/>
          <p:nvPr/>
        </p:nvSpPr>
        <p:spPr>
          <a:xfrm>
            <a:off x="12366737" y="4193405"/>
            <a:ext cx="3752700" cy="5467500"/>
          </a:xfrm>
          <a:prstGeom prst="rect">
            <a:avLst/>
          </a:prstGeom>
          <a:noFill/>
          <a:ln>
            <a:noFill/>
          </a:ln>
        </p:spPr>
        <p:txBody>
          <a:bodyPr spcFirstLastPara="1" wrap="square" lIns="201050" tIns="201050" rIns="201050" bIns="201050" anchor="t" anchorCtr="0">
            <a:noAutofit/>
          </a:bodyPr>
          <a:lstStyle/>
          <a:p>
            <a:pPr marL="0" marR="0" lvl="1" indent="0" algn="ctr" rtl="0">
              <a:lnSpc>
                <a:spcPct val="150000"/>
              </a:lnSpc>
              <a:spcBef>
                <a:spcPts val="0"/>
              </a:spcBef>
              <a:spcAft>
                <a:spcPts val="0"/>
              </a:spcAft>
              <a:buClr>
                <a:srgbClr val="000000"/>
              </a:buClr>
              <a:buSzPts val="7900"/>
              <a:buFont typeface="Arial"/>
              <a:buNone/>
            </a:pPr>
            <a:r>
              <a:rPr lang="en" sz="6000" b="1" i="0" u="none" strike="noStrike" cap="none">
                <a:solidFill>
                  <a:srgbClr val="006EB6"/>
                </a:solidFill>
                <a:highlight>
                  <a:schemeClr val="lt1"/>
                </a:highlight>
                <a:latin typeface="Poppins"/>
                <a:ea typeface="Poppins"/>
                <a:cs typeface="Poppins"/>
                <a:sym typeface="Poppins"/>
              </a:rPr>
              <a:t>pr</a:t>
            </a:r>
            <a:r>
              <a:rPr lang="en" sz="6000" b="1" i="0" u="none" strike="noStrike" cap="none">
                <a:solidFill>
                  <a:srgbClr val="FF0000"/>
                </a:solidFill>
                <a:highlight>
                  <a:schemeClr val="lt1"/>
                </a:highlight>
                <a:latin typeface="Poppins"/>
                <a:ea typeface="Poppins"/>
                <a:cs typeface="Poppins"/>
                <a:sym typeface="Poppins"/>
              </a:rPr>
              <a:t>e</a:t>
            </a:r>
            <a:r>
              <a:rPr lang="en" sz="6000" b="1" i="0" u="none" strike="noStrike" cap="none">
                <a:solidFill>
                  <a:srgbClr val="006EB6"/>
                </a:solidFill>
                <a:highlight>
                  <a:schemeClr val="lt1"/>
                </a:highlight>
                <a:latin typeface="Poppins"/>
                <a:ea typeface="Poppins"/>
                <a:cs typeface="Poppins"/>
                <a:sym typeface="Poppins"/>
              </a:rPr>
              <a:t>wr</a:t>
            </a:r>
            <a:r>
              <a:rPr lang="en" sz="6000" b="1" i="0" u="none" strike="noStrike" cap="none">
                <a:solidFill>
                  <a:srgbClr val="FF0000"/>
                </a:solidFill>
                <a:highlight>
                  <a:schemeClr val="lt1"/>
                </a:highlight>
                <a:latin typeface="Poppins"/>
                <a:ea typeface="Poppins"/>
                <a:cs typeface="Poppins"/>
                <a:sym typeface="Poppins"/>
              </a:rPr>
              <a:t>i</a:t>
            </a:r>
            <a:r>
              <a:rPr lang="en" sz="6000" b="1" i="0" u="none" strike="noStrike" cap="none">
                <a:solidFill>
                  <a:srgbClr val="006EB6"/>
                </a:solidFill>
                <a:highlight>
                  <a:schemeClr val="lt1"/>
                </a:highlight>
                <a:latin typeface="Poppins"/>
                <a:ea typeface="Poppins"/>
                <a:cs typeface="Poppins"/>
                <a:sym typeface="Poppins"/>
              </a:rPr>
              <a:t>t</a:t>
            </a:r>
            <a:r>
              <a:rPr lang="en" sz="6000" b="1" i="0" u="none" strike="noStrike" cap="none">
                <a:solidFill>
                  <a:srgbClr val="FF0000"/>
                </a:solidFill>
                <a:highlight>
                  <a:schemeClr val="lt1"/>
                </a:highlight>
                <a:latin typeface="Poppins"/>
                <a:ea typeface="Poppins"/>
                <a:cs typeface="Poppins"/>
                <a:sym typeface="Poppins"/>
              </a:rPr>
              <a:t>e</a:t>
            </a:r>
            <a:r>
              <a:rPr lang="en" sz="8000" b="1" i="0" u="none" strike="noStrike" cap="none">
                <a:solidFill>
                  <a:srgbClr val="242424"/>
                </a:solidFill>
                <a:highlight>
                  <a:srgbClr val="FFFFFF"/>
                </a:highlight>
                <a:latin typeface="Poppins"/>
                <a:ea typeface="Poppins"/>
                <a:cs typeface="Poppins"/>
                <a:sym typeface="Poppins"/>
              </a:rPr>
              <a:t> </a:t>
            </a:r>
            <a:endParaRPr sz="8000" b="1" i="0" u="none" strike="noStrike" cap="none">
              <a:solidFill>
                <a:srgbClr val="242424"/>
              </a:solidFill>
              <a:highlight>
                <a:srgbClr val="FFFFFF"/>
              </a:highlight>
              <a:latin typeface="Poppins"/>
              <a:ea typeface="Poppins"/>
              <a:cs typeface="Poppins"/>
              <a:sym typeface="Poppins"/>
            </a:endParaRPr>
          </a:p>
          <a:p>
            <a:pPr marL="0" marR="0" lvl="1" indent="0" algn="ctr" rtl="0">
              <a:lnSpc>
                <a:spcPct val="100000"/>
              </a:lnSpc>
              <a:spcBef>
                <a:spcPts val="0"/>
              </a:spcBef>
              <a:spcAft>
                <a:spcPts val="0"/>
              </a:spcAft>
              <a:buClr>
                <a:srgbClr val="000000"/>
              </a:buClr>
              <a:buSzPts val="5900"/>
              <a:buFont typeface="Arial"/>
              <a:buNone/>
            </a:pPr>
            <a:r>
              <a:rPr lang="en" sz="5000" b="1" i="0" u="none" strike="noStrike" cap="none">
                <a:solidFill>
                  <a:schemeClr val="dk1"/>
                </a:solidFill>
                <a:highlight>
                  <a:schemeClr val="lt1"/>
                </a:highlight>
                <a:latin typeface="Poppins"/>
                <a:ea typeface="Poppins"/>
                <a:cs typeface="Poppins"/>
                <a:sym typeface="Poppins"/>
              </a:rPr>
              <a:t>/</a:t>
            </a:r>
            <a:r>
              <a:rPr lang="en" sz="5000" b="1" i="0" u="none" strike="noStrike" cap="none">
                <a:solidFill>
                  <a:srgbClr val="006EB6"/>
                </a:solidFill>
                <a:highlight>
                  <a:schemeClr val="lt1"/>
                </a:highlight>
                <a:latin typeface="Poppins"/>
                <a:ea typeface="Poppins"/>
                <a:cs typeface="Poppins"/>
                <a:sym typeface="Poppins"/>
              </a:rPr>
              <a:t>p</a:t>
            </a:r>
            <a:r>
              <a:rPr lang="en" sz="5000" b="1" i="0" u="none" strike="noStrike" cap="none">
                <a:solidFill>
                  <a:schemeClr val="dk1"/>
                </a:solidFill>
                <a:highlight>
                  <a:schemeClr val="lt1"/>
                </a:highlight>
                <a:latin typeface="Poppins"/>
                <a:ea typeface="Poppins"/>
                <a:cs typeface="Poppins"/>
                <a:sym typeface="Poppins"/>
              </a:rPr>
              <a:t>/ /</a:t>
            </a:r>
            <a:r>
              <a:rPr lang="en" sz="5000" b="1" i="0" u="none" strike="noStrike" cap="none">
                <a:solidFill>
                  <a:srgbClr val="006EB6"/>
                </a:solidFill>
                <a:highlight>
                  <a:schemeClr val="lt1"/>
                </a:highlight>
                <a:latin typeface="Poppins"/>
                <a:ea typeface="Poppins"/>
                <a:cs typeface="Poppins"/>
                <a:sym typeface="Poppins"/>
              </a:rPr>
              <a:t>r</a:t>
            </a:r>
            <a:r>
              <a:rPr lang="en" sz="5000" b="1" i="0" u="none" strike="noStrike" cap="none">
                <a:solidFill>
                  <a:schemeClr val="dk1"/>
                </a:solidFill>
                <a:highlight>
                  <a:schemeClr val="lt1"/>
                </a:highlight>
                <a:latin typeface="Poppins"/>
                <a:ea typeface="Poppins"/>
                <a:cs typeface="Poppins"/>
                <a:sym typeface="Poppins"/>
              </a:rPr>
              <a:t>/ /</a:t>
            </a:r>
            <a:r>
              <a:rPr lang="en" sz="5000" b="1" i="0" u="none" strike="noStrike" cap="none">
                <a:solidFill>
                  <a:srgbClr val="FF0000"/>
                </a:solidFill>
                <a:highlight>
                  <a:schemeClr val="lt1"/>
                </a:highlight>
                <a:latin typeface="Poppins"/>
                <a:ea typeface="Poppins"/>
                <a:cs typeface="Poppins"/>
                <a:sym typeface="Poppins"/>
              </a:rPr>
              <a:t>ē</a:t>
            </a:r>
            <a:r>
              <a:rPr lang="en" sz="5000" b="1" i="0" u="none" strike="noStrike" cap="none">
                <a:solidFill>
                  <a:schemeClr val="dk1"/>
                </a:solidFill>
                <a:highlight>
                  <a:schemeClr val="lt1"/>
                </a:highlight>
                <a:latin typeface="Poppins"/>
                <a:ea typeface="Poppins"/>
                <a:cs typeface="Poppins"/>
                <a:sym typeface="Poppins"/>
              </a:rPr>
              <a:t>/ | </a:t>
            </a:r>
            <a:endParaRPr sz="5000" b="1" i="0" u="none" strike="noStrike" cap="none">
              <a:solidFill>
                <a:schemeClr val="dk1"/>
              </a:solidFill>
              <a:highlight>
                <a:schemeClr val="lt1"/>
              </a:highlight>
              <a:latin typeface="Poppins"/>
              <a:ea typeface="Poppins"/>
              <a:cs typeface="Poppins"/>
              <a:sym typeface="Poppins"/>
            </a:endParaRPr>
          </a:p>
          <a:p>
            <a:pPr marL="0" marR="0" lvl="1" indent="0" algn="ctr" rtl="0">
              <a:lnSpc>
                <a:spcPct val="100000"/>
              </a:lnSpc>
              <a:spcBef>
                <a:spcPts val="0"/>
              </a:spcBef>
              <a:spcAft>
                <a:spcPts val="0"/>
              </a:spcAft>
              <a:buClr>
                <a:srgbClr val="000000"/>
              </a:buClr>
              <a:buSzPts val="5900"/>
              <a:buFont typeface="Arial"/>
              <a:buNone/>
            </a:pPr>
            <a:r>
              <a:rPr lang="en" sz="5000" b="1" i="0" u="none" strike="noStrike" cap="none">
                <a:solidFill>
                  <a:schemeClr val="dk1"/>
                </a:solidFill>
                <a:highlight>
                  <a:schemeClr val="lt1"/>
                </a:highlight>
                <a:latin typeface="Poppins"/>
                <a:ea typeface="Poppins"/>
                <a:cs typeface="Poppins"/>
                <a:sym typeface="Poppins"/>
              </a:rPr>
              <a:t>/</a:t>
            </a:r>
            <a:r>
              <a:rPr lang="en" sz="5000" b="1" i="0" u="none" strike="noStrike" cap="none">
                <a:solidFill>
                  <a:srgbClr val="006EB6"/>
                </a:solidFill>
                <a:highlight>
                  <a:schemeClr val="lt1"/>
                </a:highlight>
                <a:latin typeface="Poppins"/>
                <a:ea typeface="Poppins"/>
                <a:cs typeface="Poppins"/>
                <a:sym typeface="Poppins"/>
              </a:rPr>
              <a:t>r</a:t>
            </a:r>
            <a:r>
              <a:rPr lang="en" sz="5000" b="1" i="0" u="none" strike="noStrike" cap="none">
                <a:solidFill>
                  <a:schemeClr val="dk1"/>
                </a:solidFill>
                <a:highlight>
                  <a:schemeClr val="lt1"/>
                </a:highlight>
                <a:latin typeface="Poppins"/>
                <a:ea typeface="Poppins"/>
                <a:cs typeface="Poppins"/>
                <a:sym typeface="Poppins"/>
              </a:rPr>
              <a:t>/ /</a:t>
            </a:r>
            <a:r>
              <a:rPr lang="en" sz="5000" b="1" i="0" u="none" strike="noStrike" cap="none">
                <a:solidFill>
                  <a:srgbClr val="FF0000"/>
                </a:solidFill>
                <a:highlight>
                  <a:schemeClr val="lt1"/>
                </a:highlight>
                <a:latin typeface="Poppins"/>
                <a:ea typeface="Poppins"/>
                <a:cs typeface="Poppins"/>
                <a:sym typeface="Poppins"/>
              </a:rPr>
              <a:t>ī</a:t>
            </a:r>
            <a:r>
              <a:rPr lang="en" sz="5000" b="1" i="0" u="none" strike="noStrike" cap="none">
                <a:solidFill>
                  <a:schemeClr val="dk1"/>
                </a:solidFill>
                <a:highlight>
                  <a:schemeClr val="lt1"/>
                </a:highlight>
                <a:latin typeface="Poppins"/>
                <a:ea typeface="Poppins"/>
                <a:cs typeface="Poppins"/>
                <a:sym typeface="Poppins"/>
              </a:rPr>
              <a:t>/ /</a:t>
            </a:r>
            <a:r>
              <a:rPr lang="en" sz="5000" b="1" i="0" u="none" strike="noStrike" cap="none">
                <a:solidFill>
                  <a:srgbClr val="006EB6"/>
                </a:solidFill>
                <a:highlight>
                  <a:schemeClr val="lt1"/>
                </a:highlight>
                <a:latin typeface="Poppins"/>
                <a:ea typeface="Poppins"/>
                <a:cs typeface="Poppins"/>
                <a:sym typeface="Poppins"/>
              </a:rPr>
              <a:t>t</a:t>
            </a:r>
            <a:r>
              <a:rPr lang="en" sz="5000" b="1" i="0" u="none" strike="noStrike" cap="none">
                <a:solidFill>
                  <a:schemeClr val="dk1"/>
                </a:solidFill>
                <a:highlight>
                  <a:schemeClr val="lt1"/>
                </a:highlight>
                <a:latin typeface="Poppins"/>
                <a:ea typeface="Poppins"/>
                <a:cs typeface="Poppins"/>
                <a:sym typeface="Poppins"/>
              </a:rPr>
              <a:t>/</a:t>
            </a:r>
            <a:endParaRPr sz="5000" b="1" i="0" u="none" strike="noStrike" cap="none">
              <a:solidFill>
                <a:schemeClr val="dk1"/>
              </a:solidFill>
              <a:highlight>
                <a:schemeClr val="lt1"/>
              </a:highlight>
              <a:latin typeface="Poppins"/>
              <a:ea typeface="Poppins"/>
              <a:cs typeface="Poppins"/>
              <a:sym typeface="Poppins"/>
            </a:endParaRPr>
          </a:p>
          <a:p>
            <a:pPr marL="0" marR="0" lvl="1"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highlight>
                <a:schemeClr val="lt1"/>
              </a:highlight>
              <a:latin typeface="Questrial"/>
              <a:ea typeface="Questrial"/>
              <a:cs typeface="Questrial"/>
              <a:sym typeface="Questrial"/>
            </a:endParaRPr>
          </a:p>
          <a:p>
            <a:pPr marL="0" marR="0" lvl="1" indent="0" algn="ctr" rtl="0">
              <a:lnSpc>
                <a:spcPct val="100000"/>
              </a:lnSpc>
              <a:spcBef>
                <a:spcPts val="0"/>
              </a:spcBef>
              <a:spcAft>
                <a:spcPts val="0"/>
              </a:spcAft>
              <a:buClr>
                <a:srgbClr val="000000"/>
              </a:buClr>
              <a:buSzPts val="5900"/>
              <a:buFont typeface="Arial"/>
              <a:buNone/>
            </a:pPr>
            <a:r>
              <a:rPr lang="en" sz="4900" b="1" i="0" u="none" strike="noStrike" cap="none">
                <a:solidFill>
                  <a:schemeClr val="dk1"/>
                </a:solidFill>
                <a:highlight>
                  <a:schemeClr val="lt1"/>
                </a:highlight>
                <a:latin typeface="Poppins"/>
                <a:ea typeface="Poppins"/>
                <a:cs typeface="Poppins"/>
                <a:sym typeface="Poppins"/>
              </a:rPr>
              <a:t>= </a:t>
            </a:r>
            <a:r>
              <a:rPr lang="en" sz="4900" b="1" i="0" u="none" strike="noStrike" cap="none">
                <a:solidFill>
                  <a:srgbClr val="006EB6"/>
                </a:solidFill>
                <a:highlight>
                  <a:schemeClr val="lt1"/>
                </a:highlight>
                <a:latin typeface="Poppins"/>
                <a:ea typeface="Poppins"/>
                <a:cs typeface="Poppins"/>
                <a:sym typeface="Poppins"/>
              </a:rPr>
              <a:t>pr</a:t>
            </a:r>
            <a:r>
              <a:rPr lang="en" sz="4900" b="1" i="0" u="none" strike="noStrike" cap="none">
                <a:solidFill>
                  <a:srgbClr val="FF0000"/>
                </a:solidFill>
                <a:highlight>
                  <a:schemeClr val="lt1"/>
                </a:highlight>
                <a:latin typeface="Poppins"/>
                <a:ea typeface="Poppins"/>
                <a:cs typeface="Poppins"/>
                <a:sym typeface="Poppins"/>
              </a:rPr>
              <a:t>e</a:t>
            </a:r>
            <a:r>
              <a:rPr lang="en" sz="4900" b="1" i="0" u="none" strike="noStrike" cap="none">
                <a:solidFill>
                  <a:srgbClr val="006EB6"/>
                </a:solidFill>
                <a:highlight>
                  <a:schemeClr val="lt1"/>
                </a:highlight>
                <a:latin typeface="Poppins"/>
                <a:ea typeface="Poppins"/>
                <a:cs typeface="Poppins"/>
                <a:sym typeface="Poppins"/>
              </a:rPr>
              <a:t>wr</a:t>
            </a:r>
            <a:r>
              <a:rPr lang="en" sz="4900" b="1" i="0" u="none" strike="noStrike" cap="none">
                <a:solidFill>
                  <a:srgbClr val="FF0000"/>
                </a:solidFill>
                <a:highlight>
                  <a:schemeClr val="lt1"/>
                </a:highlight>
                <a:latin typeface="Poppins"/>
                <a:ea typeface="Poppins"/>
                <a:cs typeface="Poppins"/>
                <a:sym typeface="Poppins"/>
              </a:rPr>
              <a:t>i</a:t>
            </a:r>
            <a:r>
              <a:rPr lang="en" sz="4900" b="1" i="0" u="none" strike="noStrike" cap="none">
                <a:solidFill>
                  <a:srgbClr val="006EB6"/>
                </a:solidFill>
                <a:highlight>
                  <a:schemeClr val="lt1"/>
                </a:highlight>
                <a:latin typeface="Poppins"/>
                <a:ea typeface="Poppins"/>
                <a:cs typeface="Poppins"/>
                <a:sym typeface="Poppins"/>
              </a:rPr>
              <a:t>t</a:t>
            </a:r>
            <a:r>
              <a:rPr lang="en" sz="4900" b="1" i="0" u="none" strike="noStrike" cap="none">
                <a:solidFill>
                  <a:srgbClr val="FF0000"/>
                </a:solidFill>
                <a:highlight>
                  <a:schemeClr val="lt1"/>
                </a:highlight>
                <a:latin typeface="Poppins"/>
                <a:ea typeface="Poppins"/>
                <a:cs typeface="Poppins"/>
                <a:sym typeface="Poppins"/>
              </a:rPr>
              <a:t>e</a:t>
            </a:r>
            <a:endParaRPr sz="20100" b="1" i="0" u="none" strike="noStrike" cap="none">
              <a:solidFill>
                <a:srgbClr val="006FB6"/>
              </a:solidFill>
              <a:highlight>
                <a:srgbClr val="FFFFFF"/>
              </a:highlight>
              <a:latin typeface="Poppins"/>
              <a:ea typeface="Poppins"/>
              <a:cs typeface="Poppins"/>
              <a:sym typeface="Poppins"/>
            </a:endParaRPr>
          </a:p>
          <a:p>
            <a:pPr marL="1003300" marR="0" lvl="1" indent="0" algn="l" rtl="0">
              <a:lnSpc>
                <a:spcPct val="150000"/>
              </a:lnSpc>
              <a:spcBef>
                <a:spcPts val="0"/>
              </a:spcBef>
              <a:spcAft>
                <a:spcPts val="0"/>
              </a:spcAft>
              <a:buClr>
                <a:srgbClr val="000000"/>
              </a:buClr>
              <a:buSzPts val="2200"/>
              <a:buFont typeface="Arial"/>
              <a:buNone/>
            </a:pPr>
            <a:endParaRPr sz="2200" b="1" i="0" u="none" strike="noStrike" cap="none">
              <a:solidFill>
                <a:srgbClr val="242424"/>
              </a:solidFill>
              <a:latin typeface="Calibri"/>
              <a:ea typeface="Calibri"/>
              <a:cs typeface="Calibri"/>
              <a:sym typeface="Calibri"/>
            </a:endParaRPr>
          </a:p>
        </p:txBody>
      </p:sp>
      <p:sp>
        <p:nvSpPr>
          <p:cNvPr id="33" name="Google Shape;33;p7"/>
          <p:cNvSpPr/>
          <p:nvPr/>
        </p:nvSpPr>
        <p:spPr>
          <a:xfrm>
            <a:off x="12415098" y="4555804"/>
            <a:ext cx="3656700" cy="13857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019"/>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pic>
        <p:nvPicPr>
          <p:cNvPr id="34" name="Google Shape;34;p7"/>
          <p:cNvPicPr preferRelativeResize="0"/>
          <p:nvPr/>
        </p:nvPicPr>
        <p:blipFill rotWithShape="1">
          <a:blip r:embed="rId4">
            <a:alphaModFix/>
          </a:blip>
          <a:srcRect t="357" b="357"/>
          <a:stretch/>
        </p:blipFill>
        <p:spPr>
          <a:xfrm>
            <a:off x="12867486" y="1548258"/>
            <a:ext cx="2750591" cy="2793914"/>
          </a:xfrm>
          <a:prstGeom prst="rect">
            <a:avLst/>
          </a:prstGeom>
          <a:noFill/>
          <a:ln>
            <a:noFill/>
          </a:ln>
        </p:spPr>
      </p:pic>
      <p:pic>
        <p:nvPicPr>
          <p:cNvPr id="35" name="Google Shape;35;p7"/>
          <p:cNvPicPr preferRelativeResize="0"/>
          <p:nvPr/>
        </p:nvPicPr>
        <p:blipFill rotWithShape="1">
          <a:blip r:embed="rId5">
            <a:alphaModFix/>
          </a:blip>
          <a:srcRect t="347" b="357"/>
          <a:stretch/>
        </p:blipFill>
        <p:spPr>
          <a:xfrm>
            <a:off x="9047447" y="1548258"/>
            <a:ext cx="2750591" cy="2793915"/>
          </a:xfrm>
          <a:prstGeom prst="rect">
            <a:avLst/>
          </a:prstGeom>
          <a:noFill/>
          <a:ln>
            <a:noFill/>
          </a:ln>
        </p:spPr>
      </p:pic>
      <p:sp>
        <p:nvSpPr>
          <p:cNvPr id="36" name="Google Shape;36;p7"/>
          <p:cNvSpPr txBox="1">
            <a:spLocks noGrp="1"/>
          </p:cNvSpPr>
          <p:nvPr>
            <p:ph type="body" idx="2"/>
          </p:nvPr>
        </p:nvSpPr>
        <p:spPr>
          <a:xfrm>
            <a:off x="612750" y="631025"/>
            <a:ext cx="5742300" cy="2677500"/>
          </a:xfrm>
          <a:prstGeom prst="rect">
            <a:avLst/>
          </a:prstGeom>
          <a:noFill/>
          <a:ln>
            <a:noFill/>
          </a:ln>
        </p:spPr>
        <p:txBody>
          <a:bodyPr spcFirstLastPara="1" wrap="square" lIns="0" tIns="0" rIns="0" bIns="0" anchor="t" anchorCtr="0">
            <a:noAutofit/>
          </a:bodyPr>
          <a:lstStyle/>
          <a:p>
            <a:pPr marL="0" lvl="0" indent="0" algn="l" rtl="0">
              <a:lnSpc>
                <a:spcPct val="100487"/>
              </a:lnSpc>
              <a:spcBef>
                <a:spcPts val="0"/>
              </a:spcBef>
              <a:spcAft>
                <a:spcPts val="0"/>
              </a:spcAft>
              <a:buClr>
                <a:srgbClr val="000000"/>
              </a:buClr>
              <a:buSzPts val="1400"/>
              <a:buFont typeface="Arial"/>
              <a:buNone/>
            </a:pPr>
            <a:r>
              <a:rPr lang="en" b="1"/>
              <a:t>Introduce the sounds</a:t>
            </a:r>
            <a:endParaRPr b="1"/>
          </a:p>
          <a:p>
            <a:pPr marL="0" lvl="0" indent="0" algn="l" rtl="0">
              <a:lnSpc>
                <a:spcPct val="100000"/>
              </a:lnSpc>
              <a:spcBef>
                <a:spcPts val="0"/>
              </a:spcBef>
              <a:spcAft>
                <a:spcPts val="0"/>
              </a:spcAft>
              <a:buSzPts val="7600"/>
              <a:buNone/>
            </a:pPr>
            <a:endParaRPr/>
          </a:p>
        </p:txBody>
      </p:sp>
      <p:grpSp>
        <p:nvGrpSpPr>
          <p:cNvPr id="37" name="Google Shape;37;p7"/>
          <p:cNvGrpSpPr/>
          <p:nvPr/>
        </p:nvGrpSpPr>
        <p:grpSpPr>
          <a:xfrm>
            <a:off x="599448" y="3308558"/>
            <a:ext cx="2489999" cy="2588607"/>
            <a:chOff x="599452" y="3110429"/>
            <a:chExt cx="2680589" cy="2786745"/>
          </a:xfrm>
        </p:grpSpPr>
        <p:sp>
          <p:nvSpPr>
            <p:cNvPr id="38" name="Google Shape;38;p7"/>
            <p:cNvSpPr/>
            <p:nvPr/>
          </p:nvSpPr>
          <p:spPr>
            <a:xfrm>
              <a:off x="956624" y="5326945"/>
              <a:ext cx="1962150" cy="570229"/>
            </a:xfrm>
            <a:custGeom>
              <a:avLst/>
              <a:gdLst/>
              <a:ahLst/>
              <a:cxnLst/>
              <a:rect l="l" t="t" r="r" b="b"/>
              <a:pathLst>
                <a:path w="1962150" h="570229" extrusionOk="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9" name="Google Shape;39;p7"/>
            <p:cNvPicPr preferRelativeResize="0"/>
            <p:nvPr/>
          </p:nvPicPr>
          <p:blipFill rotWithShape="1">
            <a:blip r:embed="rId6">
              <a:alphaModFix/>
            </a:blip>
            <a:srcRect/>
            <a:stretch/>
          </p:blipFill>
          <p:spPr>
            <a:xfrm>
              <a:off x="1219191" y="3110429"/>
              <a:ext cx="1442294" cy="2697122"/>
            </a:xfrm>
            <a:prstGeom prst="rect">
              <a:avLst/>
            </a:prstGeom>
            <a:noFill/>
            <a:ln>
              <a:noFill/>
            </a:ln>
          </p:spPr>
        </p:pic>
        <p:sp>
          <p:nvSpPr>
            <p:cNvPr id="40" name="Google Shape;40;p7"/>
            <p:cNvSpPr/>
            <p:nvPr/>
          </p:nvSpPr>
          <p:spPr>
            <a:xfrm>
              <a:off x="599452" y="4141158"/>
              <a:ext cx="563244" cy="1020445"/>
            </a:xfrm>
            <a:custGeom>
              <a:avLst/>
              <a:gdLst/>
              <a:ahLst/>
              <a:cxnLst/>
              <a:rect l="l" t="t" r="r" b="b"/>
              <a:pathLst>
                <a:path w="563244" h="1020445" extrusionOk="0">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w="563244" h="1020445" extrusionOk="0">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w="563244" h="1020445" extrusionOk="0">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7"/>
            <p:cNvSpPr/>
            <p:nvPr/>
          </p:nvSpPr>
          <p:spPr>
            <a:xfrm>
              <a:off x="2716796" y="4141158"/>
              <a:ext cx="563245" cy="1020445"/>
            </a:xfrm>
            <a:custGeom>
              <a:avLst/>
              <a:gdLst/>
              <a:ahLst/>
              <a:cxnLst/>
              <a:rect l="l" t="t" r="r" b="b"/>
              <a:pathLst>
                <a:path w="563245" h="1020445" extrusionOk="0">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w="563245" h="1020445" extrusionOk="0">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w="563245" h="1020445" extrusionOk="0">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42" name="Google Shape;42;p7"/>
          <p:cNvPicPr preferRelativeResize="0"/>
          <p:nvPr/>
        </p:nvPicPr>
        <p:blipFill rotWithShape="1">
          <a:blip r:embed="rId7">
            <a:alphaModFix/>
          </a:blip>
          <a:srcRect/>
          <a:stretch/>
        </p:blipFill>
        <p:spPr>
          <a:xfrm>
            <a:off x="18276233" y="550401"/>
            <a:ext cx="669700" cy="1287782"/>
          </a:xfrm>
          <a:prstGeom prst="rect">
            <a:avLst/>
          </a:prstGeom>
          <a:noFill/>
          <a:ln>
            <a:noFill/>
          </a:ln>
        </p:spPr>
      </p:pic>
      <p:sp>
        <p:nvSpPr>
          <p:cNvPr id="43" name="Google Shape;43;p7"/>
          <p:cNvSpPr txBox="1"/>
          <p:nvPr/>
        </p:nvSpPr>
        <p:spPr>
          <a:xfrm>
            <a:off x="610316" y="6314727"/>
            <a:ext cx="6058500" cy="2669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learn new sounds! </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We use the sound rule to help us read!</a:t>
            </a:r>
            <a:endParaRPr sz="3450" b="1" i="0" u="none" strike="noStrike" cap="none">
              <a:solidFill>
                <a:srgbClr val="0071B5"/>
              </a:solidFill>
              <a:latin typeface="Poppins"/>
              <a:ea typeface="Poppins"/>
              <a:cs typeface="Poppins"/>
              <a:sym typeface="Poppi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
        <p:cNvGrpSpPr/>
        <p:nvPr/>
      </p:nvGrpSpPr>
      <p:grpSpPr>
        <a:xfrm>
          <a:off x="0" y="0"/>
          <a:ext cx="0" cy="0"/>
          <a:chOff x="0" y="0"/>
          <a:chExt cx="0" cy="0"/>
        </a:xfrm>
      </p:grpSpPr>
      <p:pic>
        <p:nvPicPr>
          <p:cNvPr id="48" name="Google Shape;48;p8"/>
          <p:cNvPicPr preferRelativeResize="0"/>
          <p:nvPr/>
        </p:nvPicPr>
        <p:blipFill rotWithShape="1">
          <a:blip r:embed="rId3">
            <a:alphaModFix/>
          </a:blip>
          <a:srcRect/>
          <a:stretch/>
        </p:blipFill>
        <p:spPr>
          <a:xfrm>
            <a:off x="7512543" y="1842689"/>
            <a:ext cx="11207967" cy="8655096"/>
          </a:xfrm>
          <a:prstGeom prst="rect">
            <a:avLst/>
          </a:prstGeom>
          <a:noFill/>
          <a:ln>
            <a:noFill/>
          </a:ln>
        </p:spPr>
      </p:pic>
      <p:pic>
        <p:nvPicPr>
          <p:cNvPr id="49" name="Google Shape;49;p8"/>
          <p:cNvPicPr preferRelativeResize="0"/>
          <p:nvPr/>
        </p:nvPicPr>
        <p:blipFill rotWithShape="1">
          <a:blip r:embed="rId4">
            <a:alphaModFix/>
          </a:blip>
          <a:srcRect/>
          <a:stretch/>
        </p:blipFill>
        <p:spPr>
          <a:xfrm>
            <a:off x="7512543" y="1842689"/>
            <a:ext cx="11207967" cy="8655096"/>
          </a:xfrm>
          <a:prstGeom prst="rect">
            <a:avLst/>
          </a:prstGeom>
          <a:noFill/>
          <a:ln>
            <a:noFill/>
          </a:ln>
        </p:spPr>
      </p:pic>
      <p:pic>
        <p:nvPicPr>
          <p:cNvPr id="50" name="Google Shape;50;p8"/>
          <p:cNvPicPr preferRelativeResize="0"/>
          <p:nvPr/>
        </p:nvPicPr>
        <p:blipFill rotWithShape="1">
          <a:blip r:embed="rId5">
            <a:alphaModFix/>
          </a:blip>
          <a:srcRect/>
          <a:stretch/>
        </p:blipFill>
        <p:spPr>
          <a:xfrm>
            <a:off x="7512543" y="1842689"/>
            <a:ext cx="11207967" cy="8655096"/>
          </a:xfrm>
          <a:prstGeom prst="rect">
            <a:avLst/>
          </a:prstGeom>
          <a:noFill/>
          <a:ln>
            <a:noFill/>
          </a:ln>
        </p:spPr>
      </p:pic>
      <p:pic>
        <p:nvPicPr>
          <p:cNvPr id="51" name="Google Shape;51;p8"/>
          <p:cNvPicPr preferRelativeResize="0"/>
          <p:nvPr/>
        </p:nvPicPr>
        <p:blipFill rotWithShape="1">
          <a:blip r:embed="rId6">
            <a:alphaModFix/>
          </a:blip>
          <a:srcRect l="9" r="6"/>
          <a:stretch/>
        </p:blipFill>
        <p:spPr>
          <a:xfrm>
            <a:off x="7512543" y="1841948"/>
            <a:ext cx="11207967" cy="8656556"/>
          </a:xfrm>
          <a:prstGeom prst="rect">
            <a:avLst/>
          </a:prstGeom>
          <a:noFill/>
          <a:ln>
            <a:noFill/>
          </a:ln>
        </p:spPr>
      </p:pic>
      <p:sp>
        <p:nvSpPr>
          <p:cNvPr id="52" name="Google Shape;52;p8"/>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487"/>
              </a:lnSpc>
              <a:spcBef>
                <a:spcPts val="0"/>
              </a:spcBef>
              <a:spcAft>
                <a:spcPts val="0"/>
              </a:spcAft>
              <a:buSzPts val="7600"/>
              <a:buNone/>
            </a:pPr>
            <a:r>
              <a:rPr lang="en" b="1"/>
              <a:t>Introduce the sounds</a:t>
            </a:r>
            <a:endParaRPr b="1"/>
          </a:p>
          <a:p>
            <a:pPr marL="0" lvl="0" indent="0" algn="l" rtl="0">
              <a:lnSpc>
                <a:spcPct val="100000"/>
              </a:lnSpc>
              <a:spcBef>
                <a:spcPts val="0"/>
              </a:spcBef>
              <a:spcAft>
                <a:spcPts val="0"/>
              </a:spcAft>
              <a:buSzPts val="7600"/>
              <a:buNone/>
            </a:pPr>
            <a:endParaRPr/>
          </a:p>
          <a:p>
            <a:pPr marL="0" lvl="0" indent="0" algn="l" rtl="0">
              <a:lnSpc>
                <a:spcPct val="100000"/>
              </a:lnSpc>
              <a:spcBef>
                <a:spcPts val="0"/>
              </a:spcBef>
              <a:spcAft>
                <a:spcPts val="0"/>
              </a:spcAft>
              <a:buSzPts val="7600"/>
              <a:buNone/>
            </a:pPr>
            <a:endParaRPr/>
          </a:p>
        </p:txBody>
      </p:sp>
      <p:grpSp>
        <p:nvGrpSpPr>
          <p:cNvPr id="53" name="Google Shape;53;p8"/>
          <p:cNvGrpSpPr/>
          <p:nvPr/>
        </p:nvGrpSpPr>
        <p:grpSpPr>
          <a:xfrm>
            <a:off x="599448" y="3308558"/>
            <a:ext cx="2489999" cy="2588607"/>
            <a:chOff x="599452" y="3110429"/>
            <a:chExt cx="2680589" cy="2786745"/>
          </a:xfrm>
        </p:grpSpPr>
        <p:sp>
          <p:nvSpPr>
            <p:cNvPr id="54" name="Google Shape;54;p8"/>
            <p:cNvSpPr/>
            <p:nvPr/>
          </p:nvSpPr>
          <p:spPr>
            <a:xfrm>
              <a:off x="956624" y="5326945"/>
              <a:ext cx="1962150" cy="570229"/>
            </a:xfrm>
            <a:custGeom>
              <a:avLst/>
              <a:gdLst/>
              <a:ahLst/>
              <a:cxnLst/>
              <a:rect l="l" t="t" r="r" b="b"/>
              <a:pathLst>
                <a:path w="1962150" h="570229" extrusionOk="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5" name="Google Shape;55;p8"/>
            <p:cNvPicPr preferRelativeResize="0"/>
            <p:nvPr/>
          </p:nvPicPr>
          <p:blipFill rotWithShape="1">
            <a:blip r:embed="rId7">
              <a:alphaModFix/>
            </a:blip>
            <a:srcRect/>
            <a:stretch/>
          </p:blipFill>
          <p:spPr>
            <a:xfrm>
              <a:off x="1219191" y="3110429"/>
              <a:ext cx="1442294" cy="2697122"/>
            </a:xfrm>
            <a:prstGeom prst="rect">
              <a:avLst/>
            </a:prstGeom>
            <a:noFill/>
            <a:ln>
              <a:noFill/>
            </a:ln>
          </p:spPr>
        </p:pic>
        <p:sp>
          <p:nvSpPr>
            <p:cNvPr id="56" name="Google Shape;56;p8"/>
            <p:cNvSpPr/>
            <p:nvPr/>
          </p:nvSpPr>
          <p:spPr>
            <a:xfrm>
              <a:off x="599452" y="4141158"/>
              <a:ext cx="563244" cy="1020445"/>
            </a:xfrm>
            <a:custGeom>
              <a:avLst/>
              <a:gdLst/>
              <a:ahLst/>
              <a:cxnLst/>
              <a:rect l="l" t="t" r="r" b="b"/>
              <a:pathLst>
                <a:path w="563244" h="1020445" extrusionOk="0">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w="563244" h="1020445" extrusionOk="0">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w="563244" h="1020445" extrusionOk="0">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8"/>
            <p:cNvSpPr/>
            <p:nvPr/>
          </p:nvSpPr>
          <p:spPr>
            <a:xfrm>
              <a:off x="2716796" y="4141158"/>
              <a:ext cx="563245" cy="1020445"/>
            </a:xfrm>
            <a:custGeom>
              <a:avLst/>
              <a:gdLst/>
              <a:ahLst/>
              <a:cxnLst/>
              <a:rect l="l" t="t" r="r" b="b"/>
              <a:pathLst>
                <a:path w="563245" h="1020445" extrusionOk="0">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w="563245" h="1020445" extrusionOk="0">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w="563245" h="1020445" extrusionOk="0">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58" name="Google Shape;58;p8"/>
          <p:cNvPicPr preferRelativeResize="0"/>
          <p:nvPr/>
        </p:nvPicPr>
        <p:blipFill rotWithShape="1">
          <a:blip r:embed="rId8">
            <a:alphaModFix/>
          </a:blip>
          <a:srcRect/>
          <a:stretch/>
        </p:blipFill>
        <p:spPr>
          <a:xfrm>
            <a:off x="18276233" y="550401"/>
            <a:ext cx="669700" cy="128778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1000"/>
                                        <p:tgtEl>
                                          <p:spTgt spid="48"/>
                                        </p:tgtEl>
                                        <p:attrNameLst>
                                          <p:attrName>ppt_w</p:attrName>
                                        </p:attrNameLst>
                                      </p:cBhvr>
                                      <p:tavLst>
                                        <p:tav tm="0">
                                          <p:val>
                                            <p:strVal val="0"/>
                                          </p:val>
                                        </p:tav>
                                        <p:tav tm="100000">
                                          <p:val>
                                            <p:strVal val="#ppt_w"/>
                                          </p:val>
                                        </p:tav>
                                      </p:tavLst>
                                    </p:anim>
                                    <p:anim calcmode="lin" valueType="num">
                                      <p:cBhvr additive="base">
                                        <p:cTn id="8" dur="1000"/>
                                        <p:tgtEl>
                                          <p:spTgt spid="48"/>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additive="base">
                                        <p:cTn id="13" dur="1000"/>
                                        <p:tgtEl>
                                          <p:spTgt spid="49"/>
                                        </p:tgtEl>
                                        <p:attrNameLst>
                                          <p:attrName>ppt_w</p:attrName>
                                        </p:attrNameLst>
                                      </p:cBhvr>
                                      <p:tavLst>
                                        <p:tav tm="0">
                                          <p:val>
                                            <p:strVal val="0"/>
                                          </p:val>
                                        </p:tav>
                                        <p:tav tm="100000">
                                          <p:val>
                                            <p:strVal val="#ppt_w"/>
                                          </p:val>
                                        </p:tav>
                                      </p:tavLst>
                                    </p:anim>
                                    <p:anim calcmode="lin" valueType="num">
                                      <p:cBhvr additive="base">
                                        <p:cTn id="14" dur="1000"/>
                                        <p:tgtEl>
                                          <p:spTgt spid="49"/>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50"/>
                                        </p:tgtEl>
                                        <p:attrNameLst>
                                          <p:attrName>style.visibility</p:attrName>
                                        </p:attrNameLst>
                                      </p:cBhvr>
                                      <p:to>
                                        <p:strVal val="visible"/>
                                      </p:to>
                                    </p:set>
                                    <p:anim calcmode="lin" valueType="num">
                                      <p:cBhvr additive="base">
                                        <p:cTn id="19" dur="1000"/>
                                        <p:tgtEl>
                                          <p:spTgt spid="50"/>
                                        </p:tgtEl>
                                        <p:attrNameLst>
                                          <p:attrName>ppt_w</p:attrName>
                                        </p:attrNameLst>
                                      </p:cBhvr>
                                      <p:tavLst>
                                        <p:tav tm="0">
                                          <p:val>
                                            <p:strVal val="0"/>
                                          </p:val>
                                        </p:tav>
                                        <p:tav tm="100000">
                                          <p:val>
                                            <p:strVal val="#ppt_w"/>
                                          </p:val>
                                        </p:tav>
                                      </p:tavLst>
                                    </p:anim>
                                    <p:anim calcmode="lin" valueType="num">
                                      <p:cBhvr additive="base">
                                        <p:cTn id="20" dur="1000"/>
                                        <p:tgtEl>
                                          <p:spTgt spid="50"/>
                                        </p:tgtEl>
                                        <p:attrNameLst>
                                          <p:attrName>ppt_h</p:attrName>
                                        </p:attrNameLst>
                                      </p:cBhvr>
                                      <p:tavLst>
                                        <p:tav tm="0">
                                          <p:val>
                                            <p:str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51"/>
                                        </p:tgtEl>
                                        <p:attrNameLst>
                                          <p:attrName>style.visibility</p:attrName>
                                        </p:attrNameLst>
                                      </p:cBhvr>
                                      <p:to>
                                        <p:strVal val="visible"/>
                                      </p:to>
                                    </p:set>
                                    <p:anim calcmode="lin" valueType="num">
                                      <p:cBhvr additive="base">
                                        <p:cTn id="25" dur="1000"/>
                                        <p:tgtEl>
                                          <p:spTgt spid="51"/>
                                        </p:tgtEl>
                                        <p:attrNameLst>
                                          <p:attrName>ppt_w</p:attrName>
                                        </p:attrNameLst>
                                      </p:cBhvr>
                                      <p:tavLst>
                                        <p:tav tm="0">
                                          <p:val>
                                            <p:strVal val="0"/>
                                          </p:val>
                                        </p:tav>
                                        <p:tav tm="100000">
                                          <p:val>
                                            <p:strVal val="#ppt_w"/>
                                          </p:val>
                                        </p:tav>
                                      </p:tavLst>
                                    </p:anim>
                                    <p:anim calcmode="lin" valueType="num">
                                      <p:cBhvr additive="base">
                                        <p:cTn id="26" dur="1000"/>
                                        <p:tgtEl>
                                          <p:spTgt spid="51"/>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Google Shape;64;p9"/>
          <p:cNvPicPr preferRelativeResize="0"/>
          <p:nvPr/>
        </p:nvPicPr>
        <p:blipFill rotWithShape="1">
          <a:blip r:embed="rId3">
            <a:alphaModFix/>
          </a:blip>
          <a:srcRect/>
          <a:stretch/>
        </p:blipFill>
        <p:spPr>
          <a:xfrm rot="5400000">
            <a:off x="7540707" y="2189477"/>
            <a:ext cx="9597131" cy="6839455"/>
          </a:xfrm>
          <a:prstGeom prst="rect">
            <a:avLst/>
          </a:prstGeom>
          <a:noFill/>
          <a:ln>
            <a:noFill/>
          </a:ln>
        </p:spPr>
      </p:pic>
      <p:sp>
        <p:nvSpPr>
          <p:cNvPr id="65" name="Google Shape;65;p9"/>
          <p:cNvSpPr txBox="1"/>
          <p:nvPr/>
        </p:nvSpPr>
        <p:spPr>
          <a:xfrm>
            <a:off x="8485170" y="2273505"/>
            <a:ext cx="7860600" cy="22194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4100"/>
              <a:buFont typeface="Arial"/>
              <a:buNone/>
            </a:pPr>
            <a:r>
              <a:rPr lang="en" sz="10500" b="1" i="0" u="none" strike="noStrike" cap="none">
                <a:solidFill>
                  <a:schemeClr val="lt1"/>
                </a:solidFill>
                <a:latin typeface="Poppins"/>
                <a:ea typeface="Poppins"/>
                <a:cs typeface="Poppins"/>
                <a:sym typeface="Poppins"/>
              </a:rPr>
              <a:t>premix</a:t>
            </a:r>
            <a:endParaRPr sz="10500" b="1" i="0" u="none" strike="noStrike" cap="none">
              <a:solidFill>
                <a:schemeClr val="lt1"/>
              </a:solidFill>
              <a:latin typeface="Poppins"/>
              <a:ea typeface="Poppins"/>
              <a:cs typeface="Poppins"/>
              <a:sym typeface="Poppins"/>
            </a:endParaRPr>
          </a:p>
        </p:txBody>
      </p:sp>
      <p:sp>
        <p:nvSpPr>
          <p:cNvPr id="66" name="Google Shape;66;p9"/>
          <p:cNvSpPr/>
          <p:nvPr/>
        </p:nvSpPr>
        <p:spPr>
          <a:xfrm>
            <a:off x="9747175" y="5387403"/>
            <a:ext cx="5250300" cy="3435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7" name="Google Shape;67;p9"/>
          <p:cNvSpPr/>
          <p:nvPr/>
        </p:nvSpPr>
        <p:spPr>
          <a:xfrm>
            <a:off x="9940720" y="5084657"/>
            <a:ext cx="495000" cy="3435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8" name="Google Shape;68;p9"/>
          <p:cNvSpPr/>
          <p:nvPr/>
        </p:nvSpPr>
        <p:spPr>
          <a:xfrm>
            <a:off x="10716849" y="5084657"/>
            <a:ext cx="495000" cy="3435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9" name="Google Shape;69;p9"/>
          <p:cNvSpPr/>
          <p:nvPr/>
        </p:nvSpPr>
        <p:spPr>
          <a:xfrm>
            <a:off x="11566260" y="4604988"/>
            <a:ext cx="351000" cy="3675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70" name="Google Shape;70;p9"/>
          <p:cNvSpPr/>
          <p:nvPr/>
        </p:nvSpPr>
        <p:spPr>
          <a:xfrm>
            <a:off x="9640149" y="2899990"/>
            <a:ext cx="2700300" cy="15054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019"/>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71" name="Google Shape;71;p9"/>
          <p:cNvSpPr/>
          <p:nvPr/>
        </p:nvSpPr>
        <p:spPr>
          <a:xfrm>
            <a:off x="11492929" y="5084558"/>
            <a:ext cx="495000" cy="3435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72" name="Google Shape;72;p9"/>
          <p:cNvSpPr/>
          <p:nvPr/>
        </p:nvSpPr>
        <p:spPr>
          <a:xfrm>
            <a:off x="12810030" y="5084657"/>
            <a:ext cx="495000" cy="3435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73" name="Google Shape;73;p9"/>
          <p:cNvSpPr/>
          <p:nvPr/>
        </p:nvSpPr>
        <p:spPr>
          <a:xfrm>
            <a:off x="13605656" y="5084657"/>
            <a:ext cx="495000" cy="3435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cxnSp>
        <p:nvCxnSpPr>
          <p:cNvPr id="74" name="Google Shape;74;p9"/>
          <p:cNvCxnSpPr/>
          <p:nvPr/>
        </p:nvCxnSpPr>
        <p:spPr>
          <a:xfrm>
            <a:off x="12339420" y="2497018"/>
            <a:ext cx="0" cy="1771500"/>
          </a:xfrm>
          <a:prstGeom prst="straightConnector1">
            <a:avLst/>
          </a:prstGeom>
          <a:noFill/>
          <a:ln w="76200" cap="flat" cmpd="sng">
            <a:solidFill>
              <a:srgbClr val="EDC31B"/>
            </a:solidFill>
            <a:prstDash val="solid"/>
            <a:round/>
            <a:headEnd type="none" w="sm" len="sm"/>
            <a:tailEnd type="none" w="sm" len="sm"/>
          </a:ln>
        </p:spPr>
      </p:cxnSp>
      <p:sp>
        <p:nvSpPr>
          <p:cNvPr id="75" name="Google Shape;75;p9"/>
          <p:cNvSpPr/>
          <p:nvPr/>
        </p:nvSpPr>
        <p:spPr>
          <a:xfrm>
            <a:off x="13700065" y="4605037"/>
            <a:ext cx="351000" cy="3675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76" name="Google Shape;76;p9"/>
          <p:cNvSpPr/>
          <p:nvPr/>
        </p:nvSpPr>
        <p:spPr>
          <a:xfrm>
            <a:off x="14127084" y="5084558"/>
            <a:ext cx="495000" cy="3435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77" name="Google Shape;77;p9"/>
          <p:cNvSpPr txBox="1"/>
          <p:nvPr/>
        </p:nvSpPr>
        <p:spPr>
          <a:xfrm>
            <a:off x="8408970" y="6625098"/>
            <a:ext cx="7860600" cy="22194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4100"/>
              <a:buFont typeface="Arial"/>
              <a:buNone/>
            </a:pPr>
            <a:r>
              <a:rPr lang="en" sz="12500" b="1" i="0" u="none" strike="noStrike" cap="none">
                <a:solidFill>
                  <a:schemeClr val="lt1"/>
                </a:solidFill>
                <a:latin typeface="Poppins"/>
                <a:ea typeface="Poppins"/>
                <a:cs typeface="Poppins"/>
                <a:sym typeface="Poppins"/>
              </a:rPr>
              <a:t>premix</a:t>
            </a:r>
            <a:endParaRPr sz="12500" b="1" i="0" u="none" strike="noStrike" cap="none">
              <a:solidFill>
                <a:schemeClr val="lt1"/>
              </a:solidFill>
              <a:latin typeface="Poppins"/>
              <a:ea typeface="Poppins"/>
              <a:cs typeface="Poppins"/>
              <a:sym typeface="Poppins"/>
            </a:endParaRPr>
          </a:p>
        </p:txBody>
      </p:sp>
      <p:sp>
        <p:nvSpPr>
          <p:cNvPr id="78" name="Google Shape;78;p9"/>
          <p:cNvSpPr txBox="1">
            <a:spLocks noGrp="1"/>
          </p:cNvSpPr>
          <p:nvPr>
            <p:ph type="body" idx="2"/>
          </p:nvPr>
        </p:nvSpPr>
        <p:spPr>
          <a:xfrm>
            <a:off x="612750" y="631025"/>
            <a:ext cx="5742300" cy="2605800"/>
          </a:xfrm>
          <a:prstGeom prst="rect">
            <a:avLst/>
          </a:prstGeom>
          <a:noFill/>
          <a:ln>
            <a:noFill/>
          </a:ln>
        </p:spPr>
        <p:txBody>
          <a:bodyPr spcFirstLastPara="1" wrap="square" lIns="0" tIns="0" rIns="0" bIns="0" anchor="t" anchorCtr="0">
            <a:noAutofit/>
          </a:bodyPr>
          <a:lstStyle/>
          <a:p>
            <a:pPr marL="0" lvl="0" indent="0" algn="l" rtl="0">
              <a:lnSpc>
                <a:spcPct val="100487"/>
              </a:lnSpc>
              <a:spcBef>
                <a:spcPts val="0"/>
              </a:spcBef>
              <a:spcAft>
                <a:spcPts val="0"/>
              </a:spcAft>
              <a:buClr>
                <a:srgbClr val="000000"/>
              </a:buClr>
              <a:buSzPts val="1400"/>
              <a:buFont typeface="Arial"/>
              <a:buNone/>
            </a:pPr>
            <a:r>
              <a:rPr lang="en" b="1"/>
              <a:t>Blend the sounds</a:t>
            </a:r>
            <a:endParaRPr b="1"/>
          </a:p>
          <a:p>
            <a:pPr marL="0" lvl="0" indent="0" algn="l" rtl="0">
              <a:lnSpc>
                <a:spcPct val="100000"/>
              </a:lnSpc>
              <a:spcBef>
                <a:spcPts val="0"/>
              </a:spcBef>
              <a:spcAft>
                <a:spcPts val="0"/>
              </a:spcAft>
              <a:buSzPts val="7600"/>
              <a:buNone/>
            </a:pPr>
            <a:endParaRPr/>
          </a:p>
        </p:txBody>
      </p:sp>
      <p:pic>
        <p:nvPicPr>
          <p:cNvPr id="79" name="Google Shape;79;p9"/>
          <p:cNvPicPr preferRelativeResize="0"/>
          <p:nvPr/>
        </p:nvPicPr>
        <p:blipFill rotWithShape="1">
          <a:blip r:embed="rId4">
            <a:alphaModFix/>
          </a:blip>
          <a:srcRect/>
          <a:stretch/>
        </p:blipFill>
        <p:spPr>
          <a:xfrm>
            <a:off x="610315" y="3236871"/>
            <a:ext cx="2781813" cy="2356711"/>
          </a:xfrm>
          <a:prstGeom prst="rect">
            <a:avLst/>
          </a:prstGeom>
          <a:noFill/>
          <a:ln>
            <a:noFill/>
          </a:ln>
        </p:spPr>
      </p:pic>
      <p:sp>
        <p:nvSpPr>
          <p:cNvPr id="80" name="Google Shape;80;p9"/>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81" name="Google Shape;81;p9"/>
          <p:cNvPicPr preferRelativeResize="0"/>
          <p:nvPr/>
        </p:nvPicPr>
        <p:blipFill rotWithShape="1">
          <a:blip r:embed="rId5">
            <a:alphaModFix/>
          </a:blip>
          <a:srcRect/>
          <a:stretch/>
        </p:blipFill>
        <p:spPr>
          <a:xfrm>
            <a:off x="17653913" y="312775"/>
            <a:ext cx="1821935" cy="1567072"/>
          </a:xfrm>
          <a:prstGeom prst="rect">
            <a:avLst/>
          </a:prstGeom>
          <a:noFill/>
          <a:ln>
            <a:noFill/>
          </a:ln>
        </p:spPr>
      </p:pic>
      <p:sp>
        <p:nvSpPr>
          <p:cNvPr id="82" name="Google Shape;82;p9"/>
          <p:cNvSpPr txBox="1"/>
          <p:nvPr/>
        </p:nvSpPr>
        <p:spPr>
          <a:xfrm>
            <a:off x="610325" y="5924325"/>
            <a:ext cx="5797200" cy="3200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blend the sounds!</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blend the sounds to help us read the words smoothly!</a:t>
            </a:r>
            <a:endParaRPr sz="3450" b="1" i="0" u="none" strike="noStrike" cap="none">
              <a:solidFill>
                <a:srgbClr val="0071B5"/>
              </a:solidFill>
              <a:latin typeface="Poppins"/>
              <a:ea typeface="Poppins"/>
              <a:cs typeface="Poppins"/>
              <a:sym typeface="Poppi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10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fade">
                                      <p:cBhvr>
                                        <p:cTn id="12" dur="1"/>
                                        <p:tgtEl>
                                          <p:spTgt spid="7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9"/>
                                        </p:tgtEl>
                                        <p:attrNameLst>
                                          <p:attrName>style.visibility</p:attrName>
                                        </p:attrNameLst>
                                      </p:cBhvr>
                                      <p:to>
                                        <p:strVal val="visible"/>
                                      </p:to>
                                    </p:set>
                                    <p:animEffect transition="in" filter="fade">
                                      <p:cBhvr>
                                        <p:cTn id="17" dur="1"/>
                                        <p:tgtEl>
                                          <p:spTgt spid="69"/>
                                        </p:tgtEl>
                                      </p:cBhvr>
                                    </p:animEffect>
                                  </p:childTnLst>
                                </p:cTn>
                              </p:par>
                              <p:par>
                                <p:cTn id="18" presetID="10" presetClass="entr" presetSubtype="0" fill="hold"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
                                        <p:tgtEl>
                                          <p:spTgt spid="7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4"/>
                                        </p:tgtEl>
                                        <p:attrNameLst>
                                          <p:attrName>style.visibility</p:attrName>
                                        </p:attrNameLst>
                                      </p:cBhvr>
                                      <p:to>
                                        <p:strVal val="visible"/>
                                      </p:to>
                                    </p:set>
                                    <p:animEffect transition="in" filter="fade">
                                      <p:cBhvr>
                                        <p:cTn id="25" dur="1"/>
                                        <p:tgtEl>
                                          <p:spTgt spid="74"/>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6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
                                        <p:tgtEl>
                                          <p:spTgt spid="68"/>
                                        </p:tgtEl>
                                      </p:cBhvr>
                                    </p:animEffect>
                                  </p:childTnLst>
                                </p:cTn>
                              </p:par>
                              <p:par>
                                <p:cTn id="35" presetID="1" presetClass="exit" presetSubtype="0" fill="hold" nodeType="withEffect">
                                  <p:stCondLst>
                                    <p:cond delay="0"/>
                                  </p:stCondLst>
                                  <p:childTnLst>
                                    <p:set>
                                      <p:cBhvr>
                                        <p:cTn id="36" dur="1" fill="hold">
                                          <p:stCondLst>
                                            <p:cond delay="1"/>
                                          </p:stCondLst>
                                        </p:cTn>
                                        <p:tgtEl>
                                          <p:spTgt spid="67"/>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71"/>
                                        </p:tgtEl>
                                        <p:attrNameLst>
                                          <p:attrName>style.visibility</p:attrName>
                                        </p:attrNameLst>
                                      </p:cBhvr>
                                      <p:to>
                                        <p:strVal val="visible"/>
                                      </p:to>
                                    </p:set>
                                    <p:animEffect transition="in" filter="fade">
                                      <p:cBhvr>
                                        <p:cTn id="41" dur="1"/>
                                        <p:tgtEl>
                                          <p:spTgt spid="71"/>
                                        </p:tgtEl>
                                      </p:cBhvr>
                                    </p:animEffect>
                                  </p:childTnLst>
                                </p:cTn>
                              </p:par>
                              <p:par>
                                <p:cTn id="42" presetID="1" presetClass="exit" presetSubtype="0" fill="hold" nodeType="withEffect">
                                  <p:stCondLst>
                                    <p:cond delay="0"/>
                                  </p:stCondLst>
                                  <p:childTnLst>
                                    <p:set>
                                      <p:cBhvr>
                                        <p:cTn id="43" dur="1" fill="hold">
                                          <p:stCondLst>
                                            <p:cond delay="1"/>
                                          </p:stCondLst>
                                        </p:cTn>
                                        <p:tgtEl>
                                          <p:spTgt spid="68"/>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72"/>
                                        </p:tgtEl>
                                        <p:attrNameLst>
                                          <p:attrName>style.visibility</p:attrName>
                                        </p:attrNameLst>
                                      </p:cBhvr>
                                      <p:to>
                                        <p:strVal val="visible"/>
                                      </p:to>
                                    </p:set>
                                    <p:animEffect transition="in" filter="fade">
                                      <p:cBhvr>
                                        <p:cTn id="48" dur="1"/>
                                        <p:tgtEl>
                                          <p:spTgt spid="72"/>
                                        </p:tgtEl>
                                      </p:cBhvr>
                                    </p:animEffect>
                                  </p:childTnLst>
                                </p:cTn>
                              </p:par>
                              <p:par>
                                <p:cTn id="49" presetID="1" presetClass="exit" presetSubtype="0" fill="hold" nodeType="withEffect">
                                  <p:stCondLst>
                                    <p:cond delay="0"/>
                                  </p:stCondLst>
                                  <p:childTnLst>
                                    <p:set>
                                      <p:cBhvr>
                                        <p:cTn id="50" dur="1" fill="hold">
                                          <p:stCondLst>
                                            <p:cond delay="1"/>
                                          </p:stCondLst>
                                        </p:cTn>
                                        <p:tgtEl>
                                          <p:spTgt spid="71"/>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73"/>
                                        </p:tgtEl>
                                        <p:attrNameLst>
                                          <p:attrName>style.visibility</p:attrName>
                                        </p:attrNameLst>
                                      </p:cBhvr>
                                      <p:to>
                                        <p:strVal val="visible"/>
                                      </p:to>
                                    </p:set>
                                    <p:animEffect transition="in" filter="fade">
                                      <p:cBhvr>
                                        <p:cTn id="55" dur="1"/>
                                        <p:tgtEl>
                                          <p:spTgt spid="73"/>
                                        </p:tgtEl>
                                      </p:cBhvr>
                                    </p:animEffect>
                                  </p:childTnLst>
                                </p:cTn>
                              </p:par>
                              <p:par>
                                <p:cTn id="56" presetID="1" presetClass="exit" presetSubtype="0" fill="hold" nodeType="withEffect">
                                  <p:stCondLst>
                                    <p:cond delay="0"/>
                                  </p:stCondLst>
                                  <p:childTnLst>
                                    <p:set>
                                      <p:cBhvr>
                                        <p:cTn id="57" dur="1" fill="hold">
                                          <p:stCondLst>
                                            <p:cond delay="1"/>
                                          </p:stCondLst>
                                        </p:cTn>
                                        <p:tgtEl>
                                          <p:spTgt spid="72"/>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76"/>
                                        </p:tgtEl>
                                        <p:attrNameLst>
                                          <p:attrName>style.visibility</p:attrName>
                                        </p:attrNameLst>
                                      </p:cBhvr>
                                      <p:to>
                                        <p:strVal val="visible"/>
                                      </p:to>
                                    </p:set>
                                    <p:animEffect transition="in" filter="fade">
                                      <p:cBhvr>
                                        <p:cTn id="62" dur="1"/>
                                        <p:tgtEl>
                                          <p:spTgt spid="76"/>
                                        </p:tgtEl>
                                      </p:cBhvr>
                                    </p:animEffect>
                                  </p:childTnLst>
                                </p:cTn>
                              </p:par>
                              <p:par>
                                <p:cTn id="63" presetID="1" presetClass="exit" presetSubtype="0" fill="hold" nodeType="withEffect">
                                  <p:stCondLst>
                                    <p:cond delay="0"/>
                                  </p:stCondLst>
                                  <p:childTnLst>
                                    <p:set>
                                      <p:cBhvr>
                                        <p:cTn id="64" dur="1" fill="hold">
                                          <p:stCondLst>
                                            <p:cond delay="1"/>
                                          </p:stCondLst>
                                        </p:cTn>
                                        <p:tgtEl>
                                          <p:spTgt spid="73"/>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66"/>
                                        </p:tgtEl>
                                        <p:attrNameLst>
                                          <p:attrName>style.visibility</p:attrName>
                                        </p:attrNameLst>
                                      </p:cBhvr>
                                      <p:to>
                                        <p:strVal val="visible"/>
                                      </p:to>
                                    </p:set>
                                    <p:animEffect transition="in" filter="fade">
                                      <p:cBhvr>
                                        <p:cTn id="69" dur="1000"/>
                                        <p:tgtEl>
                                          <p:spTgt spid="66"/>
                                        </p:tgtEl>
                                      </p:cBhvr>
                                    </p:animEffect>
                                  </p:childTnLst>
                                </p:cTn>
                              </p:par>
                              <p:par>
                                <p:cTn id="70" presetID="1" presetClass="exit" presetSubtype="0" fill="hold" nodeType="withEffect">
                                  <p:stCondLst>
                                    <p:cond delay="0"/>
                                  </p:stCondLst>
                                  <p:childTnLst>
                                    <p:set>
                                      <p:cBhvr>
                                        <p:cTn id="71" dur="1" fill="hold">
                                          <p:stCondLst>
                                            <p:cond delay="1"/>
                                          </p:stCondLst>
                                        </p:cTn>
                                        <p:tgtEl>
                                          <p:spTgt spid="76"/>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 presetClass="exit" presetSubtype="0" fill="hold" nodeType="clickEffect">
                                  <p:stCondLst>
                                    <p:cond delay="0"/>
                                  </p:stCondLst>
                                  <p:childTnLst>
                                    <p:set>
                                      <p:cBhvr>
                                        <p:cTn id="75" dur="1" fill="hold">
                                          <p:stCondLst>
                                            <p:cond delay="1"/>
                                          </p:stCondLst>
                                        </p:cTn>
                                        <p:tgtEl>
                                          <p:spTgt spid="66"/>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grpSp>
        <p:nvGrpSpPr>
          <p:cNvPr id="88" name="Google Shape;88;p10"/>
          <p:cNvGrpSpPr/>
          <p:nvPr/>
        </p:nvGrpSpPr>
        <p:grpSpPr>
          <a:xfrm>
            <a:off x="7279545" y="7022758"/>
            <a:ext cx="10587620" cy="2109486"/>
            <a:chOff x="5784675" y="818500"/>
            <a:chExt cx="2737800" cy="1941900"/>
          </a:xfrm>
        </p:grpSpPr>
        <p:sp>
          <p:nvSpPr>
            <p:cNvPr id="89" name="Google Shape;89;p10"/>
            <p:cNvSpPr/>
            <p:nvPr/>
          </p:nvSpPr>
          <p:spPr>
            <a:xfrm>
              <a:off x="5784675" y="818500"/>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90" name="Google Shape;90;p10"/>
            <p:cNvSpPr/>
            <p:nvPr/>
          </p:nvSpPr>
          <p:spPr>
            <a:xfrm>
              <a:off x="5859780" y="1000907"/>
              <a:ext cx="25749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15000"/>
                </a:lnSpc>
                <a:spcBef>
                  <a:spcPts val="0"/>
                </a:spcBef>
                <a:spcAft>
                  <a:spcPts val="0"/>
                </a:spcAft>
                <a:buClr>
                  <a:srgbClr val="000000"/>
                </a:buClr>
                <a:buSzPts val="5700"/>
                <a:buFont typeface="Arial"/>
                <a:buNone/>
              </a:pPr>
              <a:r>
                <a:rPr lang="en" sz="4800" b="1" i="0" u="none" strike="noStrike" cap="none">
                  <a:solidFill>
                    <a:schemeClr val="accent1"/>
                  </a:solidFill>
                  <a:latin typeface="Poppins"/>
                  <a:ea typeface="Poppins"/>
                  <a:cs typeface="Poppins"/>
                  <a:sym typeface="Poppins"/>
                </a:rPr>
                <a:t>I need to preload the washing machine. </a:t>
              </a:r>
              <a:endParaRPr sz="4800" b="1" i="0" u="none" strike="noStrike" cap="none">
                <a:solidFill>
                  <a:schemeClr val="accent1"/>
                </a:solidFill>
                <a:latin typeface="Poppins"/>
                <a:ea typeface="Poppins"/>
                <a:cs typeface="Poppins"/>
                <a:sym typeface="Poppins"/>
              </a:endParaRPr>
            </a:p>
          </p:txBody>
        </p:sp>
      </p:grpSp>
      <p:grpSp>
        <p:nvGrpSpPr>
          <p:cNvPr id="91" name="Google Shape;91;p10"/>
          <p:cNvGrpSpPr/>
          <p:nvPr/>
        </p:nvGrpSpPr>
        <p:grpSpPr>
          <a:xfrm>
            <a:off x="7279545" y="4706758"/>
            <a:ext cx="10587620" cy="2109486"/>
            <a:chOff x="5784675" y="818500"/>
            <a:chExt cx="2737800" cy="1941900"/>
          </a:xfrm>
        </p:grpSpPr>
        <p:sp>
          <p:nvSpPr>
            <p:cNvPr id="92" name="Google Shape;92;p10"/>
            <p:cNvSpPr/>
            <p:nvPr/>
          </p:nvSpPr>
          <p:spPr>
            <a:xfrm>
              <a:off x="5784675" y="818500"/>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93" name="Google Shape;93;p10"/>
            <p:cNvSpPr/>
            <p:nvPr/>
          </p:nvSpPr>
          <p:spPr>
            <a:xfrm>
              <a:off x="5859780" y="1000907"/>
              <a:ext cx="25749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15000"/>
                </a:lnSpc>
                <a:spcBef>
                  <a:spcPts val="0"/>
                </a:spcBef>
                <a:spcAft>
                  <a:spcPts val="0"/>
                </a:spcAft>
                <a:buClr>
                  <a:srgbClr val="000000"/>
                </a:buClr>
                <a:buSzPts val="5700"/>
                <a:buFont typeface="Arial"/>
                <a:buNone/>
              </a:pPr>
              <a:r>
                <a:rPr lang="en" sz="4300" b="1" i="0" u="none" strike="noStrike" cap="none">
                  <a:solidFill>
                    <a:schemeClr val="accent1"/>
                  </a:solidFill>
                  <a:latin typeface="Poppins"/>
                  <a:ea typeface="Poppins"/>
                  <a:cs typeface="Poppins"/>
                  <a:sym typeface="Poppins"/>
                </a:rPr>
                <a:t>The author included a postscript, a message after the book ended. </a:t>
              </a:r>
              <a:endParaRPr sz="4300" b="1" i="0" u="none" strike="noStrike" cap="none">
                <a:solidFill>
                  <a:schemeClr val="accent1"/>
                </a:solidFill>
                <a:latin typeface="Poppins"/>
                <a:ea typeface="Poppins"/>
                <a:cs typeface="Poppins"/>
                <a:sym typeface="Poppins"/>
              </a:endParaRPr>
            </a:p>
          </p:txBody>
        </p:sp>
      </p:grpSp>
      <p:grpSp>
        <p:nvGrpSpPr>
          <p:cNvPr id="94" name="Google Shape;94;p10"/>
          <p:cNvGrpSpPr/>
          <p:nvPr/>
        </p:nvGrpSpPr>
        <p:grpSpPr>
          <a:xfrm>
            <a:off x="7279545" y="2385119"/>
            <a:ext cx="10587620" cy="2109486"/>
            <a:chOff x="5784675" y="818500"/>
            <a:chExt cx="2737800" cy="1941900"/>
          </a:xfrm>
        </p:grpSpPr>
        <p:sp>
          <p:nvSpPr>
            <p:cNvPr id="95" name="Google Shape;95;p10"/>
            <p:cNvSpPr/>
            <p:nvPr/>
          </p:nvSpPr>
          <p:spPr>
            <a:xfrm>
              <a:off x="5784675" y="818500"/>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96" name="Google Shape;96;p10"/>
            <p:cNvSpPr/>
            <p:nvPr/>
          </p:nvSpPr>
          <p:spPr>
            <a:xfrm>
              <a:off x="5859780" y="1000907"/>
              <a:ext cx="25749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15000"/>
                </a:lnSpc>
                <a:spcBef>
                  <a:spcPts val="0"/>
                </a:spcBef>
                <a:spcAft>
                  <a:spcPts val="0"/>
                </a:spcAft>
                <a:buClr>
                  <a:srgbClr val="000000"/>
                </a:buClr>
                <a:buSzPts val="5700"/>
                <a:buFont typeface="Arial"/>
                <a:buNone/>
              </a:pPr>
              <a:r>
                <a:rPr lang="en" sz="4700" b="1" i="0" u="none" strike="noStrike" cap="none">
                  <a:solidFill>
                    <a:schemeClr val="accent1"/>
                  </a:solidFill>
                  <a:latin typeface="Poppins"/>
                  <a:ea typeface="Poppins"/>
                  <a:cs typeface="Poppins"/>
                  <a:sym typeface="Poppins"/>
                </a:rPr>
                <a:t>Please preheat the oven for the cookies. </a:t>
              </a:r>
              <a:endParaRPr sz="4700" b="1" i="0" u="none" strike="noStrike" cap="none">
                <a:solidFill>
                  <a:schemeClr val="accent1"/>
                </a:solidFill>
                <a:latin typeface="Poppins"/>
                <a:ea typeface="Poppins"/>
                <a:cs typeface="Poppins"/>
                <a:sym typeface="Poppins"/>
              </a:endParaRPr>
            </a:p>
          </p:txBody>
        </p:sp>
      </p:grpSp>
      <p:sp>
        <p:nvSpPr>
          <p:cNvPr id="97" name="Google Shape;97;p10"/>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98" name="Google Shape;98;p10"/>
          <p:cNvPicPr preferRelativeResize="0"/>
          <p:nvPr/>
        </p:nvPicPr>
        <p:blipFill rotWithShape="1">
          <a:blip r:embed="rId3">
            <a:alphaModFix/>
          </a:blip>
          <a:srcRect/>
          <a:stretch/>
        </p:blipFill>
        <p:spPr>
          <a:xfrm>
            <a:off x="17653913" y="312775"/>
            <a:ext cx="1821935" cy="1567072"/>
          </a:xfrm>
          <a:prstGeom prst="rect">
            <a:avLst/>
          </a:prstGeom>
          <a:noFill/>
          <a:ln>
            <a:noFill/>
          </a:ln>
        </p:spPr>
      </p:pic>
      <p:sp>
        <p:nvSpPr>
          <p:cNvPr id="99" name="Google Shape;99;p10"/>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487"/>
              </a:lnSpc>
              <a:spcBef>
                <a:spcPts val="0"/>
              </a:spcBef>
              <a:spcAft>
                <a:spcPts val="0"/>
              </a:spcAft>
              <a:buClr>
                <a:srgbClr val="000000"/>
              </a:buClr>
              <a:buSzPts val="1400"/>
              <a:buFont typeface="Arial"/>
              <a:buNone/>
            </a:pPr>
            <a:r>
              <a:rPr lang="en" b="1"/>
              <a:t>Read </a:t>
            </a:r>
            <a:br>
              <a:rPr lang="en" b="1"/>
            </a:br>
            <a:r>
              <a:rPr lang="en" b="1"/>
              <a:t>the words</a:t>
            </a:r>
            <a:endParaRPr b="1"/>
          </a:p>
          <a:p>
            <a:pPr marL="0" lvl="0" indent="0" algn="l" rtl="0">
              <a:lnSpc>
                <a:spcPct val="100000"/>
              </a:lnSpc>
              <a:spcBef>
                <a:spcPts val="0"/>
              </a:spcBef>
              <a:spcAft>
                <a:spcPts val="0"/>
              </a:spcAft>
              <a:buSzPts val="7600"/>
              <a:buNone/>
            </a:pPr>
            <a:endParaRPr/>
          </a:p>
        </p:txBody>
      </p:sp>
      <p:pic>
        <p:nvPicPr>
          <p:cNvPr id="100" name="Google Shape;100;p10"/>
          <p:cNvPicPr preferRelativeResize="0"/>
          <p:nvPr/>
        </p:nvPicPr>
        <p:blipFill rotWithShape="1">
          <a:blip r:embed="rId4">
            <a:alphaModFix/>
          </a:blip>
          <a:srcRect/>
          <a:stretch/>
        </p:blipFill>
        <p:spPr>
          <a:xfrm>
            <a:off x="15716475" y="9253600"/>
            <a:ext cx="2242549" cy="1620675"/>
          </a:xfrm>
          <a:prstGeom prst="rect">
            <a:avLst/>
          </a:prstGeom>
          <a:noFill/>
          <a:ln>
            <a:noFill/>
          </a:ln>
        </p:spPr>
      </p:pic>
      <p:sp>
        <p:nvSpPr>
          <p:cNvPr id="101" name="Google Shape;101;p10"/>
          <p:cNvSpPr txBox="1"/>
          <p:nvPr/>
        </p:nvSpPr>
        <p:spPr>
          <a:xfrm>
            <a:off x="610316" y="6129542"/>
            <a:ext cx="6042600" cy="2669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read the words!</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read the words, so we can read smoothly, like we are speaking!</a:t>
            </a:r>
            <a:endParaRPr sz="3450" b="1" i="0" u="none" strike="noStrike" cap="none">
              <a:solidFill>
                <a:srgbClr val="0071B5"/>
              </a:solidFill>
              <a:latin typeface="Poppins"/>
              <a:ea typeface="Poppins"/>
              <a:cs typeface="Poppins"/>
              <a:sym typeface="Poppins"/>
            </a:endParaRPr>
          </a:p>
        </p:txBody>
      </p:sp>
      <p:pic>
        <p:nvPicPr>
          <p:cNvPr id="102" name="Google Shape;102;p10"/>
          <p:cNvPicPr preferRelativeResize="0"/>
          <p:nvPr/>
        </p:nvPicPr>
        <p:blipFill rotWithShape="1">
          <a:blip r:embed="rId5">
            <a:alphaModFix/>
          </a:blip>
          <a:srcRect/>
          <a:stretch/>
        </p:blipFill>
        <p:spPr>
          <a:xfrm>
            <a:off x="624650" y="3085050"/>
            <a:ext cx="2781801" cy="23643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10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94"/>
                                        </p:tgtEl>
                                        <p:attrNameLst>
                                          <p:attrName>style.visibility</p:attrName>
                                        </p:attrNameLst>
                                      </p:cBhvr>
                                      <p:to>
                                        <p:strVal val="visible"/>
                                      </p:to>
                                    </p:set>
                                    <p:anim calcmode="lin" valueType="num">
                                      <p:cBhvr additive="base">
                                        <p:cTn id="12" dur="1000"/>
                                        <p:tgtEl>
                                          <p:spTgt spid="94"/>
                                        </p:tgtEl>
                                        <p:attrNameLst>
                                          <p:attrName>ppt_w</p:attrName>
                                        </p:attrNameLst>
                                      </p:cBhvr>
                                      <p:tavLst>
                                        <p:tav tm="0">
                                          <p:val>
                                            <p:strVal val="0"/>
                                          </p:val>
                                        </p:tav>
                                        <p:tav tm="100000">
                                          <p:val>
                                            <p:strVal val="#ppt_w"/>
                                          </p:val>
                                        </p:tav>
                                      </p:tavLst>
                                    </p:anim>
                                    <p:anim calcmode="lin" valueType="num">
                                      <p:cBhvr additive="base">
                                        <p:cTn id="13" dur="1000"/>
                                        <p:tgtEl>
                                          <p:spTgt spid="94"/>
                                        </p:tgtEl>
                                        <p:attrNameLst>
                                          <p:attrName>ppt_h</p:attrName>
                                        </p:attrNameLst>
                                      </p:cBhvr>
                                      <p:tavLst>
                                        <p:tav tm="0">
                                          <p:val>
                                            <p:str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91"/>
                                        </p:tgtEl>
                                        <p:attrNameLst>
                                          <p:attrName>style.visibility</p:attrName>
                                        </p:attrNameLst>
                                      </p:cBhvr>
                                      <p:to>
                                        <p:strVal val="visible"/>
                                      </p:to>
                                    </p:set>
                                    <p:anim calcmode="lin" valueType="num">
                                      <p:cBhvr additive="base">
                                        <p:cTn id="18" dur="1000"/>
                                        <p:tgtEl>
                                          <p:spTgt spid="91"/>
                                        </p:tgtEl>
                                        <p:attrNameLst>
                                          <p:attrName>ppt_w</p:attrName>
                                        </p:attrNameLst>
                                      </p:cBhvr>
                                      <p:tavLst>
                                        <p:tav tm="0">
                                          <p:val>
                                            <p:strVal val="0"/>
                                          </p:val>
                                        </p:tav>
                                        <p:tav tm="100000">
                                          <p:val>
                                            <p:strVal val="#ppt_w"/>
                                          </p:val>
                                        </p:tav>
                                      </p:tavLst>
                                    </p:anim>
                                    <p:anim calcmode="lin" valueType="num">
                                      <p:cBhvr additive="base">
                                        <p:cTn id="19" dur="1000"/>
                                        <p:tgtEl>
                                          <p:spTgt spid="91"/>
                                        </p:tgtEl>
                                        <p:attrNameLst>
                                          <p:attrName>ppt_h</p:attrName>
                                        </p:attrNameLst>
                                      </p:cBhvr>
                                      <p:tavLst>
                                        <p:tav tm="0">
                                          <p:val>
                                            <p:str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88"/>
                                        </p:tgtEl>
                                        <p:attrNameLst>
                                          <p:attrName>style.visibility</p:attrName>
                                        </p:attrNameLst>
                                      </p:cBhvr>
                                      <p:to>
                                        <p:strVal val="visible"/>
                                      </p:to>
                                    </p:set>
                                    <p:anim calcmode="lin" valueType="num">
                                      <p:cBhvr additive="base">
                                        <p:cTn id="24" dur="1000"/>
                                        <p:tgtEl>
                                          <p:spTgt spid="88"/>
                                        </p:tgtEl>
                                        <p:attrNameLst>
                                          <p:attrName>ppt_w</p:attrName>
                                        </p:attrNameLst>
                                      </p:cBhvr>
                                      <p:tavLst>
                                        <p:tav tm="0">
                                          <p:val>
                                            <p:strVal val="0"/>
                                          </p:val>
                                        </p:tav>
                                        <p:tav tm="100000">
                                          <p:val>
                                            <p:strVal val="#ppt_w"/>
                                          </p:val>
                                        </p:tav>
                                      </p:tavLst>
                                    </p:anim>
                                    <p:anim calcmode="lin" valueType="num">
                                      <p:cBhvr additive="base">
                                        <p:cTn id="25" dur="1000"/>
                                        <p:tgtEl>
                                          <p:spTgt spid="8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1"/>
          <p:cNvSpPr txBox="1"/>
          <p:nvPr/>
        </p:nvSpPr>
        <p:spPr>
          <a:xfrm>
            <a:off x="9852763" y="1568186"/>
            <a:ext cx="6320100" cy="7144500"/>
          </a:xfrm>
          <a:prstGeom prst="rect">
            <a:avLst/>
          </a:prstGeom>
          <a:noFill/>
          <a:ln>
            <a:noFill/>
          </a:ln>
        </p:spPr>
        <p:txBody>
          <a:bodyPr spcFirstLastPara="1" wrap="square" lIns="201050" tIns="201050" rIns="201050" bIns="201050" anchor="t" anchorCtr="0">
            <a:noAutofit/>
          </a:bodyPr>
          <a:lstStyle/>
          <a:p>
            <a:pPr marL="0" marR="0" lvl="1" indent="0" algn="l" rtl="0">
              <a:lnSpc>
                <a:spcPct val="150000"/>
              </a:lnSpc>
              <a:spcBef>
                <a:spcPts val="0"/>
              </a:spcBef>
              <a:spcAft>
                <a:spcPts val="0"/>
              </a:spcAft>
              <a:buClr>
                <a:srgbClr val="000000"/>
              </a:buClr>
              <a:buSzPts val="8800"/>
              <a:buFont typeface="Arial"/>
              <a:buNone/>
            </a:pPr>
            <a:r>
              <a:rPr lang="en" sz="8800" b="1" i="0" u="none" strike="noStrike" cap="none" dirty="0">
                <a:solidFill>
                  <a:schemeClr val="accent1"/>
                </a:solidFill>
                <a:latin typeface="Poppins"/>
                <a:ea typeface="Poppins"/>
                <a:cs typeface="Poppins"/>
                <a:sym typeface="Poppins"/>
              </a:rPr>
              <a:t>premix		</a:t>
            </a:r>
            <a:endParaRPr sz="8800" b="1" i="0" u="none" strike="noStrike" cap="none" dirty="0">
              <a:solidFill>
                <a:schemeClr val="accent1"/>
              </a:solidFill>
              <a:latin typeface="Poppins"/>
              <a:ea typeface="Poppins"/>
              <a:cs typeface="Poppins"/>
              <a:sym typeface="Poppins"/>
            </a:endParaRPr>
          </a:p>
          <a:p>
            <a:pPr marL="0" marR="0" lvl="1" indent="0" algn="l" rtl="0">
              <a:lnSpc>
                <a:spcPct val="150000"/>
              </a:lnSpc>
              <a:spcBef>
                <a:spcPts val="0"/>
              </a:spcBef>
              <a:spcAft>
                <a:spcPts val="0"/>
              </a:spcAft>
              <a:buClr>
                <a:srgbClr val="000000"/>
              </a:buClr>
              <a:buSzPts val="8800"/>
              <a:buFont typeface="Arial"/>
              <a:buNone/>
            </a:pPr>
            <a:r>
              <a:rPr lang="en" sz="8800" b="1" i="0" u="none" strike="noStrike" cap="none" dirty="0">
                <a:solidFill>
                  <a:schemeClr val="accent1"/>
                </a:solidFill>
                <a:latin typeface="Poppins"/>
                <a:ea typeface="Poppins"/>
                <a:cs typeface="Poppins"/>
                <a:sym typeface="Poppins"/>
              </a:rPr>
              <a:t>preheat</a:t>
            </a:r>
            <a:endParaRPr sz="8800" b="1" i="0" u="none" strike="noStrike" cap="none" dirty="0">
              <a:solidFill>
                <a:schemeClr val="accent1"/>
              </a:solidFill>
              <a:latin typeface="Poppins"/>
              <a:ea typeface="Poppins"/>
              <a:cs typeface="Poppins"/>
              <a:sym typeface="Poppins"/>
            </a:endParaRPr>
          </a:p>
          <a:p>
            <a:pPr marL="0" marR="0" lvl="1" indent="0" algn="l" rtl="0">
              <a:lnSpc>
                <a:spcPct val="150000"/>
              </a:lnSpc>
              <a:spcBef>
                <a:spcPts val="0"/>
              </a:spcBef>
              <a:spcAft>
                <a:spcPts val="0"/>
              </a:spcAft>
              <a:buClr>
                <a:srgbClr val="000000"/>
              </a:buClr>
              <a:buSzPts val="8800"/>
              <a:buFont typeface="Arial"/>
              <a:buNone/>
            </a:pPr>
            <a:r>
              <a:rPr lang="en" sz="8800" b="1" i="0" u="none" strike="noStrike" cap="none" dirty="0">
                <a:solidFill>
                  <a:schemeClr val="accent1"/>
                </a:solidFill>
                <a:latin typeface="Poppins"/>
                <a:ea typeface="Poppins"/>
                <a:cs typeface="Poppins"/>
                <a:sym typeface="Poppins"/>
              </a:rPr>
              <a:t>postwar</a:t>
            </a:r>
            <a:r>
              <a:rPr lang="en" sz="8800" b="1" i="0" u="none" strike="noStrike" cap="none">
                <a:solidFill>
                  <a:schemeClr val="accent1"/>
                </a:solidFill>
                <a:latin typeface="Poppins"/>
                <a:ea typeface="Poppins"/>
                <a:cs typeface="Poppins"/>
                <a:sym typeface="Poppins"/>
              </a:rPr>
              <a:t>	</a:t>
            </a:r>
            <a:endParaRPr sz="8800" b="1" i="0" u="none" strike="noStrike" cap="none" dirty="0">
              <a:solidFill>
                <a:schemeClr val="accent1"/>
              </a:solidFill>
              <a:latin typeface="Poppins"/>
              <a:ea typeface="Poppins"/>
              <a:cs typeface="Poppins"/>
              <a:sym typeface="Poppins"/>
            </a:endParaRPr>
          </a:p>
          <a:p>
            <a:pPr marL="0" marR="0" lvl="1" indent="0" algn="l" rtl="0">
              <a:lnSpc>
                <a:spcPct val="150000"/>
              </a:lnSpc>
              <a:spcBef>
                <a:spcPts val="0"/>
              </a:spcBef>
              <a:spcAft>
                <a:spcPts val="0"/>
              </a:spcAft>
              <a:buClr>
                <a:srgbClr val="000000"/>
              </a:buClr>
              <a:buSzPts val="8800"/>
              <a:buFont typeface="Arial"/>
              <a:buNone/>
            </a:pPr>
            <a:r>
              <a:rPr lang="en" sz="8800" b="1" i="0" u="none" strike="noStrike" cap="none" dirty="0">
                <a:solidFill>
                  <a:schemeClr val="accent1"/>
                </a:solidFill>
                <a:latin typeface="Poppins"/>
                <a:ea typeface="Poppins"/>
                <a:cs typeface="Poppins"/>
                <a:sym typeface="Poppins"/>
              </a:rPr>
              <a:t>postscript</a:t>
            </a:r>
            <a:endParaRPr sz="8800" b="1" i="0" u="none" strike="noStrike" cap="none" dirty="0">
              <a:solidFill>
                <a:schemeClr val="accent1"/>
              </a:solidFill>
              <a:latin typeface="Poppins"/>
              <a:ea typeface="Poppins"/>
              <a:cs typeface="Poppins"/>
              <a:sym typeface="Poppins"/>
            </a:endParaRPr>
          </a:p>
        </p:txBody>
      </p:sp>
      <p:sp>
        <p:nvSpPr>
          <p:cNvPr id="109" name="Google Shape;109;p11"/>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487"/>
              </a:lnSpc>
              <a:spcBef>
                <a:spcPts val="0"/>
              </a:spcBef>
              <a:spcAft>
                <a:spcPts val="0"/>
              </a:spcAft>
              <a:buClr>
                <a:srgbClr val="000000"/>
              </a:buClr>
              <a:buSzPts val="1400"/>
              <a:buFont typeface="Arial"/>
              <a:buNone/>
            </a:pPr>
            <a:r>
              <a:rPr lang="en" b="1"/>
              <a:t>Decode </a:t>
            </a:r>
            <a:br>
              <a:rPr lang="en" b="1"/>
            </a:br>
            <a:r>
              <a:rPr lang="en" b="1"/>
              <a:t>the words</a:t>
            </a:r>
            <a:endParaRPr b="1"/>
          </a:p>
          <a:p>
            <a:pPr marL="0" lvl="0" indent="0" algn="l" rtl="0">
              <a:lnSpc>
                <a:spcPct val="100000"/>
              </a:lnSpc>
              <a:spcBef>
                <a:spcPts val="0"/>
              </a:spcBef>
              <a:spcAft>
                <a:spcPts val="0"/>
              </a:spcAft>
              <a:buSzPts val="7600"/>
              <a:buNone/>
            </a:pPr>
            <a:endParaRPr/>
          </a:p>
        </p:txBody>
      </p:sp>
      <p:pic>
        <p:nvPicPr>
          <p:cNvPr id="110" name="Google Shape;110;p11"/>
          <p:cNvPicPr preferRelativeResize="0"/>
          <p:nvPr/>
        </p:nvPicPr>
        <p:blipFill rotWithShape="1">
          <a:blip r:embed="rId3">
            <a:alphaModFix/>
          </a:blip>
          <a:srcRect/>
          <a:stretch/>
        </p:blipFill>
        <p:spPr>
          <a:xfrm>
            <a:off x="18281858" y="549800"/>
            <a:ext cx="669700" cy="1285901"/>
          </a:xfrm>
          <a:prstGeom prst="rect">
            <a:avLst/>
          </a:prstGeom>
          <a:noFill/>
          <a:ln>
            <a:noFill/>
          </a:ln>
        </p:spPr>
      </p:pic>
      <p:pic>
        <p:nvPicPr>
          <p:cNvPr id="111" name="Google Shape;111;p11"/>
          <p:cNvPicPr preferRelativeResize="0"/>
          <p:nvPr/>
        </p:nvPicPr>
        <p:blipFill rotWithShape="1">
          <a:blip r:embed="rId4">
            <a:alphaModFix/>
          </a:blip>
          <a:srcRect/>
          <a:stretch/>
        </p:blipFill>
        <p:spPr>
          <a:xfrm>
            <a:off x="619374" y="3236875"/>
            <a:ext cx="3224603" cy="2332200"/>
          </a:xfrm>
          <a:prstGeom prst="rect">
            <a:avLst/>
          </a:prstGeom>
          <a:noFill/>
          <a:ln>
            <a:noFill/>
          </a:ln>
        </p:spPr>
      </p:pic>
      <p:sp>
        <p:nvSpPr>
          <p:cNvPr id="112" name="Google Shape;112;p11"/>
          <p:cNvSpPr txBox="1"/>
          <p:nvPr/>
        </p:nvSpPr>
        <p:spPr>
          <a:xfrm>
            <a:off x="610316" y="5971887"/>
            <a:ext cx="5806200" cy="3200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decode the sounds in the words!</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decode the sounds in the words so we can read the words!</a:t>
            </a:r>
            <a:endParaRPr sz="3450" b="1" i="0" u="none" strike="noStrike" cap="none">
              <a:solidFill>
                <a:srgbClr val="0071B5"/>
              </a:solidFill>
              <a:latin typeface="Poppins"/>
              <a:ea typeface="Poppins"/>
              <a:cs typeface="Poppins"/>
              <a:sym typeface="Poppi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08"/>
                                        </p:tgtEl>
                                        <p:attrNameLst>
                                          <p:attrName>style.visibility</p:attrName>
                                        </p:attrNameLst>
                                      </p:cBhvr>
                                      <p:to>
                                        <p:strVal val="visible"/>
                                      </p:to>
                                    </p:set>
                                    <p:anim calcmode="lin" valueType="num">
                                      <p:cBhvr additive="base">
                                        <p:cTn id="7" dur="1000"/>
                                        <p:tgtEl>
                                          <p:spTgt spid="108"/>
                                        </p:tgtEl>
                                        <p:attrNameLst>
                                          <p:attrName>ppt_w</p:attrName>
                                        </p:attrNameLst>
                                      </p:cBhvr>
                                      <p:tavLst>
                                        <p:tav tm="0">
                                          <p:val>
                                            <p:strVal val="0"/>
                                          </p:val>
                                        </p:tav>
                                        <p:tav tm="100000">
                                          <p:val>
                                            <p:strVal val="#ppt_w"/>
                                          </p:val>
                                        </p:tav>
                                      </p:tavLst>
                                    </p:anim>
                                    <p:anim calcmode="lin" valueType="num">
                                      <p:cBhvr additive="base">
                                        <p:cTn id="8" dur="1000"/>
                                        <p:tgtEl>
                                          <p:spTgt spid="10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2"/>
          <p:cNvPicPr preferRelativeResize="0"/>
          <p:nvPr/>
        </p:nvPicPr>
        <p:blipFill rotWithShape="1">
          <a:blip r:embed="rId3">
            <a:alphaModFix/>
          </a:blip>
          <a:srcRect/>
          <a:stretch/>
        </p:blipFill>
        <p:spPr>
          <a:xfrm>
            <a:off x="7696096" y="3507581"/>
            <a:ext cx="6475935" cy="3430868"/>
          </a:xfrm>
          <a:prstGeom prst="rect">
            <a:avLst/>
          </a:prstGeom>
          <a:noFill/>
          <a:ln>
            <a:noFill/>
          </a:ln>
        </p:spPr>
      </p:pic>
      <p:pic>
        <p:nvPicPr>
          <p:cNvPr id="119" name="Google Shape;119;p12"/>
          <p:cNvPicPr preferRelativeResize="0"/>
          <p:nvPr/>
        </p:nvPicPr>
        <p:blipFill rotWithShape="1">
          <a:blip r:embed="rId4">
            <a:alphaModFix/>
          </a:blip>
          <a:srcRect/>
          <a:stretch/>
        </p:blipFill>
        <p:spPr>
          <a:xfrm>
            <a:off x="12525511" y="3521187"/>
            <a:ext cx="6475935" cy="4545004"/>
          </a:xfrm>
          <a:prstGeom prst="rect">
            <a:avLst/>
          </a:prstGeom>
          <a:noFill/>
          <a:ln>
            <a:noFill/>
          </a:ln>
        </p:spPr>
      </p:pic>
      <p:sp>
        <p:nvSpPr>
          <p:cNvPr id="120" name="Google Shape;120;p12"/>
          <p:cNvSpPr txBox="1"/>
          <p:nvPr/>
        </p:nvSpPr>
        <p:spPr>
          <a:xfrm>
            <a:off x="7808011" y="3763077"/>
            <a:ext cx="4830000" cy="28587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2600" b="1" i="0" u="none" strike="noStrike" cap="none">
                <a:solidFill>
                  <a:schemeClr val="lt1"/>
                </a:solidFill>
                <a:latin typeface="Poppins"/>
                <a:ea typeface="Poppins"/>
                <a:cs typeface="Poppins"/>
                <a:sym typeface="Poppins"/>
              </a:rPr>
              <a:t>pre</a:t>
            </a:r>
            <a:endParaRPr sz="12600" b="1" i="0" u="none" strike="noStrike" cap="none">
              <a:solidFill>
                <a:srgbClr val="000000"/>
              </a:solidFill>
              <a:latin typeface="Poppins"/>
              <a:ea typeface="Poppins"/>
              <a:cs typeface="Poppins"/>
              <a:sym typeface="Poppins"/>
            </a:endParaRPr>
          </a:p>
        </p:txBody>
      </p:sp>
      <p:sp>
        <p:nvSpPr>
          <p:cNvPr id="121" name="Google Shape;121;p12"/>
          <p:cNvSpPr txBox="1"/>
          <p:nvPr/>
        </p:nvSpPr>
        <p:spPr>
          <a:xfrm>
            <a:off x="13241406" y="4022751"/>
            <a:ext cx="4830000" cy="28587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0000" b="1" i="0" u="none" strike="noStrike" cap="none">
                <a:solidFill>
                  <a:schemeClr val="lt1"/>
                </a:solidFill>
                <a:latin typeface="Poppins"/>
                <a:ea typeface="Poppins"/>
                <a:cs typeface="Poppins"/>
                <a:sym typeface="Poppins"/>
              </a:rPr>
              <a:t>write</a:t>
            </a:r>
            <a:endParaRPr sz="10000" b="1" i="0" u="none" strike="noStrike" cap="none">
              <a:solidFill>
                <a:srgbClr val="000000"/>
              </a:solidFill>
              <a:latin typeface="Poppins"/>
              <a:ea typeface="Poppins"/>
              <a:cs typeface="Poppins"/>
              <a:sym typeface="Poppins"/>
            </a:endParaRPr>
          </a:p>
        </p:txBody>
      </p:sp>
      <p:sp>
        <p:nvSpPr>
          <p:cNvPr id="122" name="Google Shape;122;p12"/>
          <p:cNvSpPr txBox="1">
            <a:spLocks noGrp="1"/>
          </p:cNvSpPr>
          <p:nvPr>
            <p:ph type="body" idx="2"/>
          </p:nvPr>
        </p:nvSpPr>
        <p:spPr>
          <a:xfrm>
            <a:off x="612750" y="631025"/>
            <a:ext cx="5742300" cy="2736600"/>
          </a:xfrm>
          <a:prstGeom prst="rect">
            <a:avLst/>
          </a:prstGeom>
          <a:noFill/>
          <a:ln>
            <a:noFill/>
          </a:ln>
        </p:spPr>
        <p:txBody>
          <a:bodyPr spcFirstLastPara="1" wrap="square" lIns="0" tIns="0" rIns="0" bIns="0" anchor="t" anchorCtr="0">
            <a:noAutofit/>
          </a:bodyPr>
          <a:lstStyle/>
          <a:p>
            <a:pPr marL="0" lvl="0" indent="0" algn="l" rtl="0">
              <a:lnSpc>
                <a:spcPct val="100487"/>
              </a:lnSpc>
              <a:spcBef>
                <a:spcPts val="0"/>
              </a:spcBef>
              <a:spcAft>
                <a:spcPts val="0"/>
              </a:spcAft>
              <a:buClr>
                <a:srgbClr val="000000"/>
              </a:buClr>
              <a:buSzPts val="1400"/>
              <a:buFont typeface="Arial"/>
              <a:buNone/>
            </a:pPr>
            <a:r>
              <a:rPr lang="en" b="1"/>
              <a:t>Spell </a:t>
            </a:r>
            <a:br>
              <a:rPr lang="en" b="1"/>
            </a:br>
            <a:r>
              <a:rPr lang="en" b="1"/>
              <a:t>the words</a:t>
            </a:r>
            <a:endParaRPr b="1"/>
          </a:p>
          <a:p>
            <a:pPr marL="0" lvl="0" indent="0" algn="l" rtl="0">
              <a:lnSpc>
                <a:spcPct val="100000"/>
              </a:lnSpc>
              <a:spcBef>
                <a:spcPts val="0"/>
              </a:spcBef>
              <a:spcAft>
                <a:spcPts val="0"/>
              </a:spcAft>
              <a:buSzPts val="7600"/>
              <a:buNone/>
            </a:pPr>
            <a:endParaRPr/>
          </a:p>
        </p:txBody>
      </p:sp>
      <p:pic>
        <p:nvPicPr>
          <p:cNvPr id="123" name="Google Shape;123;p12"/>
          <p:cNvPicPr preferRelativeResize="0"/>
          <p:nvPr/>
        </p:nvPicPr>
        <p:blipFill rotWithShape="1">
          <a:blip r:embed="rId5">
            <a:alphaModFix/>
          </a:blip>
          <a:srcRect/>
          <a:stretch/>
        </p:blipFill>
        <p:spPr>
          <a:xfrm>
            <a:off x="18281858" y="549800"/>
            <a:ext cx="669700" cy="1285901"/>
          </a:xfrm>
          <a:prstGeom prst="rect">
            <a:avLst/>
          </a:prstGeom>
          <a:noFill/>
          <a:ln>
            <a:noFill/>
          </a:ln>
        </p:spPr>
      </p:pic>
      <p:pic>
        <p:nvPicPr>
          <p:cNvPr id="124" name="Google Shape;124;p12"/>
          <p:cNvPicPr preferRelativeResize="0"/>
          <p:nvPr/>
        </p:nvPicPr>
        <p:blipFill rotWithShape="1">
          <a:blip r:embed="rId6">
            <a:alphaModFix/>
          </a:blip>
          <a:srcRect/>
          <a:stretch/>
        </p:blipFill>
        <p:spPr>
          <a:xfrm>
            <a:off x="537975" y="3283650"/>
            <a:ext cx="3734709" cy="2499625"/>
          </a:xfrm>
          <a:prstGeom prst="rect">
            <a:avLst/>
          </a:prstGeom>
          <a:noFill/>
          <a:ln>
            <a:noFill/>
          </a:ln>
        </p:spPr>
      </p:pic>
      <p:sp>
        <p:nvSpPr>
          <p:cNvPr id="125" name="Google Shape;125;p12"/>
          <p:cNvSpPr txBox="1"/>
          <p:nvPr/>
        </p:nvSpPr>
        <p:spPr>
          <a:xfrm>
            <a:off x="610325" y="6152800"/>
            <a:ext cx="5587800" cy="3200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spell the words! </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spell the words to show we understand the rule!</a:t>
            </a:r>
            <a:endParaRPr sz="3450" b="1" i="0" u="none" strike="noStrike" cap="none">
              <a:solidFill>
                <a:srgbClr val="0071B5"/>
              </a:solidFill>
              <a:latin typeface="Poppins"/>
              <a:ea typeface="Poppins"/>
              <a:cs typeface="Poppins"/>
              <a:sym typeface="Poppi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fade">
                                      <p:cBhvr>
                                        <p:cTn id="7" dur="1"/>
                                        <p:tgtEl>
                                          <p:spTgt spid="1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9"/>
                                        </p:tgtEl>
                                        <p:attrNameLst>
                                          <p:attrName>style.visibility</p:attrName>
                                        </p:attrNameLst>
                                      </p:cBhvr>
                                      <p:to>
                                        <p:strVal val="visible"/>
                                      </p:to>
                                    </p:set>
                                    <p:animEffect transition="in" filter="fade">
                                      <p:cBhvr>
                                        <p:cTn id="12" dur="1"/>
                                        <p:tgtEl>
                                          <p:spTgt spid="119"/>
                                        </p:tgtEl>
                                      </p:cBhvr>
                                    </p:animEffect>
                                  </p:childTnLst>
                                </p:cTn>
                              </p:par>
                              <p:par>
                                <p:cTn id="13" presetID="10" presetClass="entr" presetSubtype="0" fill="hold" nodeType="withEffect">
                                  <p:stCondLst>
                                    <p:cond delay="0"/>
                                  </p:stCondLst>
                                  <p:childTnLst>
                                    <p:set>
                                      <p:cBhvr>
                                        <p:cTn id="14" dur="1" fill="hold">
                                          <p:stCondLst>
                                            <p:cond delay="0"/>
                                          </p:stCondLst>
                                        </p:cTn>
                                        <p:tgtEl>
                                          <p:spTgt spid="121"/>
                                        </p:tgtEl>
                                        <p:attrNameLst>
                                          <p:attrName>style.visibility</p:attrName>
                                        </p:attrNameLst>
                                      </p:cBhvr>
                                      <p:to>
                                        <p:strVal val="visible"/>
                                      </p:to>
                                    </p:set>
                                    <p:animEffect transition="in" filter="fade">
                                      <p:cBhvr>
                                        <p:cTn id="15" dur="1"/>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grpSp>
        <p:nvGrpSpPr>
          <p:cNvPr id="131" name="Google Shape;131;p13"/>
          <p:cNvGrpSpPr/>
          <p:nvPr/>
        </p:nvGrpSpPr>
        <p:grpSpPr>
          <a:xfrm>
            <a:off x="7978715" y="1896088"/>
            <a:ext cx="9196818" cy="2789345"/>
            <a:chOff x="5784675" y="818500"/>
            <a:chExt cx="2737800" cy="1941900"/>
          </a:xfrm>
        </p:grpSpPr>
        <p:sp>
          <p:nvSpPr>
            <p:cNvPr id="132" name="Google Shape;132;p13"/>
            <p:cNvSpPr/>
            <p:nvPr/>
          </p:nvSpPr>
          <p:spPr>
            <a:xfrm>
              <a:off x="5784675" y="818500"/>
              <a:ext cx="2737800" cy="19419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33" name="Google Shape;133;p13"/>
            <p:cNvSpPr/>
            <p:nvPr/>
          </p:nvSpPr>
          <p:spPr>
            <a:xfrm>
              <a:off x="5992352" y="1000900"/>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3200"/>
                <a:buFont typeface="Arial"/>
                <a:buNone/>
              </a:pPr>
              <a:r>
                <a:rPr lang="en" sz="11100" b="1" i="0" u="none" strike="noStrike" cap="none">
                  <a:solidFill>
                    <a:schemeClr val="accent2"/>
                  </a:solidFill>
                  <a:latin typeface="Poppins"/>
                  <a:ea typeface="Poppins"/>
                  <a:cs typeface="Poppins"/>
                  <a:sym typeface="Poppins"/>
                </a:rPr>
                <a:t>put</a:t>
              </a:r>
              <a:endParaRPr sz="11100" b="1" i="0" u="none" strike="noStrike" cap="none">
                <a:solidFill>
                  <a:schemeClr val="accent2"/>
                </a:solidFill>
                <a:latin typeface="Poppins"/>
                <a:ea typeface="Poppins"/>
                <a:cs typeface="Poppins"/>
                <a:sym typeface="Poppins"/>
              </a:endParaRPr>
            </a:p>
          </p:txBody>
        </p:sp>
      </p:grpSp>
      <p:grpSp>
        <p:nvGrpSpPr>
          <p:cNvPr id="134" name="Google Shape;134;p13"/>
          <p:cNvGrpSpPr/>
          <p:nvPr/>
        </p:nvGrpSpPr>
        <p:grpSpPr>
          <a:xfrm>
            <a:off x="7978715" y="4886708"/>
            <a:ext cx="9196818" cy="2789345"/>
            <a:chOff x="5784675" y="818500"/>
            <a:chExt cx="2737800" cy="1941900"/>
          </a:xfrm>
        </p:grpSpPr>
        <p:sp>
          <p:nvSpPr>
            <p:cNvPr id="135" name="Google Shape;135;p13"/>
            <p:cNvSpPr/>
            <p:nvPr/>
          </p:nvSpPr>
          <p:spPr>
            <a:xfrm>
              <a:off x="5784675" y="818500"/>
              <a:ext cx="2737800" cy="19419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36" name="Google Shape;136;p13"/>
            <p:cNvSpPr/>
            <p:nvPr/>
          </p:nvSpPr>
          <p:spPr>
            <a:xfrm>
              <a:off x="5992352" y="1000900"/>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3200"/>
                <a:buFont typeface="Arial"/>
                <a:buNone/>
              </a:pPr>
              <a:r>
                <a:rPr lang="en" sz="11100" b="1" i="0" u="none" strike="noStrike" cap="none">
                  <a:solidFill>
                    <a:schemeClr val="accent2"/>
                  </a:solidFill>
                  <a:latin typeface="Poppins"/>
                  <a:ea typeface="Poppins"/>
                  <a:cs typeface="Poppins"/>
                  <a:sym typeface="Poppins"/>
                </a:rPr>
                <a:t>pull</a:t>
              </a:r>
              <a:endParaRPr sz="11100" b="1" i="0" u="none" strike="noStrike" cap="none">
                <a:solidFill>
                  <a:schemeClr val="accent2"/>
                </a:solidFill>
                <a:latin typeface="Poppins"/>
                <a:ea typeface="Poppins"/>
                <a:cs typeface="Poppins"/>
                <a:sym typeface="Poppins"/>
              </a:endParaRPr>
            </a:p>
          </p:txBody>
        </p:sp>
      </p:grpSp>
      <p:grpSp>
        <p:nvGrpSpPr>
          <p:cNvPr id="137" name="Google Shape;137;p13"/>
          <p:cNvGrpSpPr/>
          <p:nvPr/>
        </p:nvGrpSpPr>
        <p:grpSpPr>
          <a:xfrm>
            <a:off x="7978692" y="7877188"/>
            <a:ext cx="9196818" cy="2669336"/>
            <a:chOff x="5784675" y="818500"/>
            <a:chExt cx="2737800" cy="1941900"/>
          </a:xfrm>
        </p:grpSpPr>
        <p:sp>
          <p:nvSpPr>
            <p:cNvPr id="138" name="Google Shape;138;p13"/>
            <p:cNvSpPr/>
            <p:nvPr/>
          </p:nvSpPr>
          <p:spPr>
            <a:xfrm>
              <a:off x="5784675" y="818500"/>
              <a:ext cx="2737800" cy="19419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39" name="Google Shape;139;p13"/>
            <p:cNvSpPr/>
            <p:nvPr/>
          </p:nvSpPr>
          <p:spPr>
            <a:xfrm>
              <a:off x="5992352" y="1000900"/>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3200"/>
                <a:buFont typeface="Arial"/>
                <a:buNone/>
              </a:pPr>
              <a:r>
                <a:rPr lang="en" sz="11100" b="1" i="0" u="none" strike="noStrike" cap="none">
                  <a:solidFill>
                    <a:schemeClr val="accent2"/>
                  </a:solidFill>
                  <a:latin typeface="Poppins"/>
                  <a:ea typeface="Poppins"/>
                  <a:cs typeface="Poppins"/>
                  <a:sym typeface="Poppins"/>
                </a:rPr>
                <a:t>done</a:t>
              </a:r>
              <a:endParaRPr sz="11100" b="1" i="0" u="none" strike="noStrike" cap="none">
                <a:solidFill>
                  <a:schemeClr val="accent2"/>
                </a:solidFill>
                <a:latin typeface="Poppins"/>
                <a:ea typeface="Poppins"/>
                <a:cs typeface="Poppins"/>
                <a:sym typeface="Poppins"/>
              </a:endParaRPr>
            </a:p>
          </p:txBody>
        </p:sp>
      </p:grpSp>
      <p:sp>
        <p:nvSpPr>
          <p:cNvPr id="140" name="Google Shape;140;p13"/>
          <p:cNvSpPr/>
          <p:nvPr/>
        </p:nvSpPr>
        <p:spPr>
          <a:xfrm>
            <a:off x="11798911" y="8606717"/>
            <a:ext cx="828000" cy="15072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019"/>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41" name="Google Shape;141;p13"/>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487"/>
              </a:lnSpc>
              <a:spcBef>
                <a:spcPts val="0"/>
              </a:spcBef>
              <a:spcAft>
                <a:spcPts val="0"/>
              </a:spcAft>
              <a:buClr>
                <a:srgbClr val="000000"/>
              </a:buClr>
              <a:buSzPts val="1400"/>
              <a:buFont typeface="Arial"/>
              <a:buNone/>
            </a:pPr>
            <a:r>
              <a:rPr lang="en" b="1"/>
              <a:t>High </a:t>
            </a:r>
            <a:br>
              <a:rPr lang="en" b="1"/>
            </a:br>
            <a:r>
              <a:rPr lang="en" b="1"/>
              <a:t>Frequency </a:t>
            </a:r>
            <a:br>
              <a:rPr lang="en" b="1"/>
            </a:br>
            <a:r>
              <a:rPr lang="en" b="1"/>
              <a:t>Words</a:t>
            </a:r>
            <a:endParaRPr b="1"/>
          </a:p>
          <a:p>
            <a:pPr marL="0" lvl="0" indent="0" algn="l" rtl="0">
              <a:lnSpc>
                <a:spcPct val="100000"/>
              </a:lnSpc>
              <a:spcBef>
                <a:spcPts val="0"/>
              </a:spcBef>
              <a:spcAft>
                <a:spcPts val="0"/>
              </a:spcAft>
              <a:buSzPts val="7600"/>
              <a:buNone/>
            </a:pPr>
            <a:endParaRPr/>
          </a:p>
        </p:txBody>
      </p:sp>
      <p:sp>
        <p:nvSpPr>
          <p:cNvPr id="142" name="Google Shape;142;p13"/>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143" name="Google Shape;143;p13"/>
          <p:cNvPicPr preferRelativeResize="0"/>
          <p:nvPr/>
        </p:nvPicPr>
        <p:blipFill rotWithShape="1">
          <a:blip r:embed="rId3">
            <a:alphaModFix/>
          </a:blip>
          <a:srcRect/>
          <a:stretch/>
        </p:blipFill>
        <p:spPr>
          <a:xfrm>
            <a:off x="17653913" y="312775"/>
            <a:ext cx="1821935" cy="1567072"/>
          </a:xfrm>
          <a:prstGeom prst="rect">
            <a:avLst/>
          </a:prstGeom>
          <a:noFill/>
          <a:ln>
            <a:noFill/>
          </a:ln>
        </p:spPr>
      </p:pic>
      <p:sp>
        <p:nvSpPr>
          <p:cNvPr id="144" name="Google Shape;144;p13"/>
          <p:cNvSpPr txBox="1"/>
          <p:nvPr/>
        </p:nvSpPr>
        <p:spPr>
          <a:xfrm>
            <a:off x="610316" y="6742794"/>
            <a:ext cx="5727300" cy="2669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We see high frequency words all the time! </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Let’s figure out how to read them!</a:t>
            </a:r>
            <a:endParaRPr sz="3450" b="1" i="0" u="none" strike="noStrike" cap="none">
              <a:solidFill>
                <a:srgbClr val="0071B5"/>
              </a:solidFill>
              <a:latin typeface="Poppins"/>
              <a:ea typeface="Poppins"/>
              <a:cs typeface="Poppins"/>
              <a:sym typeface="Poppins"/>
            </a:endParaRPr>
          </a:p>
        </p:txBody>
      </p:sp>
      <p:pic>
        <p:nvPicPr>
          <p:cNvPr id="145" name="Google Shape;145;p13"/>
          <p:cNvPicPr preferRelativeResize="0"/>
          <p:nvPr/>
        </p:nvPicPr>
        <p:blipFill rotWithShape="1">
          <a:blip r:embed="rId4">
            <a:alphaModFix/>
          </a:blip>
          <a:srcRect/>
          <a:stretch/>
        </p:blipFill>
        <p:spPr>
          <a:xfrm>
            <a:off x="690325" y="4334725"/>
            <a:ext cx="2263725" cy="21302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31"/>
                                        </p:tgtEl>
                                        <p:attrNameLst>
                                          <p:attrName>style.visibility</p:attrName>
                                        </p:attrNameLst>
                                      </p:cBhvr>
                                      <p:to>
                                        <p:strVal val="visible"/>
                                      </p:to>
                                    </p:set>
                                    <p:anim calcmode="lin" valueType="num">
                                      <p:cBhvr additive="base">
                                        <p:cTn id="7" dur="1000"/>
                                        <p:tgtEl>
                                          <p:spTgt spid="131"/>
                                        </p:tgtEl>
                                        <p:attrNameLst>
                                          <p:attrName>ppt_w</p:attrName>
                                        </p:attrNameLst>
                                      </p:cBhvr>
                                      <p:tavLst>
                                        <p:tav tm="0">
                                          <p:val>
                                            <p:strVal val="0"/>
                                          </p:val>
                                        </p:tav>
                                        <p:tav tm="100000">
                                          <p:val>
                                            <p:strVal val="#ppt_w"/>
                                          </p:val>
                                        </p:tav>
                                      </p:tavLst>
                                    </p:anim>
                                    <p:anim calcmode="lin" valueType="num">
                                      <p:cBhvr additive="base">
                                        <p:cTn id="8" dur="1000"/>
                                        <p:tgtEl>
                                          <p:spTgt spid="131"/>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34"/>
                                        </p:tgtEl>
                                        <p:attrNameLst>
                                          <p:attrName>style.visibility</p:attrName>
                                        </p:attrNameLst>
                                      </p:cBhvr>
                                      <p:to>
                                        <p:strVal val="visible"/>
                                      </p:to>
                                    </p:set>
                                    <p:anim calcmode="lin" valueType="num">
                                      <p:cBhvr additive="base">
                                        <p:cTn id="13" dur="1000"/>
                                        <p:tgtEl>
                                          <p:spTgt spid="134"/>
                                        </p:tgtEl>
                                        <p:attrNameLst>
                                          <p:attrName>ppt_w</p:attrName>
                                        </p:attrNameLst>
                                      </p:cBhvr>
                                      <p:tavLst>
                                        <p:tav tm="0">
                                          <p:val>
                                            <p:strVal val="0"/>
                                          </p:val>
                                        </p:tav>
                                        <p:tav tm="100000">
                                          <p:val>
                                            <p:strVal val="#ppt_w"/>
                                          </p:val>
                                        </p:tav>
                                      </p:tavLst>
                                    </p:anim>
                                    <p:anim calcmode="lin" valueType="num">
                                      <p:cBhvr additive="base">
                                        <p:cTn id="14" dur="1000"/>
                                        <p:tgtEl>
                                          <p:spTgt spid="134"/>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37"/>
                                        </p:tgtEl>
                                        <p:attrNameLst>
                                          <p:attrName>style.visibility</p:attrName>
                                        </p:attrNameLst>
                                      </p:cBhvr>
                                      <p:to>
                                        <p:strVal val="visible"/>
                                      </p:to>
                                    </p:set>
                                    <p:anim calcmode="lin" valueType="num">
                                      <p:cBhvr additive="base">
                                        <p:cTn id="19" dur="1000"/>
                                        <p:tgtEl>
                                          <p:spTgt spid="137"/>
                                        </p:tgtEl>
                                        <p:attrNameLst>
                                          <p:attrName>ppt_w</p:attrName>
                                        </p:attrNameLst>
                                      </p:cBhvr>
                                      <p:tavLst>
                                        <p:tav tm="0">
                                          <p:val>
                                            <p:strVal val="0"/>
                                          </p:val>
                                        </p:tav>
                                        <p:tav tm="100000">
                                          <p:val>
                                            <p:strVal val="#ppt_w"/>
                                          </p:val>
                                        </p:tav>
                                      </p:tavLst>
                                    </p:anim>
                                    <p:anim calcmode="lin" valueType="num">
                                      <p:cBhvr additive="base">
                                        <p:cTn id="20" dur="1000"/>
                                        <p:tgtEl>
                                          <p:spTgt spid="137"/>
                                        </p:tgtEl>
                                        <p:attrNameLst>
                                          <p:attrName>ppt_h</p:attrName>
                                        </p:attrNameLst>
                                      </p:cBhvr>
                                      <p:tavLst>
                                        <p:tav tm="0">
                                          <p:val>
                                            <p:str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0"/>
                                        </p:tgtEl>
                                        <p:attrNameLst>
                                          <p:attrName>style.visibility</p:attrName>
                                        </p:attrNameLst>
                                      </p:cBhvr>
                                      <p:to>
                                        <p:strVal val="visible"/>
                                      </p:to>
                                    </p:set>
                                    <p:animEffect transition="in" filter="fade">
                                      <p:cBhvr>
                                        <p:cTn id="25" dur="1"/>
                                        <p:tgtEl>
                                          <p:spTgt spid="140"/>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nodeType="clickEffect">
                                  <p:stCondLst>
                                    <p:cond delay="0"/>
                                  </p:stCondLst>
                                  <p:childTnLst>
                                    <p:set>
                                      <p:cBhvr>
                                        <p:cTn id="29" dur="1" fill="hold">
                                          <p:stCondLst>
                                            <p:cond delay="1"/>
                                          </p:stCondLst>
                                        </p:cTn>
                                        <p:tgtEl>
                                          <p:spTgt spid="1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eft Sidebar Slides">
  <a:themeElements>
    <a:clrScheme name="Springboard">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2455</Words>
  <Application>Microsoft Office PowerPoint</Application>
  <PresentationFormat>Custom</PresentationFormat>
  <Paragraphs>186</Paragraphs>
  <Slides>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Poppins</vt:lpstr>
      <vt:lpstr>Questrial</vt:lpstr>
      <vt:lpstr>Poppins Black</vt:lpstr>
      <vt:lpstr>Calibri</vt:lpstr>
      <vt:lpstr>Arial</vt:lpstr>
      <vt:lpstr>Short Stack</vt:lpstr>
      <vt:lpstr>Left Sidebar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Cassidy Garcia</cp:lastModifiedBy>
  <cp:revision>1</cp:revision>
  <dcterms:modified xsi:type="dcterms:W3CDTF">2024-07-29T17:08:00Z</dcterms:modified>
</cp:coreProperties>
</file>