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90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90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prefixes im, in, and mis. Remember, a prefix is a group of letters at the beginning of a word that changes the meaning of the word. Today, we'll look at decoding, spelling, and determining the meaning of words with the prefixes im, in, and mis. The prefixes im, in, and mis, mean not.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prefix cards </a:t>
            </a:r>
            <a:r>
              <a:rPr b="1" i="1" lang="en" sz="1200">
                <a:solidFill>
                  <a:schemeClr val="dk1"/>
                </a:solidFill>
                <a:latin typeface="Poppins"/>
                <a:ea typeface="Poppins"/>
                <a:cs typeface="Poppins"/>
                <a:sym typeface="Poppins"/>
              </a:rPr>
              <a:t>im,</a:t>
            </a:r>
            <a:r>
              <a:rPr b="1" lang="en" sz="1200">
                <a:solidFill>
                  <a:schemeClr val="dk1"/>
                </a:solidFill>
                <a:latin typeface="Poppins"/>
                <a:ea typeface="Poppins"/>
                <a:cs typeface="Poppins"/>
                <a:sym typeface="Poppins"/>
              </a:rPr>
              <a:t> </a:t>
            </a:r>
            <a:r>
              <a:rPr b="1" i="1" lang="en" sz="1200">
                <a:solidFill>
                  <a:schemeClr val="dk1"/>
                </a:solidFill>
                <a:latin typeface="Poppins"/>
                <a:ea typeface="Poppins"/>
                <a:cs typeface="Poppins"/>
                <a:sym typeface="Poppins"/>
              </a:rPr>
              <a:t>in, and mis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prefix im, in, or mis in front of a word, it means not. So, if I say the work is incomplete, I mean not complete. For example, when I see invisible, I say /i/ /n/ /v/ /i/ /z/ /i/ /b/ /l/ = invisible. If I say someone is acting impatient, it means not patient. If I say you misunderstood, it means not understood.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prefixes im and in mean not. They are their own syllables. We chop them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invisible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a:t>
            </a:r>
            <a:r>
              <a:rPr i="1" lang="en" sz="1200">
                <a:solidFill>
                  <a:schemeClr val="dk1"/>
                </a:solidFill>
                <a:latin typeface="Poppins"/>
                <a:ea typeface="Poppins"/>
                <a:cs typeface="Poppins"/>
                <a:sym typeface="Poppins"/>
              </a:rPr>
              <a:t>in</a:t>
            </a:r>
            <a:r>
              <a:rPr lang="en" sz="1200">
                <a:solidFill>
                  <a:schemeClr val="dk1"/>
                </a:solidFill>
                <a:latin typeface="Poppins"/>
                <a:ea typeface="Poppins"/>
                <a:cs typeface="Poppins"/>
                <a:sym typeface="Poppins"/>
              </a:rPr>
              <a:t> in it. We'll underline anything that sticks together and chop off the prefix syllable. I see 3 vowels and the consonant l-e syllable, so I probably have 4 syllables. There is nothing to underline. I need to chop off in, consonant le syllable, and between the s and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in | vis | i |ble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says /i/ /n/, v says /v/, i says /i/, s says /z/ and i says /i/ , b says /b/, l-e says /l/ = /i/ /n/ /v/ /i/ /s/ /i/ /b/ /l/ = "invisible".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invisible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in means not. This word means not visible.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inactive - not active, impolite - not polite</a:t>
            </a:r>
            <a:endParaRPr b="1" sz="1200">
              <a:solidFill>
                <a:schemeClr val="dk1"/>
              </a:solidFill>
              <a:latin typeface="Poppins"/>
              <a:ea typeface="Poppins"/>
              <a:cs typeface="Poppins"/>
              <a:sym typeface="Poppins"/>
            </a:endParaRPr>
          </a:p>
        </p:txBody>
      </p:sp>
      <p:sp>
        <p:nvSpPr>
          <p:cNvPr id="62" name="Google Shape;62;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3" name="Google Shape;63;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party is informal. Wear whatever is comfortable.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It is impolite to stare.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That problem is impossible and I'm feeling frustrated.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prefix is a group of letters before a word that changes the meaning of the word. Those brains are growing!</a:t>
            </a:r>
            <a:endParaRPr b="1" sz="1200">
              <a:solidFill>
                <a:schemeClr val="dk1"/>
              </a:solidFill>
              <a:latin typeface="Poppins"/>
              <a:ea typeface="Poppins"/>
              <a:cs typeface="Poppins"/>
              <a:sym typeface="Poppins"/>
            </a:endParaRPr>
          </a:p>
        </p:txBody>
      </p:sp>
      <p:sp>
        <p:nvSpPr>
          <p:cNvPr id="94" name="Google Shape;94;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5" name="Google Shape;95;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incomplete, informal, impolite, impatient, misuse, misunderstand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4" name="Google Shape;114;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5" name="Google Shape;115;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inedible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inedible.</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Inedible. Four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In | ed | i |ble.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/i/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i -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 In | ed | i |ble. Next syllable is </a:t>
            </a:r>
            <a:r>
              <a:rPr i="1" lang="en" sz="1200">
                <a:solidFill>
                  <a:schemeClr val="dk1"/>
                </a:solidFill>
                <a:latin typeface="Poppins"/>
                <a:ea typeface="Poppins"/>
                <a:cs typeface="Poppins"/>
                <a:sym typeface="Poppins"/>
              </a:rPr>
              <a:t>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Ed. /e/ /d/.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e - 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third syllable. . In | ed | i |ble. Next syllable is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third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fourth syllable. . In | ed | i |ble. Next syllable is 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fourth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 /b/ /l/.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b - l -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prefix?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in means not. Inedible means not edible, or not able to be eaten.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(impolite, misuse)</a:t>
            </a:r>
            <a:endParaRPr b="1" sz="1200">
              <a:solidFill>
                <a:schemeClr val="dk1"/>
              </a:solidFill>
              <a:latin typeface="Poppins"/>
              <a:ea typeface="Poppins"/>
              <a:cs typeface="Poppins"/>
              <a:sym typeface="Poppins"/>
            </a:endParaRPr>
          </a:p>
        </p:txBody>
      </p:sp>
      <p:sp>
        <p:nvSpPr>
          <p:cNvPr id="124" name="Google Shape;12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high frequency words. Both of these words follow a rule: an o or i followed by 2 consonants may use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kind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both.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apply our rule for today to read the words. You do it first.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decode the HFWs. You should monitor and support as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together too. We'll decode and then blend. You should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 /i/ /n/ /d/ = "kind". /b/ /o/ /th/ = "both". Turn to your neighbor and explain why these words are read this way?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all students can explain that when an i or o is followed by 2 consonants, it may use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kind, both</a:t>
            </a:r>
            <a:endParaRPr b="1" sz="1200">
              <a:solidFill>
                <a:schemeClr val="dk1"/>
              </a:solidFill>
              <a:latin typeface="Poppins"/>
              <a:ea typeface="Poppins"/>
              <a:cs typeface="Poppins"/>
              <a:sym typeface="Poppins"/>
            </a:endParaRPr>
          </a:p>
        </p:txBody>
      </p:sp>
      <p:sp>
        <p:nvSpPr>
          <p:cNvPr id="141" name="Google Shape;14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2" name="Google Shape;142;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6.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911719" y="1020929"/>
            <a:ext cx="3752389" cy="9641875"/>
          </a:xfrm>
          <a:prstGeom prst="rect">
            <a:avLst/>
          </a:prstGeom>
          <a:noFill/>
          <a:ln>
            <a:noFill/>
          </a:ln>
        </p:spPr>
      </p:pic>
      <p:sp>
        <p:nvSpPr>
          <p:cNvPr id="32" name="Google Shape;32;p7"/>
          <p:cNvSpPr txBox="1"/>
          <p:nvPr/>
        </p:nvSpPr>
        <p:spPr>
          <a:xfrm>
            <a:off x="10919191" y="4963950"/>
            <a:ext cx="3753000" cy="51459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8400"/>
              <a:buFont typeface="Arial"/>
              <a:buNone/>
            </a:pPr>
            <a:r>
              <a:rPr b="1" i="0" lang="en" sz="6000" u="none" cap="none" strike="noStrike">
                <a:solidFill>
                  <a:srgbClr val="FF0000"/>
                </a:solidFill>
                <a:highlight>
                  <a:schemeClr val="lt1"/>
                </a:highlight>
                <a:latin typeface="Poppins"/>
                <a:ea typeface="Poppins"/>
                <a:cs typeface="Poppins"/>
                <a:sym typeface="Poppins"/>
              </a:rPr>
              <a:t>i</a:t>
            </a:r>
            <a:r>
              <a:rPr b="1" i="0" lang="en" sz="6000" u="none" cap="none" strike="noStrike">
                <a:solidFill>
                  <a:srgbClr val="006EB6"/>
                </a:solidFill>
                <a:highlight>
                  <a:schemeClr val="lt1"/>
                </a:highlight>
                <a:latin typeface="Poppins"/>
                <a:ea typeface="Poppins"/>
                <a:cs typeface="Poppins"/>
                <a:sym typeface="Poppins"/>
              </a:rPr>
              <a:t>nv</a:t>
            </a:r>
            <a:r>
              <a:rPr b="1" i="0" lang="en" sz="6000" u="none" cap="none" strike="noStrike">
                <a:solidFill>
                  <a:srgbClr val="FF0000"/>
                </a:solidFill>
                <a:highlight>
                  <a:schemeClr val="lt1"/>
                </a:highlight>
                <a:latin typeface="Poppins"/>
                <a:ea typeface="Poppins"/>
                <a:cs typeface="Poppins"/>
                <a:sym typeface="Poppins"/>
              </a:rPr>
              <a:t>i</a:t>
            </a:r>
            <a:r>
              <a:rPr b="1" i="0" lang="en" sz="6000" u="none" cap="none" strike="noStrike">
                <a:solidFill>
                  <a:srgbClr val="006EB6"/>
                </a:solidFill>
                <a:highlight>
                  <a:schemeClr val="lt1"/>
                </a:highlight>
                <a:latin typeface="Poppins"/>
                <a:ea typeface="Poppins"/>
                <a:cs typeface="Poppins"/>
                <a:sym typeface="Poppins"/>
              </a:rPr>
              <a:t>s</a:t>
            </a:r>
            <a:r>
              <a:rPr b="1" i="0" lang="en" sz="6000" u="none" cap="none" strike="noStrike">
                <a:solidFill>
                  <a:srgbClr val="FF0000"/>
                </a:solidFill>
                <a:highlight>
                  <a:schemeClr val="lt1"/>
                </a:highlight>
                <a:latin typeface="Poppins"/>
                <a:ea typeface="Poppins"/>
                <a:cs typeface="Poppins"/>
                <a:sym typeface="Poppins"/>
              </a:rPr>
              <a:t>i</a:t>
            </a:r>
            <a:r>
              <a:rPr b="1" i="0" lang="en" sz="6000" u="none" cap="none" strike="noStrike">
                <a:solidFill>
                  <a:srgbClr val="006EB6"/>
                </a:solidFill>
                <a:highlight>
                  <a:schemeClr val="lt1"/>
                </a:highlight>
                <a:latin typeface="Poppins"/>
                <a:ea typeface="Poppins"/>
                <a:cs typeface="Poppins"/>
                <a:sym typeface="Poppins"/>
              </a:rPr>
              <a:t>bl</a:t>
            </a:r>
            <a:r>
              <a:rPr b="1" i="0" lang="en" sz="6000" u="none" cap="none" strike="noStrike">
                <a:solidFill>
                  <a:srgbClr val="FF0000"/>
                </a:solidFill>
                <a:highlight>
                  <a:schemeClr val="lt1"/>
                </a:highlight>
                <a:latin typeface="Poppins"/>
                <a:ea typeface="Poppins"/>
                <a:cs typeface="Poppins"/>
                <a:sym typeface="Poppins"/>
              </a:rPr>
              <a:t>e</a:t>
            </a:r>
            <a:r>
              <a:rPr b="1" i="0" lang="en" sz="7500" u="none" cap="none" strike="noStrike">
                <a:solidFill>
                  <a:srgbClr val="242424"/>
                </a:solidFill>
                <a:highlight>
                  <a:srgbClr val="FFFFFF"/>
                </a:highlight>
                <a:latin typeface="Poppins"/>
                <a:ea typeface="Poppins"/>
                <a:cs typeface="Poppins"/>
                <a:sym typeface="Poppins"/>
              </a:rPr>
              <a:t> </a:t>
            </a:r>
            <a:endParaRPr b="1" i="0" sz="7500" u="none" cap="none" strike="noStrike">
              <a:solidFill>
                <a:srgbClr val="242424"/>
              </a:solidFill>
              <a:highlight>
                <a:srgbClr val="FFFFFF"/>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4200"/>
              <a:buFont typeface="Arial"/>
              <a:buNone/>
            </a:pPr>
            <a:r>
              <a:rPr b="1" i="0" lang="en" sz="3400" u="none" cap="none" strike="noStrike">
                <a:solidFill>
                  <a:schemeClr val="dk1"/>
                </a:solidFill>
                <a:highlight>
                  <a:schemeClr val="lt1"/>
                </a:highlight>
                <a:latin typeface="Poppins"/>
                <a:ea typeface="Poppins"/>
                <a:cs typeface="Poppins"/>
                <a:sym typeface="Poppins"/>
              </a:rPr>
              <a:t>/</a:t>
            </a:r>
            <a:r>
              <a:rPr b="1" i="0" lang="en" sz="3400" u="none" cap="none" strike="noStrike">
                <a:solidFill>
                  <a:srgbClr val="FF0000"/>
                </a:solidFill>
                <a:highlight>
                  <a:schemeClr val="lt1"/>
                </a:highlight>
                <a:latin typeface="Poppins"/>
                <a:ea typeface="Poppins"/>
                <a:cs typeface="Poppins"/>
                <a:sym typeface="Poppins"/>
              </a:rPr>
              <a:t>ĭ</a:t>
            </a:r>
            <a:r>
              <a:rPr b="1" i="0" lang="en" sz="3400" u="none" cap="none" strike="noStrike">
                <a:solidFill>
                  <a:schemeClr val="dk1"/>
                </a:solidFill>
                <a:highlight>
                  <a:schemeClr val="lt1"/>
                </a:highlight>
                <a:latin typeface="Poppins"/>
                <a:ea typeface="Poppins"/>
                <a:cs typeface="Poppins"/>
                <a:sym typeface="Poppins"/>
              </a:rPr>
              <a:t>/ /</a:t>
            </a:r>
            <a:r>
              <a:rPr b="1" i="0" lang="en" sz="3400" u="none" cap="none" strike="noStrike">
                <a:solidFill>
                  <a:srgbClr val="006EB6"/>
                </a:solidFill>
                <a:highlight>
                  <a:schemeClr val="lt1"/>
                </a:highlight>
                <a:latin typeface="Poppins"/>
                <a:ea typeface="Poppins"/>
                <a:cs typeface="Poppins"/>
                <a:sym typeface="Poppins"/>
              </a:rPr>
              <a:t>n</a:t>
            </a:r>
            <a:r>
              <a:rPr b="1" i="0" lang="en" sz="3400" u="none" cap="none" strike="noStrike">
                <a:solidFill>
                  <a:schemeClr val="dk1"/>
                </a:solidFill>
                <a:highlight>
                  <a:schemeClr val="lt1"/>
                </a:highlight>
                <a:latin typeface="Poppins"/>
                <a:ea typeface="Poppins"/>
                <a:cs typeface="Poppins"/>
                <a:sym typeface="Poppins"/>
              </a:rPr>
              <a:t>/ | /</a:t>
            </a:r>
            <a:r>
              <a:rPr b="1" i="0" lang="en" sz="3400" u="none" cap="none" strike="noStrike">
                <a:solidFill>
                  <a:srgbClr val="006EB6"/>
                </a:solidFill>
                <a:highlight>
                  <a:schemeClr val="lt1"/>
                </a:highlight>
                <a:latin typeface="Poppins"/>
                <a:ea typeface="Poppins"/>
                <a:cs typeface="Poppins"/>
                <a:sym typeface="Poppins"/>
              </a:rPr>
              <a:t>v</a:t>
            </a:r>
            <a:r>
              <a:rPr b="1" i="0" lang="en" sz="3400" u="none" cap="none" strike="noStrike">
                <a:solidFill>
                  <a:schemeClr val="dk1"/>
                </a:solidFill>
                <a:highlight>
                  <a:schemeClr val="lt1"/>
                </a:highlight>
                <a:latin typeface="Poppins"/>
                <a:ea typeface="Poppins"/>
                <a:cs typeface="Poppins"/>
                <a:sym typeface="Poppins"/>
              </a:rPr>
              <a:t>/ /</a:t>
            </a:r>
            <a:r>
              <a:rPr b="1" i="0" lang="en" sz="3400" u="none" cap="none" strike="noStrike">
                <a:solidFill>
                  <a:srgbClr val="FF0000"/>
                </a:solidFill>
                <a:highlight>
                  <a:schemeClr val="lt1"/>
                </a:highlight>
                <a:latin typeface="Poppins"/>
                <a:ea typeface="Poppins"/>
                <a:cs typeface="Poppins"/>
                <a:sym typeface="Poppins"/>
              </a:rPr>
              <a:t>ĭ</a:t>
            </a:r>
            <a:r>
              <a:rPr b="1" i="0" lang="en" sz="3400" u="none" cap="none" strike="noStrike">
                <a:solidFill>
                  <a:schemeClr val="dk1"/>
                </a:solidFill>
                <a:highlight>
                  <a:schemeClr val="lt1"/>
                </a:highlight>
                <a:latin typeface="Poppins"/>
                <a:ea typeface="Poppins"/>
                <a:cs typeface="Poppins"/>
                <a:sym typeface="Poppins"/>
              </a:rPr>
              <a:t>/ /</a:t>
            </a:r>
            <a:r>
              <a:rPr b="1" i="0" lang="en" sz="3400" u="none" cap="none" strike="noStrike">
                <a:solidFill>
                  <a:srgbClr val="006EB6"/>
                </a:solidFill>
                <a:highlight>
                  <a:schemeClr val="lt1"/>
                </a:highlight>
                <a:latin typeface="Poppins"/>
                <a:ea typeface="Poppins"/>
                <a:cs typeface="Poppins"/>
                <a:sym typeface="Poppins"/>
              </a:rPr>
              <a:t>s</a:t>
            </a:r>
            <a:r>
              <a:rPr b="1" i="0" lang="en" sz="3400" u="none" cap="none" strike="noStrike">
                <a:solidFill>
                  <a:schemeClr val="dk1"/>
                </a:solidFill>
                <a:highlight>
                  <a:schemeClr val="lt1"/>
                </a:highlight>
                <a:latin typeface="Poppins"/>
                <a:ea typeface="Poppins"/>
                <a:cs typeface="Poppins"/>
                <a:sym typeface="Poppins"/>
              </a:rPr>
              <a:t>/ | /</a:t>
            </a:r>
            <a:r>
              <a:rPr b="1" i="0" lang="en" sz="3400" u="none" cap="none" strike="noStrike">
                <a:solidFill>
                  <a:srgbClr val="FF0000"/>
                </a:solidFill>
                <a:highlight>
                  <a:schemeClr val="lt1"/>
                </a:highlight>
                <a:latin typeface="Poppins"/>
                <a:ea typeface="Poppins"/>
                <a:cs typeface="Poppins"/>
                <a:sym typeface="Poppins"/>
              </a:rPr>
              <a:t>ĭ</a:t>
            </a:r>
            <a:r>
              <a:rPr b="1" i="0" lang="en" sz="3400" u="none" cap="none" strike="noStrike">
                <a:solidFill>
                  <a:schemeClr val="dk1"/>
                </a:solidFill>
                <a:highlight>
                  <a:schemeClr val="lt1"/>
                </a:highlight>
                <a:latin typeface="Poppins"/>
                <a:ea typeface="Poppins"/>
                <a:cs typeface="Poppins"/>
                <a:sym typeface="Poppins"/>
              </a:rPr>
              <a:t>/ | /</a:t>
            </a:r>
            <a:r>
              <a:rPr b="1" i="0" lang="en" sz="3400" u="none" cap="none" strike="noStrike">
                <a:solidFill>
                  <a:srgbClr val="006EB6"/>
                </a:solidFill>
                <a:highlight>
                  <a:schemeClr val="lt1"/>
                </a:highlight>
                <a:latin typeface="Poppins"/>
                <a:ea typeface="Poppins"/>
                <a:cs typeface="Poppins"/>
                <a:sym typeface="Poppins"/>
              </a:rPr>
              <a:t>b</a:t>
            </a:r>
            <a:r>
              <a:rPr b="1" i="0" lang="en" sz="3400" u="none" cap="none" strike="noStrike">
                <a:solidFill>
                  <a:schemeClr val="dk1"/>
                </a:solidFill>
                <a:highlight>
                  <a:schemeClr val="lt1"/>
                </a:highlight>
                <a:latin typeface="Poppins"/>
                <a:ea typeface="Poppins"/>
                <a:cs typeface="Poppins"/>
                <a:sym typeface="Poppins"/>
              </a:rPr>
              <a:t>/ /</a:t>
            </a:r>
            <a:r>
              <a:rPr b="1" i="0" lang="en" sz="3400" u="none" cap="none" strike="noStrike">
                <a:solidFill>
                  <a:srgbClr val="006EB6"/>
                </a:solidFill>
                <a:highlight>
                  <a:schemeClr val="lt1"/>
                </a:highlight>
                <a:latin typeface="Poppins"/>
                <a:ea typeface="Poppins"/>
                <a:cs typeface="Poppins"/>
                <a:sym typeface="Poppins"/>
              </a:rPr>
              <a:t>l</a:t>
            </a:r>
            <a:r>
              <a:rPr b="1" i="0" lang="en" sz="3400" u="none" cap="none" strike="noStrike">
                <a:solidFill>
                  <a:schemeClr val="dk1"/>
                </a:solidFill>
                <a:highlight>
                  <a:schemeClr val="lt1"/>
                </a:highlight>
                <a:latin typeface="Poppins"/>
                <a:ea typeface="Poppins"/>
                <a:cs typeface="Poppins"/>
                <a:sym typeface="Poppins"/>
              </a:rPr>
              <a:t>/</a:t>
            </a:r>
            <a:r>
              <a:rPr b="1" i="0" lang="en" sz="3600" u="none" cap="none" strike="noStrike">
                <a:solidFill>
                  <a:schemeClr val="dk1"/>
                </a:solidFill>
                <a:highlight>
                  <a:schemeClr val="lt1"/>
                </a:highlight>
                <a:latin typeface="Poppins"/>
                <a:ea typeface="Poppins"/>
                <a:cs typeface="Poppins"/>
                <a:sym typeface="Poppins"/>
              </a:rPr>
              <a:t> </a:t>
            </a:r>
            <a:endParaRPr b="1" i="0" sz="3600" u="none" cap="none" strike="noStrike">
              <a:solidFill>
                <a:schemeClr val="dk1"/>
              </a:solidFill>
              <a:highlight>
                <a:schemeClr val="lt1"/>
              </a:highlight>
              <a:latin typeface="Poppins"/>
              <a:ea typeface="Poppins"/>
              <a:cs typeface="Poppins"/>
              <a:sym typeface="Poppins"/>
            </a:endParaRPr>
          </a:p>
          <a:p>
            <a:pPr indent="0" lvl="1"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6400"/>
              <a:buFont typeface="Arial"/>
              <a:buNone/>
            </a:pP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FF0000"/>
                </a:solidFill>
                <a:highlight>
                  <a:schemeClr val="lt1"/>
                </a:highlight>
                <a:latin typeface="Poppins"/>
                <a:ea typeface="Poppins"/>
                <a:cs typeface="Poppins"/>
                <a:sym typeface="Poppins"/>
              </a:rPr>
              <a:t>i</a:t>
            </a:r>
            <a:r>
              <a:rPr b="1" i="0" lang="en" sz="5000" u="none" cap="none" strike="noStrike">
                <a:solidFill>
                  <a:srgbClr val="006EB6"/>
                </a:solidFill>
                <a:highlight>
                  <a:schemeClr val="lt1"/>
                </a:highlight>
                <a:latin typeface="Poppins"/>
                <a:ea typeface="Poppins"/>
                <a:cs typeface="Poppins"/>
                <a:sym typeface="Poppins"/>
              </a:rPr>
              <a:t>nv</a:t>
            </a:r>
            <a:r>
              <a:rPr b="1" i="0" lang="en" sz="5000" u="none" cap="none" strike="noStrike">
                <a:solidFill>
                  <a:srgbClr val="FF0000"/>
                </a:solidFill>
                <a:highlight>
                  <a:schemeClr val="lt1"/>
                </a:highlight>
                <a:latin typeface="Poppins"/>
                <a:ea typeface="Poppins"/>
                <a:cs typeface="Poppins"/>
                <a:sym typeface="Poppins"/>
              </a:rPr>
              <a:t>i</a:t>
            </a:r>
            <a:r>
              <a:rPr b="1" i="0" lang="en" sz="5000" u="none" cap="none" strike="noStrike">
                <a:solidFill>
                  <a:srgbClr val="006EB6"/>
                </a:solidFill>
                <a:highlight>
                  <a:schemeClr val="lt1"/>
                </a:highlight>
                <a:latin typeface="Poppins"/>
                <a:ea typeface="Poppins"/>
                <a:cs typeface="Poppins"/>
                <a:sym typeface="Poppins"/>
              </a:rPr>
              <a:t>s</a:t>
            </a:r>
            <a:r>
              <a:rPr b="1" i="0" lang="en" sz="5000" u="none" cap="none" strike="noStrike">
                <a:solidFill>
                  <a:srgbClr val="FF0000"/>
                </a:solidFill>
                <a:highlight>
                  <a:schemeClr val="lt1"/>
                </a:highlight>
                <a:latin typeface="Poppins"/>
                <a:ea typeface="Poppins"/>
                <a:cs typeface="Poppins"/>
                <a:sym typeface="Poppins"/>
              </a:rPr>
              <a:t>i</a:t>
            </a:r>
            <a:r>
              <a:rPr b="1" i="0" lang="en" sz="5000" u="none" cap="none" strike="noStrike">
                <a:solidFill>
                  <a:srgbClr val="006EB6"/>
                </a:solidFill>
                <a:highlight>
                  <a:schemeClr val="lt1"/>
                </a:highlight>
                <a:latin typeface="Poppins"/>
                <a:ea typeface="Poppins"/>
                <a:cs typeface="Poppins"/>
                <a:sym typeface="Poppins"/>
              </a:rPr>
              <a:t>bl</a:t>
            </a:r>
            <a:r>
              <a:rPr b="1" i="0" lang="en" sz="5000" u="none" cap="none" strike="noStrike">
                <a:solidFill>
                  <a:srgbClr val="FF0000"/>
                </a:solidFill>
                <a:highlight>
                  <a:schemeClr val="lt1"/>
                </a:highlight>
                <a:latin typeface="Poppins"/>
                <a:ea typeface="Poppins"/>
                <a:cs typeface="Poppins"/>
                <a:sym typeface="Poppins"/>
              </a:rPr>
              <a:t>e</a:t>
            </a:r>
            <a:endParaRPr b="1" i="0" sz="188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0967556" y="5035111"/>
            <a:ext cx="3657000" cy="1386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1136" l="0" r="0" t="1140"/>
          <a:stretch/>
        </p:blipFill>
        <p:spPr>
          <a:xfrm>
            <a:off x="11420002" y="1776698"/>
            <a:ext cx="2750798" cy="2858519"/>
          </a:xfrm>
          <a:prstGeom prst="rect">
            <a:avLst/>
          </a:prstGeom>
          <a:noFill/>
          <a:ln>
            <a:noFill/>
          </a:ln>
        </p:spPr>
      </p:pic>
      <p:pic>
        <p:nvPicPr>
          <p:cNvPr id="35" name="Google Shape;35;p7"/>
          <p:cNvPicPr preferRelativeResize="0"/>
          <p:nvPr/>
        </p:nvPicPr>
        <p:blipFill rotWithShape="1">
          <a:blip r:embed="rId5">
            <a:alphaModFix/>
          </a:blip>
          <a:srcRect b="0" l="2471" r="2471" t="0"/>
          <a:stretch/>
        </p:blipFill>
        <p:spPr>
          <a:xfrm>
            <a:off x="7599647" y="2080418"/>
            <a:ext cx="2750804" cy="2793553"/>
          </a:xfrm>
          <a:prstGeom prst="rect">
            <a:avLst/>
          </a:prstGeom>
          <a:noFill/>
          <a:ln>
            <a:noFill/>
          </a:ln>
        </p:spPr>
      </p:pic>
      <p:pic>
        <p:nvPicPr>
          <p:cNvPr id="36" name="Google Shape;36;p7"/>
          <p:cNvPicPr preferRelativeResize="0"/>
          <p:nvPr/>
        </p:nvPicPr>
        <p:blipFill rotWithShape="1">
          <a:blip r:embed="rId6">
            <a:alphaModFix/>
          </a:blip>
          <a:srcRect b="346" l="0" r="0" t="355"/>
          <a:stretch/>
        </p:blipFill>
        <p:spPr>
          <a:xfrm>
            <a:off x="15225341" y="2080418"/>
            <a:ext cx="2750801" cy="2793415"/>
          </a:xfrm>
          <a:prstGeom prst="rect">
            <a:avLst/>
          </a:prstGeom>
          <a:noFill/>
          <a:ln>
            <a:noFill/>
          </a:ln>
        </p:spPr>
      </p:pic>
      <p:sp>
        <p:nvSpPr>
          <p:cNvPr id="37" name="Google Shape;37;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 name="Google Shape;43;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
        <p:nvSpPr>
          <p:cNvPr id="44" name="Google Shape;44;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b="0" l="0" r="0" t="0"/>
          <a:stretch/>
        </p:blipFill>
        <p:spPr>
          <a:xfrm>
            <a:off x="7588743" y="1766489"/>
            <a:ext cx="11207967" cy="8655096"/>
          </a:xfrm>
          <a:prstGeom prst="rect">
            <a:avLst/>
          </a:prstGeom>
          <a:noFill/>
          <a:ln>
            <a:noFill/>
          </a:ln>
        </p:spPr>
      </p:pic>
      <p:pic>
        <p:nvPicPr>
          <p:cNvPr id="50" name="Google Shape;50;p8"/>
          <p:cNvPicPr preferRelativeResize="0"/>
          <p:nvPr/>
        </p:nvPicPr>
        <p:blipFill rotWithShape="1">
          <a:blip r:embed="rId4">
            <a:alphaModFix/>
          </a:blip>
          <a:srcRect b="0" l="0" r="0" t="0"/>
          <a:stretch/>
        </p:blipFill>
        <p:spPr>
          <a:xfrm>
            <a:off x="7588743" y="1766489"/>
            <a:ext cx="11207967" cy="8655096"/>
          </a:xfrm>
          <a:prstGeom prst="rect">
            <a:avLst/>
          </a:prstGeom>
          <a:noFill/>
          <a:ln>
            <a:noFill/>
          </a:ln>
        </p:spPr>
      </p:pic>
      <p:pic>
        <p:nvPicPr>
          <p:cNvPr id="51" name="Google Shape;51;p8"/>
          <p:cNvPicPr preferRelativeResize="0"/>
          <p:nvPr/>
        </p:nvPicPr>
        <p:blipFill rotWithShape="1">
          <a:blip r:embed="rId5">
            <a:alphaModFix/>
          </a:blip>
          <a:srcRect b="0" l="0" r="0" t="0"/>
          <a:stretch/>
        </p:blipFill>
        <p:spPr>
          <a:xfrm>
            <a:off x="7588743" y="1766489"/>
            <a:ext cx="11207967" cy="8655096"/>
          </a:xfrm>
          <a:prstGeom prst="rect">
            <a:avLst/>
          </a:prstGeom>
          <a:noFill/>
          <a:ln>
            <a:noFill/>
          </a:ln>
        </p:spPr>
      </p:pic>
      <p:pic>
        <p:nvPicPr>
          <p:cNvPr id="52" name="Google Shape;52;p8"/>
          <p:cNvPicPr preferRelativeResize="0"/>
          <p:nvPr/>
        </p:nvPicPr>
        <p:blipFill rotWithShape="1">
          <a:blip r:embed="rId6">
            <a:alphaModFix/>
          </a:blip>
          <a:srcRect b="0" l="9" r="6" t="0"/>
          <a:stretch/>
        </p:blipFill>
        <p:spPr>
          <a:xfrm>
            <a:off x="7588743" y="1765748"/>
            <a:ext cx="11207967" cy="8656556"/>
          </a:xfrm>
          <a:prstGeom prst="rect">
            <a:avLst/>
          </a:prstGeom>
          <a:noFill/>
          <a:ln>
            <a:noFill/>
          </a:ln>
        </p:spPr>
      </p:pic>
      <p:sp>
        <p:nvSpPr>
          <p:cNvPr id="53" name="Google Shape;53;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p:tgtEl>
                                          <p:spTgt spid="52"/>
                                        </p:tgtEl>
                                        <p:attrNameLst>
                                          <p:attrName>ppt_w</p:attrName>
                                        </p:attrNameLst>
                                      </p:cBhvr>
                                      <p:tavLst>
                                        <p:tav fmla="" tm="0">
                                          <p:val>
                                            <p:strVal val="0"/>
                                          </p:val>
                                        </p:tav>
                                        <p:tav fmla="" tm="100000">
                                          <p:val>
                                            <p:strVal val="#ppt_w"/>
                                          </p:val>
                                        </p:tav>
                                      </p:tavLst>
                                    </p:anim>
                                    <p:anim calcmode="lin" valueType="num">
                                      <p:cBhvr additive="base">
                                        <p:cTn dur="1000"/>
                                        <p:tgtEl>
                                          <p:spTgt spid="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b="0" l="0" r="0" t="0"/>
          <a:stretch/>
        </p:blipFill>
        <p:spPr>
          <a:xfrm rot="5400000">
            <a:off x="7846231" y="1921052"/>
            <a:ext cx="9597131" cy="7425153"/>
          </a:xfrm>
          <a:prstGeom prst="rect">
            <a:avLst/>
          </a:prstGeom>
          <a:noFill/>
          <a:ln>
            <a:noFill/>
          </a:ln>
        </p:spPr>
      </p:pic>
      <p:sp>
        <p:nvSpPr>
          <p:cNvPr id="66" name="Google Shape;66;p9"/>
          <p:cNvSpPr txBox="1"/>
          <p:nvPr/>
        </p:nvSpPr>
        <p:spPr>
          <a:xfrm>
            <a:off x="8728934" y="2273505"/>
            <a:ext cx="7860600" cy="2219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0300" u="none" cap="none" strike="noStrike">
                <a:solidFill>
                  <a:schemeClr val="lt1"/>
                </a:solidFill>
                <a:latin typeface="Poppins"/>
                <a:ea typeface="Poppins"/>
                <a:cs typeface="Poppins"/>
                <a:sym typeface="Poppins"/>
              </a:rPr>
              <a:t>invisible</a:t>
            </a:r>
            <a:endParaRPr b="1" i="0" sz="10300" u="none" cap="none" strike="noStrike">
              <a:solidFill>
                <a:schemeClr val="lt1"/>
              </a:solidFill>
              <a:latin typeface="Poppins"/>
              <a:ea typeface="Poppins"/>
              <a:cs typeface="Poppins"/>
              <a:sym typeface="Poppins"/>
            </a:endParaRPr>
          </a:p>
        </p:txBody>
      </p:sp>
      <p:sp>
        <p:nvSpPr>
          <p:cNvPr id="67" name="Google Shape;67;p9"/>
          <p:cNvSpPr/>
          <p:nvPr/>
        </p:nvSpPr>
        <p:spPr>
          <a:xfrm>
            <a:off x="9700190" y="5237212"/>
            <a:ext cx="59313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9700166" y="4934367"/>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10309472" y="4934416"/>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0" name="Google Shape;70;p9"/>
          <p:cNvCxnSpPr/>
          <p:nvPr/>
        </p:nvCxnSpPr>
        <p:spPr>
          <a:xfrm flipH="1" rot="10800000">
            <a:off x="13560426" y="4203529"/>
            <a:ext cx="1332000" cy="6000"/>
          </a:xfrm>
          <a:prstGeom prst="straightConnector1">
            <a:avLst/>
          </a:prstGeom>
          <a:noFill/>
          <a:ln cap="flat" cmpd="sng" w="76200">
            <a:solidFill>
              <a:schemeClr val="accent4"/>
            </a:solidFill>
            <a:prstDash val="solid"/>
            <a:round/>
            <a:headEnd len="sm" w="sm" type="none"/>
            <a:tailEnd len="sm" w="sm" type="none"/>
          </a:ln>
        </p:spPr>
      </p:cxnSp>
      <p:sp>
        <p:nvSpPr>
          <p:cNvPr id="71" name="Google Shape;71;p9"/>
          <p:cNvSpPr/>
          <p:nvPr/>
        </p:nvSpPr>
        <p:spPr>
          <a:xfrm>
            <a:off x="11214547" y="4934416"/>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9752418" y="4454821"/>
            <a:ext cx="351000" cy="3675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1886224" y="4454797"/>
            <a:ext cx="351000" cy="3675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9752442" y="2749799"/>
            <a:ext cx="1296000" cy="1505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1812893" y="4934367"/>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2321826" y="4934416"/>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12944418" y="4934466"/>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8" name="Google Shape;78;p9"/>
          <p:cNvCxnSpPr/>
          <p:nvPr/>
        </p:nvCxnSpPr>
        <p:spPr>
          <a:xfrm>
            <a:off x="11049826" y="2497018"/>
            <a:ext cx="0" cy="1771500"/>
          </a:xfrm>
          <a:prstGeom prst="straightConnector1">
            <a:avLst/>
          </a:prstGeom>
          <a:noFill/>
          <a:ln cap="flat" cmpd="sng" w="76200">
            <a:solidFill>
              <a:srgbClr val="EDC31B"/>
            </a:solidFill>
            <a:prstDash val="solid"/>
            <a:round/>
            <a:headEnd len="sm" w="sm" type="none"/>
            <a:tailEnd len="sm" w="sm" type="none"/>
          </a:ln>
        </p:spPr>
      </p:cxnSp>
      <p:cxnSp>
        <p:nvCxnSpPr>
          <p:cNvPr id="79" name="Google Shape;79;p9"/>
          <p:cNvCxnSpPr/>
          <p:nvPr/>
        </p:nvCxnSpPr>
        <p:spPr>
          <a:xfrm>
            <a:off x="13017772" y="2497018"/>
            <a:ext cx="0" cy="1771500"/>
          </a:xfrm>
          <a:prstGeom prst="straightConnector1">
            <a:avLst/>
          </a:prstGeom>
          <a:noFill/>
          <a:ln cap="flat" cmpd="sng" w="76200">
            <a:solidFill>
              <a:srgbClr val="EDC31B"/>
            </a:solidFill>
            <a:prstDash val="solid"/>
            <a:round/>
            <a:headEnd len="sm" w="sm" type="none"/>
            <a:tailEnd len="sm" w="sm" type="none"/>
          </a:ln>
        </p:spPr>
      </p:cxnSp>
      <p:cxnSp>
        <p:nvCxnSpPr>
          <p:cNvPr id="80" name="Google Shape;80;p9"/>
          <p:cNvCxnSpPr/>
          <p:nvPr/>
        </p:nvCxnSpPr>
        <p:spPr>
          <a:xfrm flipH="1" rot="10800000">
            <a:off x="14087544" y="4203529"/>
            <a:ext cx="1332000" cy="6000"/>
          </a:xfrm>
          <a:prstGeom prst="straightConnector1">
            <a:avLst/>
          </a:prstGeom>
          <a:noFill/>
          <a:ln cap="flat" cmpd="sng" w="76200">
            <a:solidFill>
              <a:schemeClr val="accent4"/>
            </a:solidFill>
            <a:prstDash val="solid"/>
            <a:round/>
            <a:headEnd len="sm" w="sm" type="none"/>
            <a:tailEnd len="sm" w="sm" type="none"/>
          </a:ln>
        </p:spPr>
      </p:cxnSp>
      <p:sp>
        <p:nvSpPr>
          <p:cNvPr id="81" name="Google Shape;81;p9"/>
          <p:cNvSpPr/>
          <p:nvPr/>
        </p:nvSpPr>
        <p:spPr>
          <a:xfrm>
            <a:off x="13017748" y="4454846"/>
            <a:ext cx="351000" cy="3675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9"/>
          <p:cNvSpPr/>
          <p:nvPr/>
        </p:nvSpPr>
        <p:spPr>
          <a:xfrm>
            <a:off x="13660799" y="4934466"/>
            <a:ext cx="495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3" name="Google Shape;83;p9"/>
          <p:cNvCxnSpPr/>
          <p:nvPr/>
        </p:nvCxnSpPr>
        <p:spPr>
          <a:xfrm>
            <a:off x="13395606" y="2497018"/>
            <a:ext cx="0" cy="1771500"/>
          </a:xfrm>
          <a:prstGeom prst="straightConnector1">
            <a:avLst/>
          </a:prstGeom>
          <a:noFill/>
          <a:ln cap="flat" cmpd="sng" w="76200">
            <a:solidFill>
              <a:srgbClr val="EDC31B"/>
            </a:solidFill>
            <a:prstDash val="solid"/>
            <a:round/>
            <a:headEnd len="sm" w="sm" type="none"/>
            <a:tailEnd len="sm" w="sm" type="none"/>
          </a:ln>
        </p:spPr>
      </p:cxnSp>
      <p:sp>
        <p:nvSpPr>
          <p:cNvPr id="84" name="Google Shape;84;p9"/>
          <p:cNvSpPr/>
          <p:nvPr/>
        </p:nvSpPr>
        <p:spPr>
          <a:xfrm>
            <a:off x="14502070" y="4454797"/>
            <a:ext cx="351000" cy="3675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9"/>
          <p:cNvSpPr/>
          <p:nvPr/>
        </p:nvSpPr>
        <p:spPr>
          <a:xfrm>
            <a:off x="14447093" y="4934367"/>
            <a:ext cx="894000" cy="3435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9"/>
          <p:cNvSpPr txBox="1"/>
          <p:nvPr/>
        </p:nvSpPr>
        <p:spPr>
          <a:xfrm>
            <a:off x="8728934" y="6848611"/>
            <a:ext cx="7860600" cy="2219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800" u="none" cap="none" strike="noStrike">
                <a:solidFill>
                  <a:schemeClr val="lt1"/>
                </a:solidFill>
                <a:latin typeface="Poppins"/>
                <a:ea typeface="Poppins"/>
                <a:cs typeface="Poppins"/>
                <a:sym typeface="Poppins"/>
              </a:rPr>
              <a:t>invisible</a:t>
            </a:r>
            <a:endParaRPr b="1" i="0" sz="11800" u="none" cap="none" strike="noStrike">
              <a:solidFill>
                <a:schemeClr val="lt1"/>
              </a:solidFill>
              <a:latin typeface="Poppins"/>
              <a:ea typeface="Poppins"/>
              <a:cs typeface="Poppins"/>
              <a:sym typeface="Poppins"/>
            </a:endParaRPr>
          </a:p>
        </p:txBody>
      </p:sp>
      <p:sp>
        <p:nvSpPr>
          <p:cNvPr id="87" name="Google Shape;87;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88" name="Google Shape;88;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9" name="Google Shape;89;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0" name="Google Shape;90;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91" name="Google Shape;91;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10"/>
          <p:cNvGrpSpPr/>
          <p:nvPr/>
        </p:nvGrpSpPr>
        <p:grpSpPr>
          <a:xfrm>
            <a:off x="7508145" y="6826043"/>
            <a:ext cx="10587620" cy="2193182"/>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600" u="none" cap="none" strike="noStrike">
                  <a:solidFill>
                    <a:schemeClr val="accent1"/>
                  </a:solidFill>
                  <a:latin typeface="Poppins"/>
                  <a:ea typeface="Poppins"/>
                  <a:cs typeface="Poppins"/>
                  <a:sym typeface="Poppins"/>
                </a:rPr>
                <a:t>The problem is impossible and I’m feeling frustrated. </a:t>
              </a:r>
              <a:endParaRPr b="1" i="0" sz="6200" u="none" cap="none" strike="noStrike">
                <a:solidFill>
                  <a:schemeClr val="accent1"/>
                </a:solidFill>
                <a:latin typeface="Poppins"/>
                <a:ea typeface="Poppins"/>
                <a:cs typeface="Poppins"/>
                <a:sym typeface="Poppins"/>
              </a:endParaRPr>
            </a:p>
          </p:txBody>
        </p:sp>
      </p:grpSp>
      <p:grpSp>
        <p:nvGrpSpPr>
          <p:cNvPr id="100" name="Google Shape;100;p10"/>
          <p:cNvGrpSpPr/>
          <p:nvPr/>
        </p:nvGrpSpPr>
        <p:grpSpPr>
          <a:xfrm>
            <a:off x="7508145" y="4826127"/>
            <a:ext cx="10587620" cy="1823444"/>
            <a:chOff x="5784675" y="818500"/>
            <a:chExt cx="2737800" cy="1941900"/>
          </a:xfrm>
        </p:grpSpPr>
        <p:sp>
          <p:nvSpPr>
            <p:cNvPr id="101" name="Google Shape;10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800" u="none" cap="none" strike="noStrike">
                  <a:solidFill>
                    <a:schemeClr val="accent1"/>
                  </a:solidFill>
                  <a:latin typeface="Poppins"/>
                  <a:ea typeface="Poppins"/>
                  <a:cs typeface="Poppins"/>
                  <a:sym typeface="Poppins"/>
                </a:rPr>
                <a:t>It is impolite to stare.</a:t>
              </a:r>
              <a:endParaRPr b="1" i="0" sz="7300" u="none" cap="none" strike="noStrike">
                <a:solidFill>
                  <a:schemeClr val="accent1"/>
                </a:solidFill>
                <a:latin typeface="Poppins"/>
                <a:ea typeface="Poppins"/>
                <a:cs typeface="Poppins"/>
                <a:sym typeface="Poppins"/>
              </a:endParaRPr>
            </a:p>
          </p:txBody>
        </p:sp>
      </p:grpSp>
      <p:grpSp>
        <p:nvGrpSpPr>
          <p:cNvPr id="103" name="Google Shape;103;p10"/>
          <p:cNvGrpSpPr/>
          <p:nvPr/>
        </p:nvGrpSpPr>
        <p:grpSpPr>
          <a:xfrm>
            <a:off x="7508145" y="2336375"/>
            <a:ext cx="10587620" cy="2313191"/>
            <a:chOff x="5784675" y="818500"/>
            <a:chExt cx="2737800" cy="1941900"/>
          </a:xfrm>
        </p:grpSpPr>
        <p:sp>
          <p:nvSpPr>
            <p:cNvPr id="104" name="Google Shape;104;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200" u="none" cap="none" strike="noStrike">
                  <a:solidFill>
                    <a:schemeClr val="accent1"/>
                  </a:solidFill>
                  <a:latin typeface="Poppins"/>
                  <a:ea typeface="Poppins"/>
                  <a:cs typeface="Poppins"/>
                  <a:sym typeface="Poppins"/>
                </a:rPr>
                <a:t>The party is informal. Wear whatever is comfortable. </a:t>
              </a:r>
              <a:endParaRPr b="1" i="0" sz="5200" u="none" cap="none" strike="noStrike">
                <a:solidFill>
                  <a:schemeClr val="accent1"/>
                </a:solidFill>
                <a:latin typeface="Poppins"/>
                <a:ea typeface="Poppins"/>
                <a:cs typeface="Poppins"/>
                <a:sym typeface="Poppins"/>
              </a:endParaRPr>
            </a:p>
          </p:txBody>
        </p:sp>
      </p:grpSp>
      <p:sp>
        <p:nvSpPr>
          <p:cNvPr id="106" name="Google Shape;106;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7" name="Google Shape;107;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8" name="Google Shape;108;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9" name="Google Shape;109;p10"/>
          <p:cNvPicPr preferRelativeResize="0"/>
          <p:nvPr/>
        </p:nvPicPr>
        <p:blipFill rotWithShape="1">
          <a:blip r:embed="rId4">
            <a:alphaModFix/>
          </a:blip>
          <a:srcRect b="0" l="0" r="0" t="0"/>
          <a:stretch/>
        </p:blipFill>
        <p:spPr>
          <a:xfrm>
            <a:off x="15945075" y="9329800"/>
            <a:ext cx="2242549" cy="1620675"/>
          </a:xfrm>
          <a:prstGeom prst="rect">
            <a:avLst/>
          </a:prstGeom>
          <a:noFill/>
          <a:ln>
            <a:noFill/>
          </a:ln>
        </p:spPr>
      </p:pic>
      <p:pic>
        <p:nvPicPr>
          <p:cNvPr id="110" name="Google Shape;110;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
        <p:nvSpPr>
          <p:cNvPr id="111" name="Google Shape;111;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1"/>
          <p:cNvSpPr txBox="1"/>
          <p:nvPr/>
        </p:nvSpPr>
        <p:spPr>
          <a:xfrm>
            <a:off x="7174400" y="2149300"/>
            <a:ext cx="12679800" cy="87453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8800"/>
              <a:buFont typeface="Arial"/>
              <a:buNone/>
            </a:pPr>
            <a:r>
              <a:rPr b="1" i="0" lang="en" sz="7100" u="none" cap="none" strike="noStrike">
                <a:solidFill>
                  <a:schemeClr val="accent1"/>
                </a:solidFill>
                <a:latin typeface="Poppins"/>
                <a:ea typeface="Poppins"/>
                <a:cs typeface="Poppins"/>
                <a:sym typeface="Poppins"/>
              </a:rPr>
              <a:t>incomplete			   informal</a:t>
            </a:r>
            <a:endParaRPr b="1" i="0" sz="7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8800"/>
              <a:buFont typeface="Arial"/>
              <a:buNone/>
            </a:pPr>
            <a:r>
              <a:rPr b="1" i="0" lang="en" sz="7100" u="none" cap="none" strike="noStrike">
                <a:solidFill>
                  <a:schemeClr val="accent1"/>
                </a:solidFill>
                <a:latin typeface="Poppins"/>
                <a:ea typeface="Poppins"/>
                <a:cs typeface="Poppins"/>
                <a:sym typeface="Poppins"/>
              </a:rPr>
              <a:t>impolite				</a:t>
            </a:r>
            <a:r>
              <a:rPr b="1" lang="en" sz="7100">
                <a:solidFill>
                  <a:schemeClr val="accent1"/>
                </a:solidFill>
                <a:latin typeface="Poppins"/>
                <a:ea typeface="Poppins"/>
                <a:cs typeface="Poppins"/>
                <a:sym typeface="Poppins"/>
              </a:rPr>
              <a:t>   </a:t>
            </a:r>
            <a:r>
              <a:rPr b="1" i="0" lang="en" sz="7100" u="none" cap="none" strike="noStrike">
                <a:solidFill>
                  <a:schemeClr val="accent1"/>
                </a:solidFill>
                <a:latin typeface="Poppins"/>
                <a:ea typeface="Poppins"/>
                <a:cs typeface="Poppins"/>
                <a:sym typeface="Poppins"/>
              </a:rPr>
              <a:t>     impatient</a:t>
            </a:r>
            <a:endParaRPr b="1" i="0" sz="7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8800"/>
              <a:buFont typeface="Arial"/>
              <a:buNone/>
            </a:pPr>
            <a:r>
              <a:rPr b="1" i="0" lang="en" sz="7100" u="none" cap="none" strike="noStrike">
                <a:solidFill>
                  <a:schemeClr val="accent1"/>
                </a:solidFill>
                <a:latin typeface="Poppins"/>
                <a:ea typeface="Poppins"/>
                <a:cs typeface="Poppins"/>
                <a:sym typeface="Poppins"/>
              </a:rPr>
              <a:t>misuse				</a:t>
            </a:r>
            <a:endParaRPr b="1" i="0" sz="7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8800"/>
              <a:buFont typeface="Arial"/>
              <a:buNone/>
            </a:pPr>
            <a:r>
              <a:rPr b="1" i="0" lang="en" sz="7100" u="none" cap="none" strike="noStrike">
                <a:solidFill>
                  <a:schemeClr val="accent1"/>
                </a:solidFill>
                <a:latin typeface="Poppins"/>
                <a:ea typeface="Poppins"/>
                <a:cs typeface="Poppins"/>
                <a:sym typeface="Poppins"/>
              </a:rPr>
              <a:t>misunderstand </a:t>
            </a:r>
            <a:endParaRPr b="1" i="0" sz="7100" u="none" cap="none" strike="noStrike">
              <a:solidFill>
                <a:schemeClr val="accent1"/>
              </a:solidFill>
              <a:latin typeface="Poppins"/>
              <a:ea typeface="Poppins"/>
              <a:cs typeface="Poppins"/>
              <a:sym typeface="Poppins"/>
            </a:endParaRPr>
          </a:p>
        </p:txBody>
      </p:sp>
      <p:sp>
        <p:nvSpPr>
          <p:cNvPr id="118" name="Google Shape;118;p11"/>
          <p:cNvSpPr txBox="1"/>
          <p:nvPr>
            <p:ph idx="2" type="body"/>
          </p:nvPr>
        </p:nvSpPr>
        <p:spPr>
          <a:xfrm>
            <a:off x="612750" y="631025"/>
            <a:ext cx="5742300" cy="23220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9" name="Google Shape;119;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20" name="Google Shape;120;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21" name="Google Shape;121;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2"/>
          <p:cNvPicPr preferRelativeResize="0"/>
          <p:nvPr/>
        </p:nvPicPr>
        <p:blipFill rotWithShape="1">
          <a:blip r:embed="rId3">
            <a:alphaModFix/>
          </a:blip>
          <a:srcRect b="0" l="0" r="0" t="0"/>
          <a:stretch/>
        </p:blipFill>
        <p:spPr>
          <a:xfrm>
            <a:off x="7223733" y="3953907"/>
            <a:ext cx="4231501" cy="3217381"/>
          </a:xfrm>
          <a:prstGeom prst="rect">
            <a:avLst/>
          </a:prstGeom>
          <a:noFill/>
          <a:ln>
            <a:noFill/>
          </a:ln>
        </p:spPr>
      </p:pic>
      <p:pic>
        <p:nvPicPr>
          <p:cNvPr id="128" name="Google Shape;128;p12"/>
          <p:cNvPicPr preferRelativeResize="0"/>
          <p:nvPr/>
        </p:nvPicPr>
        <p:blipFill rotWithShape="1">
          <a:blip r:embed="rId4">
            <a:alphaModFix/>
          </a:blip>
          <a:srcRect b="0" l="0" r="0" t="0"/>
          <a:stretch/>
        </p:blipFill>
        <p:spPr>
          <a:xfrm>
            <a:off x="10379349" y="3966665"/>
            <a:ext cx="4231501" cy="4262200"/>
          </a:xfrm>
          <a:prstGeom prst="rect">
            <a:avLst/>
          </a:prstGeom>
          <a:noFill/>
          <a:ln>
            <a:noFill/>
          </a:ln>
        </p:spPr>
      </p:pic>
      <p:pic>
        <p:nvPicPr>
          <p:cNvPr id="129" name="Google Shape;129;p12"/>
          <p:cNvPicPr preferRelativeResize="0"/>
          <p:nvPr/>
        </p:nvPicPr>
        <p:blipFill rotWithShape="1">
          <a:blip r:embed="rId5">
            <a:alphaModFix/>
          </a:blip>
          <a:srcRect b="0" l="0" r="0" t="0"/>
          <a:stretch/>
        </p:blipFill>
        <p:spPr>
          <a:xfrm>
            <a:off x="13583106" y="3966665"/>
            <a:ext cx="4231501" cy="4262200"/>
          </a:xfrm>
          <a:prstGeom prst="rect">
            <a:avLst/>
          </a:prstGeom>
          <a:noFill/>
          <a:ln>
            <a:noFill/>
          </a:ln>
        </p:spPr>
      </p:pic>
      <p:pic>
        <p:nvPicPr>
          <p:cNvPr id="130" name="Google Shape;130;p12"/>
          <p:cNvPicPr preferRelativeResize="0"/>
          <p:nvPr/>
        </p:nvPicPr>
        <p:blipFill rotWithShape="1">
          <a:blip r:embed="rId6">
            <a:alphaModFix/>
          </a:blip>
          <a:srcRect b="0" l="0" r="0" t="0"/>
          <a:stretch/>
        </p:blipFill>
        <p:spPr>
          <a:xfrm>
            <a:off x="16734962" y="3973343"/>
            <a:ext cx="3155604" cy="3178516"/>
          </a:xfrm>
          <a:prstGeom prst="rect">
            <a:avLst/>
          </a:prstGeom>
          <a:noFill/>
          <a:ln>
            <a:noFill/>
          </a:ln>
        </p:spPr>
      </p:pic>
      <p:sp>
        <p:nvSpPr>
          <p:cNvPr id="131" name="Google Shape;131;p12"/>
          <p:cNvSpPr txBox="1"/>
          <p:nvPr/>
        </p:nvSpPr>
        <p:spPr>
          <a:xfrm>
            <a:off x="7296859" y="3923133"/>
            <a:ext cx="3156000" cy="267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200" u="none" cap="none" strike="noStrike">
                <a:solidFill>
                  <a:schemeClr val="lt1"/>
                </a:solidFill>
                <a:latin typeface="Poppins"/>
                <a:ea typeface="Poppins"/>
                <a:cs typeface="Poppins"/>
                <a:sym typeface="Poppins"/>
              </a:rPr>
              <a:t>in</a:t>
            </a:r>
            <a:endParaRPr b="1" i="0" sz="13200" u="none" cap="none" strike="noStrike">
              <a:solidFill>
                <a:srgbClr val="000000"/>
              </a:solidFill>
              <a:latin typeface="Poppins"/>
              <a:ea typeface="Poppins"/>
              <a:cs typeface="Poppins"/>
              <a:sym typeface="Poppins"/>
            </a:endParaRPr>
          </a:p>
        </p:txBody>
      </p:sp>
      <p:sp>
        <p:nvSpPr>
          <p:cNvPr id="132" name="Google Shape;132;p12"/>
          <p:cNvSpPr txBox="1"/>
          <p:nvPr/>
        </p:nvSpPr>
        <p:spPr>
          <a:xfrm>
            <a:off x="17168204" y="4075533"/>
            <a:ext cx="3156000" cy="267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ble</a:t>
            </a:r>
            <a:endParaRPr b="1" i="0" sz="11000" u="none" cap="none" strike="noStrike">
              <a:solidFill>
                <a:srgbClr val="000000"/>
              </a:solidFill>
              <a:latin typeface="Poppins"/>
              <a:ea typeface="Poppins"/>
              <a:cs typeface="Poppins"/>
              <a:sym typeface="Poppins"/>
            </a:endParaRPr>
          </a:p>
        </p:txBody>
      </p:sp>
      <p:sp>
        <p:nvSpPr>
          <p:cNvPr id="133" name="Google Shape;133;p12"/>
          <p:cNvSpPr txBox="1"/>
          <p:nvPr/>
        </p:nvSpPr>
        <p:spPr>
          <a:xfrm>
            <a:off x="13912843" y="3923133"/>
            <a:ext cx="3156000" cy="267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200" u="none" cap="none" strike="noStrike">
                <a:solidFill>
                  <a:schemeClr val="lt1"/>
                </a:solidFill>
                <a:latin typeface="Poppins"/>
                <a:ea typeface="Poppins"/>
                <a:cs typeface="Poppins"/>
                <a:sym typeface="Poppins"/>
              </a:rPr>
              <a:t>i</a:t>
            </a:r>
            <a:endParaRPr b="1" i="0" sz="13200" u="none" cap="none" strike="noStrike">
              <a:solidFill>
                <a:srgbClr val="000000"/>
              </a:solidFill>
              <a:latin typeface="Poppins"/>
              <a:ea typeface="Poppins"/>
              <a:cs typeface="Poppins"/>
              <a:sym typeface="Poppins"/>
            </a:endParaRPr>
          </a:p>
        </p:txBody>
      </p:sp>
      <p:sp>
        <p:nvSpPr>
          <p:cNvPr id="134" name="Google Shape;134;p12"/>
          <p:cNvSpPr txBox="1"/>
          <p:nvPr/>
        </p:nvSpPr>
        <p:spPr>
          <a:xfrm>
            <a:off x="10757251" y="3923133"/>
            <a:ext cx="3156000" cy="267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200" u="none" cap="none" strike="noStrike">
                <a:solidFill>
                  <a:schemeClr val="lt1"/>
                </a:solidFill>
                <a:latin typeface="Poppins"/>
                <a:ea typeface="Poppins"/>
                <a:cs typeface="Poppins"/>
                <a:sym typeface="Poppins"/>
              </a:rPr>
              <a:t>ed</a:t>
            </a:r>
            <a:endParaRPr b="1" i="0" sz="13200" u="none" cap="none" strike="noStrike">
              <a:solidFill>
                <a:srgbClr val="000000"/>
              </a:solidFill>
              <a:latin typeface="Poppins"/>
              <a:ea typeface="Poppins"/>
              <a:cs typeface="Poppins"/>
              <a:sym typeface="Poppins"/>
            </a:endParaRPr>
          </a:p>
        </p:txBody>
      </p:sp>
      <p:sp>
        <p:nvSpPr>
          <p:cNvPr id="135" name="Google Shape;135;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36" name="Google Shape;136;p12"/>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37" name="Google Shape;137;p12"/>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
        <p:nvSpPr>
          <p:cNvPr id="138" name="Google Shape;138;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13"/>
          <p:cNvGrpSpPr/>
          <p:nvPr/>
        </p:nvGrpSpPr>
        <p:grpSpPr>
          <a:xfrm>
            <a:off x="7826318" y="2557860"/>
            <a:ext cx="9196818" cy="2766819"/>
            <a:chOff x="5784675" y="818500"/>
            <a:chExt cx="2737800" cy="1941900"/>
          </a:xfrm>
        </p:grpSpPr>
        <p:sp>
          <p:nvSpPr>
            <p:cNvPr id="145" name="Google Shape;145;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6" name="Google Shape;146;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kind</a:t>
              </a:r>
              <a:endParaRPr b="1" i="0" sz="13200" u="none" cap="none" strike="noStrike">
                <a:solidFill>
                  <a:schemeClr val="accent2"/>
                </a:solidFill>
                <a:latin typeface="Poppins"/>
                <a:ea typeface="Poppins"/>
                <a:cs typeface="Poppins"/>
                <a:sym typeface="Poppins"/>
              </a:endParaRPr>
            </a:p>
          </p:txBody>
        </p:sp>
      </p:grpSp>
      <p:grpSp>
        <p:nvGrpSpPr>
          <p:cNvPr id="147" name="Google Shape;147;p13"/>
          <p:cNvGrpSpPr/>
          <p:nvPr/>
        </p:nvGrpSpPr>
        <p:grpSpPr>
          <a:xfrm>
            <a:off x="7826318" y="5891820"/>
            <a:ext cx="9196818" cy="2766819"/>
            <a:chOff x="5784675" y="818500"/>
            <a:chExt cx="2737800" cy="1941900"/>
          </a:xfrm>
        </p:grpSpPr>
        <p:sp>
          <p:nvSpPr>
            <p:cNvPr id="148" name="Google Shape;148;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9" name="Google Shape;149;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both</a:t>
              </a:r>
              <a:endParaRPr b="1" i="0" sz="13200" u="none" cap="none" strike="noStrike">
                <a:solidFill>
                  <a:schemeClr val="accent2"/>
                </a:solidFill>
                <a:latin typeface="Poppins"/>
                <a:ea typeface="Poppins"/>
                <a:cs typeface="Poppins"/>
                <a:sym typeface="Poppins"/>
              </a:endParaRPr>
            </a:p>
          </p:txBody>
        </p:sp>
      </p:grpSp>
      <p:sp>
        <p:nvSpPr>
          <p:cNvPr id="150" name="Google Shape;150;p1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51" name="Google Shape;151;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2" name="Google Shape;152;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53" name="Google Shape;153;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54" name="Google Shape;154;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ppt_w</p:attrName>
                                        </p:attrNameLst>
                                      </p:cBhvr>
                                      <p:tavLst>
                                        <p:tav fmla="" tm="0">
                                          <p:val>
                                            <p:strVal val="0"/>
                                          </p:val>
                                        </p:tav>
                                        <p:tav fmla="" tm="100000">
                                          <p:val>
                                            <p:strVal val="#ppt_w"/>
                                          </p:val>
                                        </p:tav>
                                      </p:tavLst>
                                    </p:anim>
                                    <p:anim calcmode="lin" valueType="num">
                                      <p:cBhvr additive="base">
                                        <p:cTn dur="1000"/>
                                        <p:tgtEl>
                                          <p:spTgt spid="1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ppt_w</p:attrName>
                                        </p:attrNameLst>
                                      </p:cBhvr>
                                      <p:tavLst>
                                        <p:tav fmla="" tm="0">
                                          <p:val>
                                            <p:strVal val="0"/>
                                          </p:val>
                                        </p:tav>
                                        <p:tav fmla="" tm="100000">
                                          <p:val>
                                            <p:strVal val="#ppt_w"/>
                                          </p:val>
                                        </p:tav>
                                      </p:tavLst>
                                    </p:anim>
                                    <p:anim calcmode="lin" valueType="num">
                                      <p:cBhvr additive="base">
                                        <p:cTn dur="1000"/>
                                        <p:tgtEl>
                                          <p:spTgt spid="1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