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lesson, we'll be looking at the prefixes un, dis, and non. Remember, a prefix is a group of letters at the beginning of a word that changes the meaning of the word. Today, we'll look at decoding, spelling, and determining the meaning of words with the prefixes un, dis, and non. The prefixes un, dis, and non mean not.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b="1" lang="en" sz="1200">
                <a:solidFill>
                  <a:schemeClr val="dk1"/>
                </a:solidFill>
                <a:latin typeface="Poppins"/>
                <a:ea typeface="Poppins"/>
                <a:cs typeface="Poppins"/>
                <a:sym typeface="Poppins"/>
              </a:rPr>
              <a:t>prefix cards </a:t>
            </a:r>
            <a:r>
              <a:rPr b="1" i="1" lang="en" sz="1200">
                <a:solidFill>
                  <a:schemeClr val="dk1"/>
                </a:solidFill>
                <a:latin typeface="Poppins"/>
                <a:ea typeface="Poppins"/>
                <a:cs typeface="Poppins"/>
                <a:sym typeface="Poppins"/>
              </a:rPr>
              <a:t>un, dis</a:t>
            </a:r>
            <a:r>
              <a:rPr b="1" lang="en" sz="1200">
                <a:solidFill>
                  <a:schemeClr val="dk1"/>
                </a:solidFill>
                <a:latin typeface="Poppins"/>
                <a:ea typeface="Poppins"/>
                <a:cs typeface="Poppins"/>
                <a:sym typeface="Poppins"/>
              </a:rPr>
              <a:t> and </a:t>
            </a:r>
            <a:r>
              <a:rPr b="1" i="1" lang="en" sz="1200">
                <a:solidFill>
                  <a:schemeClr val="dk1"/>
                </a:solidFill>
                <a:latin typeface="Poppins"/>
                <a:ea typeface="Poppins"/>
                <a:cs typeface="Poppins"/>
                <a:sym typeface="Poppins"/>
              </a:rPr>
              <a:t>non</a:t>
            </a:r>
            <a:r>
              <a:rPr b="1" lang="en" sz="1200">
                <a:solidFill>
                  <a:schemeClr val="dk1"/>
                </a:solidFill>
                <a:latin typeface="Poppins"/>
                <a:ea typeface="Poppins"/>
                <a:cs typeface="Poppins"/>
                <a:sym typeface="Poppins"/>
              </a:rPr>
              <a:t>.</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put the prefix un, dis, or non in front of a word, it means not. So, if I say the room is unclean, it means not clean. For example, when I see unclean, I say /u/ /n/ /k/ /l/ /e/ /n/ = unclean. If I say my daughter was disobeying, she was not obeying. If I say the book is nonfiction, it means it's not fiction.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go any further,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 gu, gue, kn, gn, wr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prefix is a group of letters that go before a word, that change the meaning of a word.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prefixes un, did, and non all mean not. They are their own syllables. We chop them off to look at the rest of the word when decoding.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uncertain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the prefix </a:t>
            </a:r>
            <a:r>
              <a:rPr i="1" lang="en" sz="1200">
                <a:solidFill>
                  <a:schemeClr val="dk1"/>
                </a:solidFill>
                <a:latin typeface="Poppins"/>
                <a:ea typeface="Poppins"/>
                <a:cs typeface="Poppins"/>
                <a:sym typeface="Poppins"/>
              </a:rPr>
              <a:t>un</a:t>
            </a:r>
            <a:r>
              <a:rPr lang="en" sz="1200">
                <a:solidFill>
                  <a:schemeClr val="dk1"/>
                </a:solidFill>
                <a:latin typeface="Poppins"/>
                <a:ea typeface="Poppins"/>
                <a:cs typeface="Poppins"/>
                <a:sym typeface="Poppins"/>
              </a:rPr>
              <a:t> in it. We'll underline anything that sticks together and chop off the prefix syllable. I see 3 vowels so I probably have 3 syllables. I need to underline the e-r and a-i. I need to chop off un and between the r and 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and chop. un|c</a:t>
            </a:r>
            <a:r>
              <a:rPr lang="en" sz="1200" u="sng">
                <a:solidFill>
                  <a:schemeClr val="dk1"/>
                </a:solidFill>
                <a:latin typeface="Poppins"/>
                <a:ea typeface="Poppins"/>
                <a:cs typeface="Poppins"/>
                <a:sym typeface="Poppins"/>
              </a:rPr>
              <a:t>er</a:t>
            </a:r>
            <a:r>
              <a:rPr lang="en" sz="1200">
                <a:solidFill>
                  <a:schemeClr val="dk1"/>
                </a:solidFill>
                <a:latin typeface="Poppins"/>
                <a:ea typeface="Poppins"/>
                <a:cs typeface="Poppins"/>
                <a:sym typeface="Poppins"/>
              </a:rPr>
              <a:t>|t</a:t>
            </a:r>
            <a:r>
              <a:rPr lang="en" sz="1200" u="sng">
                <a:solidFill>
                  <a:schemeClr val="dk1"/>
                </a:solidFill>
                <a:latin typeface="Poppins"/>
                <a:ea typeface="Poppins"/>
                <a:cs typeface="Poppins"/>
                <a:sym typeface="Poppins"/>
              </a:rPr>
              <a:t>ai</a:t>
            </a:r>
            <a:r>
              <a:rPr lang="en" sz="1200">
                <a:solidFill>
                  <a:schemeClr val="dk1"/>
                </a:solidFill>
                <a:latin typeface="Poppins"/>
                <a:ea typeface="Poppins"/>
                <a:cs typeface="Poppins"/>
                <a:sym typeface="Poppins"/>
              </a:rPr>
              <a:t>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u-n says /u/ /n/, c says /s/, e-r says /er/, t says /t/ and a-i says /a/ , n says /n/ = /u/ /n/ /s/ /er/ /t/ /a/ /n/ = "uncertain". Let's clap out the syllables and blend the word together by syllable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uncertain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prefix un means not. This word means not certain. Smart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unzip - not zip, disagree - not agree, nonstop - not stop</a:t>
            </a:r>
            <a:endParaRPr b="1" sz="1200">
              <a:solidFill>
                <a:schemeClr val="dk1"/>
              </a:solidFill>
              <a:latin typeface="Poppins"/>
              <a:ea typeface="Poppins"/>
              <a:cs typeface="Poppins"/>
              <a:sym typeface="Poppins"/>
            </a:endParaRPr>
          </a:p>
        </p:txBody>
      </p:sp>
      <p:sp>
        <p:nvSpPr>
          <p:cNvPr id="62" name="Google Shape;62;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3" name="Google Shape;63;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i="1" lang="en" sz="1200">
                <a:solidFill>
                  <a:schemeClr val="dk1"/>
                </a:solidFill>
                <a:latin typeface="Poppins"/>
                <a:ea typeface="Poppins"/>
                <a:cs typeface="Poppins"/>
                <a:sym typeface="Poppins"/>
              </a:rPr>
              <a:t>I am unafraid of the dark.</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i="1" lang="en" sz="1200">
                <a:solidFill>
                  <a:schemeClr val="dk1"/>
                </a:solidFill>
                <a:latin typeface="Poppins"/>
                <a:ea typeface="Poppins"/>
                <a:cs typeface="Poppins"/>
                <a:sym typeface="Poppins"/>
              </a:rPr>
              <a:t>I disapprove of being dishonest.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i="1" lang="en" sz="1200">
                <a:solidFill>
                  <a:schemeClr val="dk1"/>
                </a:solidFill>
                <a:latin typeface="Poppins"/>
                <a:ea typeface="Poppins"/>
                <a:cs typeface="Poppins"/>
                <a:sym typeface="Poppins"/>
              </a:rPr>
              <a:t>Bigfoot is nonsense; they are nonexistent.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 prefix is a group of letters before a word that changes the meaning of the word. Those brains are growing!</a:t>
            </a:r>
            <a:endParaRPr b="1" sz="1200">
              <a:solidFill>
                <a:schemeClr val="dk1"/>
              </a:solidFill>
              <a:latin typeface="Poppins"/>
              <a:ea typeface="Poppins"/>
              <a:cs typeface="Poppins"/>
              <a:sym typeface="Poppins"/>
            </a:endParaRPr>
          </a:p>
        </p:txBody>
      </p:sp>
      <p:sp>
        <p:nvSpPr>
          <p:cNvPr id="91" name="Google Shape;91;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2" name="Google Shape;92;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unhappy, undecided, discontent, disrespectful, nonstop, nonfiction</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11" name="Google Shape;111;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2" name="Google Shape;112;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displease</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displease.</a:t>
            </a:r>
            <a:r>
              <a:rPr lang="en" sz="1200">
                <a:solidFill>
                  <a:schemeClr val="dk1"/>
                </a:solidFill>
                <a:latin typeface="Poppins"/>
                <a:ea typeface="Poppins"/>
                <a:cs typeface="Poppins"/>
                <a:sym typeface="Poppins"/>
              </a:rPr>
              <a:t> Let's listen to the sounds and match the sound to the correct letter. Let's start by clapping out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Displease. Two syllable. We'll do each syllable. First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it again and isolate the first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Dis. /d/ /i/ /s/.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d -i- 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Clap the syllables again. Dis | please. Next syllable is </a:t>
            </a:r>
            <a:r>
              <a:rPr i="1" lang="en" sz="1200">
                <a:solidFill>
                  <a:schemeClr val="dk1"/>
                </a:solidFill>
                <a:latin typeface="Poppins"/>
                <a:ea typeface="Poppins"/>
                <a:cs typeface="Poppins"/>
                <a:sym typeface="Poppins"/>
              </a:rPr>
              <a:t>please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and isolate the second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Please. /p/ /l/ /e/ /s/. Remember that English words often put an e after a final s. We will too.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p - l - e - a - s -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What does this word mean with the prefix?</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Dis means not. Displease means not pleased. Great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(undecided, nonstandard)</a:t>
            </a:r>
            <a:endParaRPr b="1" sz="1200">
              <a:solidFill>
                <a:schemeClr val="dk1"/>
              </a:solidFill>
              <a:latin typeface="Poppins"/>
              <a:ea typeface="Poppins"/>
              <a:cs typeface="Poppins"/>
              <a:sym typeface="Poppins"/>
            </a:endParaRPr>
          </a:p>
        </p:txBody>
      </p:sp>
      <p:sp>
        <p:nvSpPr>
          <p:cNvPr id="121" name="Google Shape;121;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2" name="Google Shape;122;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been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a 1 syllable word today! I see an e-e. We'd expect the e-e to make the long e sound. It does not in this word. In this word, it makes the short e sound. /b/ /e/ /n/ = "ben". Let's read our new word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 Display </a:t>
            </a:r>
            <a:r>
              <a:rPr i="1" lang="en" sz="1200">
                <a:solidFill>
                  <a:schemeClr val="dk1"/>
                </a:solidFill>
                <a:latin typeface="Poppins"/>
                <a:ea typeface="Poppins"/>
                <a:cs typeface="Poppins"/>
                <a:sym typeface="Poppins"/>
              </a:rPr>
              <a:t>idea</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Here is our second word for the day. I see 2 vowels, one single and one vowel pair. The vowel pair does not make the sound you'd expect. Let me talk you through it. The syllable break is between the i and 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Draw in a syllable break. i |dea.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i by itself will make the long vowel sound, /i/. D says /d/, e says long e like /e/, and a says /uh/. When we put it all together we get /i/ /d/ /e/ /a/ = "idea". I have an idea about a story to write. Sound it out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been, idea</a:t>
            </a:r>
            <a:endParaRPr b="1" sz="1200">
              <a:solidFill>
                <a:schemeClr val="dk1"/>
              </a:solidFill>
              <a:latin typeface="Poppins"/>
              <a:ea typeface="Poppins"/>
              <a:cs typeface="Poppins"/>
              <a:sym typeface="Poppins"/>
            </a:endParaRPr>
          </a:p>
        </p:txBody>
      </p:sp>
      <p:sp>
        <p:nvSpPr>
          <p:cNvPr id="135" name="Google Shape;135;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6" name="Google Shape;136;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image" Target="../media/image17.png"/><Relationship Id="rId6" Type="http://schemas.openxmlformats.org/officeDocument/2006/relationships/image" Target="../media/image25.png"/><Relationship Id="rId7" Type="http://schemas.openxmlformats.org/officeDocument/2006/relationships/image" Target="../media/image2.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2.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0759319" y="792329"/>
            <a:ext cx="3752389" cy="9641875"/>
          </a:xfrm>
          <a:prstGeom prst="rect">
            <a:avLst/>
          </a:prstGeom>
          <a:noFill/>
          <a:ln>
            <a:noFill/>
          </a:ln>
        </p:spPr>
      </p:pic>
      <p:sp>
        <p:nvSpPr>
          <p:cNvPr id="32" name="Google Shape;32;p7"/>
          <p:cNvSpPr txBox="1"/>
          <p:nvPr/>
        </p:nvSpPr>
        <p:spPr>
          <a:xfrm>
            <a:off x="10759319" y="4659150"/>
            <a:ext cx="3753000" cy="51459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8100"/>
              <a:buFont typeface="Arial"/>
              <a:buNone/>
            </a:pPr>
            <a:r>
              <a:rPr b="1" i="0" lang="en" sz="6000" u="none" cap="none" strike="noStrike">
                <a:solidFill>
                  <a:srgbClr val="FF0000"/>
                </a:solidFill>
                <a:highlight>
                  <a:schemeClr val="lt1"/>
                </a:highlight>
                <a:latin typeface="Poppins"/>
                <a:ea typeface="Poppins"/>
                <a:cs typeface="Poppins"/>
                <a:sym typeface="Poppins"/>
              </a:rPr>
              <a:t>u</a:t>
            </a:r>
            <a:r>
              <a:rPr b="1" i="0" lang="en" sz="6000" u="none" cap="none" strike="noStrike">
                <a:solidFill>
                  <a:srgbClr val="006EB6"/>
                </a:solidFill>
                <a:highlight>
                  <a:schemeClr val="lt1"/>
                </a:highlight>
                <a:latin typeface="Poppins"/>
                <a:ea typeface="Poppins"/>
                <a:cs typeface="Poppins"/>
                <a:sym typeface="Poppins"/>
              </a:rPr>
              <a:t>ncl</a:t>
            </a:r>
            <a:r>
              <a:rPr b="1" i="0" lang="en" sz="6000" u="none" cap="none" strike="noStrike">
                <a:solidFill>
                  <a:srgbClr val="FF0000"/>
                </a:solidFill>
                <a:highlight>
                  <a:schemeClr val="lt1"/>
                </a:highlight>
                <a:latin typeface="Poppins"/>
                <a:ea typeface="Poppins"/>
                <a:cs typeface="Poppins"/>
                <a:sym typeface="Poppins"/>
              </a:rPr>
              <a:t>ea</a:t>
            </a:r>
            <a:r>
              <a:rPr b="1" i="0" lang="en" sz="6000" u="none" cap="none" strike="noStrike">
                <a:solidFill>
                  <a:srgbClr val="006EB6"/>
                </a:solidFill>
                <a:highlight>
                  <a:schemeClr val="lt1"/>
                </a:highlight>
                <a:latin typeface="Poppins"/>
                <a:ea typeface="Poppins"/>
                <a:cs typeface="Poppins"/>
                <a:sym typeface="Poppins"/>
              </a:rPr>
              <a:t>n</a:t>
            </a:r>
            <a:r>
              <a:rPr b="1" i="0" lang="en" sz="7800" u="none" cap="none" strike="noStrike">
                <a:solidFill>
                  <a:srgbClr val="242424"/>
                </a:solidFill>
                <a:highlight>
                  <a:srgbClr val="FFFFFF"/>
                </a:highlight>
                <a:latin typeface="Poppins"/>
                <a:ea typeface="Poppins"/>
                <a:cs typeface="Poppins"/>
                <a:sym typeface="Poppins"/>
              </a:rPr>
              <a:t> </a:t>
            </a:r>
            <a:endParaRPr b="1" i="0" sz="7800" u="none" cap="none" strike="noStrike">
              <a:solidFill>
                <a:srgbClr val="242424"/>
              </a:solidFill>
              <a:highlight>
                <a:srgbClr val="FFFFFF"/>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5300"/>
              <a:buFont typeface="Arial"/>
              <a:buNone/>
            </a:pPr>
            <a:r>
              <a:rPr b="1" i="0" lang="en" sz="4300" u="none" cap="none" strike="noStrike">
                <a:solidFill>
                  <a:schemeClr val="dk1"/>
                </a:solidFill>
                <a:highlight>
                  <a:schemeClr val="lt1"/>
                </a:highlight>
                <a:latin typeface="Poppins"/>
                <a:ea typeface="Poppins"/>
                <a:cs typeface="Poppins"/>
                <a:sym typeface="Poppins"/>
              </a:rPr>
              <a:t>/</a:t>
            </a:r>
            <a:r>
              <a:rPr b="1" i="0" lang="en" sz="4300" u="none" cap="none" strike="noStrike">
                <a:solidFill>
                  <a:srgbClr val="FF0000"/>
                </a:solidFill>
                <a:highlight>
                  <a:schemeClr val="lt1"/>
                </a:highlight>
                <a:latin typeface="Poppins"/>
                <a:ea typeface="Poppins"/>
                <a:cs typeface="Poppins"/>
                <a:sym typeface="Poppins"/>
              </a:rPr>
              <a:t>ŭ</a:t>
            </a:r>
            <a:r>
              <a:rPr b="1" i="0" lang="en" sz="4300" u="none" cap="none" strike="noStrike">
                <a:solidFill>
                  <a:schemeClr val="dk1"/>
                </a:solidFill>
                <a:highlight>
                  <a:schemeClr val="lt1"/>
                </a:highlight>
                <a:latin typeface="Poppins"/>
                <a:ea typeface="Poppins"/>
                <a:cs typeface="Poppins"/>
                <a:sym typeface="Poppins"/>
              </a:rPr>
              <a:t>/ /</a:t>
            </a:r>
            <a:r>
              <a:rPr b="1" i="0" lang="en" sz="4300" u="none" cap="none" strike="noStrike">
                <a:solidFill>
                  <a:srgbClr val="006EB6"/>
                </a:solidFill>
                <a:highlight>
                  <a:schemeClr val="lt1"/>
                </a:highlight>
                <a:latin typeface="Poppins"/>
                <a:ea typeface="Poppins"/>
                <a:cs typeface="Poppins"/>
                <a:sym typeface="Poppins"/>
              </a:rPr>
              <a:t>n</a:t>
            </a:r>
            <a:r>
              <a:rPr b="1" i="0" lang="en" sz="4300" u="none" cap="none" strike="noStrike">
                <a:solidFill>
                  <a:schemeClr val="dk1"/>
                </a:solidFill>
                <a:highlight>
                  <a:schemeClr val="lt1"/>
                </a:highlight>
                <a:latin typeface="Poppins"/>
                <a:ea typeface="Poppins"/>
                <a:cs typeface="Poppins"/>
                <a:sym typeface="Poppins"/>
              </a:rPr>
              <a:t>/ | </a:t>
            </a:r>
            <a:endParaRPr b="1" i="0" sz="4300" u="none" cap="none" strike="noStrike">
              <a:solidFill>
                <a:schemeClr val="dk1"/>
              </a:solidFill>
              <a:highlight>
                <a:schemeClr val="lt1"/>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5300"/>
              <a:buFont typeface="Arial"/>
              <a:buNone/>
            </a:pPr>
            <a:r>
              <a:rPr b="1" i="0" lang="en" sz="4300" u="none" cap="none" strike="noStrike">
                <a:solidFill>
                  <a:schemeClr val="dk1"/>
                </a:solidFill>
                <a:highlight>
                  <a:schemeClr val="lt1"/>
                </a:highlight>
                <a:latin typeface="Poppins"/>
                <a:ea typeface="Poppins"/>
                <a:cs typeface="Poppins"/>
                <a:sym typeface="Poppins"/>
              </a:rPr>
              <a:t>/</a:t>
            </a:r>
            <a:r>
              <a:rPr b="1" i="0" lang="en" sz="4300" u="none" cap="none" strike="noStrike">
                <a:solidFill>
                  <a:srgbClr val="006EB6"/>
                </a:solidFill>
                <a:highlight>
                  <a:schemeClr val="lt1"/>
                </a:highlight>
                <a:latin typeface="Poppins"/>
                <a:ea typeface="Poppins"/>
                <a:cs typeface="Poppins"/>
                <a:sym typeface="Poppins"/>
              </a:rPr>
              <a:t>k</a:t>
            </a:r>
            <a:r>
              <a:rPr b="1" i="0" lang="en" sz="4300" u="none" cap="none" strike="noStrike">
                <a:solidFill>
                  <a:schemeClr val="dk1"/>
                </a:solidFill>
                <a:highlight>
                  <a:schemeClr val="lt1"/>
                </a:highlight>
                <a:latin typeface="Poppins"/>
                <a:ea typeface="Poppins"/>
                <a:cs typeface="Poppins"/>
                <a:sym typeface="Poppins"/>
              </a:rPr>
              <a:t>/ /</a:t>
            </a:r>
            <a:r>
              <a:rPr b="1" i="0" lang="en" sz="4300" u="none" cap="none" strike="noStrike">
                <a:solidFill>
                  <a:srgbClr val="006EB6"/>
                </a:solidFill>
                <a:highlight>
                  <a:schemeClr val="lt1"/>
                </a:highlight>
                <a:latin typeface="Poppins"/>
                <a:ea typeface="Poppins"/>
                <a:cs typeface="Poppins"/>
                <a:sym typeface="Poppins"/>
              </a:rPr>
              <a:t>l</a:t>
            </a:r>
            <a:r>
              <a:rPr b="1" i="0" lang="en" sz="4300" u="none" cap="none" strike="noStrike">
                <a:solidFill>
                  <a:schemeClr val="dk1"/>
                </a:solidFill>
                <a:highlight>
                  <a:schemeClr val="lt1"/>
                </a:highlight>
                <a:latin typeface="Poppins"/>
                <a:ea typeface="Poppins"/>
                <a:cs typeface="Poppins"/>
                <a:sym typeface="Poppins"/>
              </a:rPr>
              <a:t>/ /</a:t>
            </a:r>
            <a:r>
              <a:rPr b="1" i="0" lang="en" sz="4300" u="none" cap="none" strike="noStrike">
                <a:solidFill>
                  <a:srgbClr val="FF0000"/>
                </a:solidFill>
                <a:highlight>
                  <a:schemeClr val="lt1"/>
                </a:highlight>
                <a:latin typeface="Poppins"/>
                <a:ea typeface="Poppins"/>
                <a:cs typeface="Poppins"/>
                <a:sym typeface="Poppins"/>
              </a:rPr>
              <a:t>ē</a:t>
            </a:r>
            <a:r>
              <a:rPr b="1" i="0" lang="en" sz="4300" u="none" cap="none" strike="noStrike">
                <a:solidFill>
                  <a:schemeClr val="dk1"/>
                </a:solidFill>
                <a:highlight>
                  <a:schemeClr val="lt1"/>
                </a:highlight>
                <a:latin typeface="Poppins"/>
                <a:ea typeface="Poppins"/>
                <a:cs typeface="Poppins"/>
                <a:sym typeface="Poppins"/>
              </a:rPr>
              <a:t>/ /</a:t>
            </a:r>
            <a:r>
              <a:rPr b="1" i="0" lang="en" sz="4300" u="none" cap="none" strike="noStrike">
                <a:solidFill>
                  <a:srgbClr val="006EB6"/>
                </a:solidFill>
                <a:highlight>
                  <a:schemeClr val="lt1"/>
                </a:highlight>
                <a:latin typeface="Poppins"/>
                <a:ea typeface="Poppins"/>
                <a:cs typeface="Poppins"/>
                <a:sym typeface="Poppins"/>
              </a:rPr>
              <a:t>n</a:t>
            </a:r>
            <a:r>
              <a:rPr b="1" i="0" lang="en" sz="4300" u="none" cap="none" strike="noStrike">
                <a:solidFill>
                  <a:schemeClr val="dk1"/>
                </a:solidFill>
                <a:highlight>
                  <a:schemeClr val="lt1"/>
                </a:highlight>
                <a:latin typeface="Poppins"/>
                <a:ea typeface="Poppins"/>
                <a:cs typeface="Poppins"/>
                <a:sym typeface="Poppins"/>
              </a:rPr>
              <a:t>/ </a:t>
            </a:r>
            <a:endParaRPr b="1" i="0" sz="4300" u="none" cap="none" strike="noStrike">
              <a:solidFill>
                <a:schemeClr val="dk1"/>
              </a:solidFill>
              <a:highlight>
                <a:schemeClr val="lt1"/>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6600"/>
              <a:buFont typeface="Arial"/>
              <a:buNone/>
            </a:pPr>
            <a:r>
              <a:rPr b="1" i="0" lang="en" sz="5200" u="none" cap="none" strike="noStrike">
                <a:solidFill>
                  <a:schemeClr val="dk1"/>
                </a:solidFill>
                <a:highlight>
                  <a:schemeClr val="lt1"/>
                </a:highlight>
                <a:latin typeface="Poppins"/>
                <a:ea typeface="Poppins"/>
                <a:cs typeface="Poppins"/>
                <a:sym typeface="Poppins"/>
              </a:rPr>
              <a:t>= </a:t>
            </a:r>
            <a:r>
              <a:rPr b="1" i="0" lang="en" sz="5200" u="none" cap="none" strike="noStrike">
                <a:solidFill>
                  <a:srgbClr val="FF0000"/>
                </a:solidFill>
                <a:highlight>
                  <a:schemeClr val="lt1"/>
                </a:highlight>
                <a:latin typeface="Poppins"/>
                <a:ea typeface="Poppins"/>
                <a:cs typeface="Poppins"/>
                <a:sym typeface="Poppins"/>
              </a:rPr>
              <a:t>u</a:t>
            </a:r>
            <a:r>
              <a:rPr b="1" i="0" lang="en" sz="5200" u="none" cap="none" strike="noStrike">
                <a:solidFill>
                  <a:srgbClr val="006EB6"/>
                </a:solidFill>
                <a:highlight>
                  <a:schemeClr val="lt1"/>
                </a:highlight>
                <a:latin typeface="Poppins"/>
                <a:ea typeface="Poppins"/>
                <a:cs typeface="Poppins"/>
                <a:sym typeface="Poppins"/>
              </a:rPr>
              <a:t>ncl</a:t>
            </a:r>
            <a:r>
              <a:rPr b="1" i="0" lang="en" sz="5200" u="none" cap="none" strike="noStrike">
                <a:solidFill>
                  <a:srgbClr val="FF0000"/>
                </a:solidFill>
                <a:highlight>
                  <a:schemeClr val="lt1"/>
                </a:highlight>
                <a:latin typeface="Poppins"/>
                <a:ea typeface="Poppins"/>
                <a:cs typeface="Poppins"/>
                <a:sym typeface="Poppins"/>
              </a:rPr>
              <a:t>ea</a:t>
            </a:r>
            <a:r>
              <a:rPr b="1" i="0" lang="en" sz="5200" u="none" cap="none" strike="noStrike">
                <a:solidFill>
                  <a:srgbClr val="006EB6"/>
                </a:solidFill>
                <a:highlight>
                  <a:schemeClr val="lt1"/>
                </a:highlight>
                <a:latin typeface="Poppins"/>
                <a:ea typeface="Poppins"/>
                <a:cs typeface="Poppins"/>
                <a:sym typeface="Poppins"/>
              </a:rPr>
              <a:t>n</a:t>
            </a:r>
            <a:endParaRPr b="1" i="0" sz="175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Poppins"/>
              <a:ea typeface="Poppins"/>
              <a:cs typeface="Poppins"/>
              <a:sym typeface="Poppins"/>
            </a:endParaRPr>
          </a:p>
        </p:txBody>
      </p:sp>
      <p:sp>
        <p:nvSpPr>
          <p:cNvPr id="33" name="Google Shape;33;p7"/>
          <p:cNvSpPr/>
          <p:nvPr/>
        </p:nvSpPr>
        <p:spPr>
          <a:xfrm>
            <a:off x="10815155" y="4806511"/>
            <a:ext cx="3657000" cy="1386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b="0" l="690" r="680" t="0"/>
          <a:stretch/>
        </p:blipFill>
        <p:spPr>
          <a:xfrm>
            <a:off x="11267577" y="1548122"/>
            <a:ext cx="2750801" cy="2793415"/>
          </a:xfrm>
          <a:prstGeom prst="rect">
            <a:avLst/>
          </a:prstGeom>
          <a:noFill/>
          <a:ln>
            <a:noFill/>
          </a:ln>
        </p:spPr>
      </p:pic>
      <p:pic>
        <p:nvPicPr>
          <p:cNvPr id="35" name="Google Shape;35;p7"/>
          <p:cNvPicPr preferRelativeResize="0"/>
          <p:nvPr/>
        </p:nvPicPr>
        <p:blipFill rotWithShape="1">
          <a:blip r:embed="rId5">
            <a:alphaModFix/>
          </a:blip>
          <a:srcRect b="0" l="2217" r="2205" t="0"/>
          <a:stretch/>
        </p:blipFill>
        <p:spPr>
          <a:xfrm>
            <a:off x="7447247" y="1851818"/>
            <a:ext cx="2750804" cy="2793550"/>
          </a:xfrm>
          <a:prstGeom prst="rect">
            <a:avLst/>
          </a:prstGeom>
          <a:noFill/>
          <a:ln>
            <a:noFill/>
          </a:ln>
        </p:spPr>
      </p:pic>
      <p:pic>
        <p:nvPicPr>
          <p:cNvPr id="36" name="Google Shape;36;p7"/>
          <p:cNvPicPr preferRelativeResize="0"/>
          <p:nvPr/>
        </p:nvPicPr>
        <p:blipFill rotWithShape="1">
          <a:blip r:embed="rId6">
            <a:alphaModFix/>
          </a:blip>
          <a:srcRect b="0" l="680" r="689" t="0"/>
          <a:stretch/>
        </p:blipFill>
        <p:spPr>
          <a:xfrm>
            <a:off x="15072939" y="1851818"/>
            <a:ext cx="2750803" cy="2793414"/>
          </a:xfrm>
          <a:prstGeom prst="rect">
            <a:avLst/>
          </a:prstGeom>
          <a:noFill/>
          <a:ln>
            <a:noFill/>
          </a:ln>
        </p:spPr>
      </p:pic>
      <p:sp>
        <p:nvSpPr>
          <p:cNvPr id="37" name="Google Shape;37;p7"/>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Introduce the sounds</a:t>
            </a:r>
            <a:endParaRPr b="1"/>
          </a:p>
          <a:p>
            <a:pPr indent="0" lvl="0" marL="0" rtl="0" algn="l">
              <a:lnSpc>
                <a:spcPct val="100000"/>
              </a:lnSpc>
              <a:spcBef>
                <a:spcPts val="0"/>
              </a:spcBef>
              <a:spcAft>
                <a:spcPts val="0"/>
              </a:spcAft>
              <a:buSzPts val="7600"/>
              <a:buNone/>
            </a:pPr>
            <a:r>
              <a:t/>
            </a:r>
            <a:endParaRPr/>
          </a:p>
        </p:txBody>
      </p:sp>
      <p:grpSp>
        <p:nvGrpSpPr>
          <p:cNvPr id="38" name="Google Shape;38;p7"/>
          <p:cNvGrpSpPr/>
          <p:nvPr/>
        </p:nvGrpSpPr>
        <p:grpSpPr>
          <a:xfrm>
            <a:off x="599448" y="3308558"/>
            <a:ext cx="2489999" cy="2588607"/>
            <a:chOff x="599452" y="3110429"/>
            <a:chExt cx="2680589" cy="2786745"/>
          </a:xfrm>
        </p:grpSpPr>
        <p:sp>
          <p:nvSpPr>
            <p:cNvPr id="39" name="Google Shape;39;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7"/>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41" name="Google Shape;41;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3" name="Google Shape;43;p7"/>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
        <p:nvSpPr>
          <p:cNvPr id="44" name="Google Shape;44;p7"/>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 name="Shape 48"/>
        <p:cNvGrpSpPr/>
        <p:nvPr/>
      </p:nvGrpSpPr>
      <p:grpSpPr>
        <a:xfrm>
          <a:off x="0" y="0"/>
          <a:ext cx="0" cy="0"/>
          <a:chOff x="0" y="0"/>
          <a:chExt cx="0" cy="0"/>
        </a:xfrm>
      </p:grpSpPr>
      <p:pic>
        <p:nvPicPr>
          <p:cNvPr id="49" name="Google Shape;49;p8"/>
          <p:cNvPicPr preferRelativeResize="0"/>
          <p:nvPr/>
        </p:nvPicPr>
        <p:blipFill rotWithShape="1">
          <a:blip r:embed="rId3">
            <a:alphaModFix/>
          </a:blip>
          <a:srcRect b="0" l="0" r="0" t="0"/>
          <a:stretch/>
        </p:blipFill>
        <p:spPr>
          <a:xfrm>
            <a:off x="7360143" y="1842690"/>
            <a:ext cx="11207967" cy="8663719"/>
          </a:xfrm>
          <a:prstGeom prst="rect">
            <a:avLst/>
          </a:prstGeom>
          <a:noFill/>
          <a:ln>
            <a:noFill/>
          </a:ln>
        </p:spPr>
      </p:pic>
      <p:pic>
        <p:nvPicPr>
          <p:cNvPr id="50" name="Google Shape;50;p8"/>
          <p:cNvPicPr preferRelativeResize="0"/>
          <p:nvPr/>
        </p:nvPicPr>
        <p:blipFill rotWithShape="1">
          <a:blip r:embed="rId4">
            <a:alphaModFix/>
          </a:blip>
          <a:srcRect b="0" l="0" r="0" t="0"/>
          <a:stretch/>
        </p:blipFill>
        <p:spPr>
          <a:xfrm>
            <a:off x="7360143" y="1842690"/>
            <a:ext cx="11207967" cy="8663719"/>
          </a:xfrm>
          <a:prstGeom prst="rect">
            <a:avLst/>
          </a:prstGeom>
          <a:noFill/>
          <a:ln>
            <a:noFill/>
          </a:ln>
        </p:spPr>
      </p:pic>
      <p:pic>
        <p:nvPicPr>
          <p:cNvPr id="51" name="Google Shape;51;p8"/>
          <p:cNvPicPr preferRelativeResize="0"/>
          <p:nvPr/>
        </p:nvPicPr>
        <p:blipFill rotWithShape="1">
          <a:blip r:embed="rId5">
            <a:alphaModFix/>
          </a:blip>
          <a:srcRect b="0" l="0" r="0" t="0"/>
          <a:stretch/>
        </p:blipFill>
        <p:spPr>
          <a:xfrm>
            <a:off x="7360143" y="1842690"/>
            <a:ext cx="11207967" cy="8663719"/>
          </a:xfrm>
          <a:prstGeom prst="rect">
            <a:avLst/>
          </a:prstGeom>
          <a:noFill/>
          <a:ln>
            <a:noFill/>
          </a:ln>
        </p:spPr>
      </p:pic>
      <p:pic>
        <p:nvPicPr>
          <p:cNvPr id="52" name="Google Shape;52;p8"/>
          <p:cNvPicPr preferRelativeResize="0"/>
          <p:nvPr/>
        </p:nvPicPr>
        <p:blipFill rotWithShape="1">
          <a:blip r:embed="rId6">
            <a:alphaModFix/>
          </a:blip>
          <a:srcRect b="0" l="9" r="6" t="0"/>
          <a:stretch/>
        </p:blipFill>
        <p:spPr>
          <a:xfrm>
            <a:off x="7360143" y="1841948"/>
            <a:ext cx="11207967" cy="8665188"/>
          </a:xfrm>
          <a:prstGeom prst="rect">
            <a:avLst/>
          </a:prstGeom>
          <a:noFill/>
          <a:ln>
            <a:noFill/>
          </a:ln>
        </p:spPr>
      </p:pic>
      <p:sp>
        <p:nvSpPr>
          <p:cNvPr id="53" name="Google Shape;53;p8"/>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Introduce the sounds</a:t>
            </a:r>
            <a:endParaRPr b="1"/>
          </a:p>
          <a:p>
            <a:pPr indent="0" lvl="0" marL="0" rtl="0" algn="l">
              <a:lnSpc>
                <a:spcPct val="100000"/>
              </a:lnSpc>
              <a:spcBef>
                <a:spcPts val="0"/>
              </a:spcBef>
              <a:spcAft>
                <a:spcPts val="0"/>
              </a:spcAft>
              <a:buSzPts val="7600"/>
              <a:buNone/>
            </a:pPr>
            <a:r>
              <a:t/>
            </a:r>
            <a:endParaRPr/>
          </a:p>
        </p:txBody>
      </p:sp>
      <p:grpSp>
        <p:nvGrpSpPr>
          <p:cNvPr id="54" name="Google Shape;54;p8"/>
          <p:cNvGrpSpPr/>
          <p:nvPr/>
        </p:nvGrpSpPr>
        <p:grpSpPr>
          <a:xfrm>
            <a:off x="599448" y="3308558"/>
            <a:ext cx="2489999" cy="2588607"/>
            <a:chOff x="599452" y="3110429"/>
            <a:chExt cx="2680589" cy="2786745"/>
          </a:xfrm>
        </p:grpSpPr>
        <p:sp>
          <p:nvSpPr>
            <p:cNvPr id="55" name="Google Shape;55;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 name="Google Shape;56;p8"/>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57" name="Google Shape;57;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9" name="Google Shape;59;p8"/>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1000"/>
                                        <p:tgtEl>
                                          <p:spTgt spid="49"/>
                                        </p:tgtEl>
                                        <p:attrNameLst>
                                          <p:attrName>ppt_w</p:attrName>
                                        </p:attrNameLst>
                                      </p:cBhvr>
                                      <p:tavLst>
                                        <p:tav fmla="" tm="0">
                                          <p:val>
                                            <p:strVal val="0"/>
                                          </p:val>
                                        </p:tav>
                                        <p:tav fmla="" tm="100000">
                                          <p:val>
                                            <p:strVal val="#ppt_w"/>
                                          </p:val>
                                        </p:tav>
                                      </p:tavLst>
                                    </p:anim>
                                    <p:anim calcmode="lin" valueType="num">
                                      <p:cBhvr additive="base">
                                        <p:cTn dur="1000"/>
                                        <p:tgtEl>
                                          <p:spTgt spid="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p:tgtEl>
                                          <p:spTgt spid="50"/>
                                        </p:tgtEl>
                                        <p:attrNameLst>
                                          <p:attrName>ppt_w</p:attrName>
                                        </p:attrNameLst>
                                      </p:cBhvr>
                                      <p:tavLst>
                                        <p:tav fmla="" tm="0">
                                          <p:val>
                                            <p:strVal val="0"/>
                                          </p:val>
                                        </p:tav>
                                        <p:tav fmla="" tm="100000">
                                          <p:val>
                                            <p:strVal val="#ppt_w"/>
                                          </p:val>
                                        </p:tav>
                                      </p:tavLst>
                                    </p:anim>
                                    <p:anim calcmode="lin" valueType="num">
                                      <p:cBhvr additive="base">
                                        <p:cTn dur="1000"/>
                                        <p:tgtEl>
                                          <p:spTgt spid="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000"/>
                                        <p:tgtEl>
                                          <p:spTgt spid="51"/>
                                        </p:tgtEl>
                                        <p:attrNameLst>
                                          <p:attrName>ppt_w</p:attrName>
                                        </p:attrNameLst>
                                      </p:cBhvr>
                                      <p:tavLst>
                                        <p:tav fmla="" tm="0">
                                          <p:val>
                                            <p:strVal val="0"/>
                                          </p:val>
                                        </p:tav>
                                        <p:tav fmla="" tm="100000">
                                          <p:val>
                                            <p:strVal val="#ppt_w"/>
                                          </p:val>
                                        </p:tav>
                                      </p:tavLst>
                                    </p:anim>
                                    <p:anim calcmode="lin" valueType="num">
                                      <p:cBhvr additive="base">
                                        <p:cTn dur="1000"/>
                                        <p:tgtEl>
                                          <p:spTgt spid="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p:tgtEl>
                                          <p:spTgt spid="52"/>
                                        </p:tgtEl>
                                        <p:attrNameLst>
                                          <p:attrName>ppt_w</p:attrName>
                                        </p:attrNameLst>
                                      </p:cBhvr>
                                      <p:tavLst>
                                        <p:tav fmla="" tm="0">
                                          <p:val>
                                            <p:strVal val="0"/>
                                          </p:val>
                                        </p:tav>
                                        <p:tav fmla="" tm="100000">
                                          <p:val>
                                            <p:strVal val="#ppt_w"/>
                                          </p:val>
                                        </p:tav>
                                      </p:tavLst>
                                    </p:anim>
                                    <p:anim calcmode="lin" valueType="num">
                                      <p:cBhvr additive="base">
                                        <p:cTn dur="1000"/>
                                        <p:tgtEl>
                                          <p:spTgt spid="5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9"/>
          <p:cNvPicPr preferRelativeResize="0"/>
          <p:nvPr/>
        </p:nvPicPr>
        <p:blipFill rotWithShape="1">
          <a:blip r:embed="rId3">
            <a:alphaModFix/>
          </a:blip>
          <a:srcRect b="0" l="0" r="0" t="0"/>
          <a:stretch/>
        </p:blipFill>
        <p:spPr>
          <a:xfrm rot="5400000">
            <a:off x="7791645" y="1491706"/>
            <a:ext cx="9626481" cy="8617996"/>
          </a:xfrm>
          <a:prstGeom prst="rect">
            <a:avLst/>
          </a:prstGeom>
          <a:noFill/>
          <a:ln>
            <a:noFill/>
          </a:ln>
        </p:spPr>
      </p:pic>
      <p:sp>
        <p:nvSpPr>
          <p:cNvPr id="66" name="Google Shape;66;p9"/>
          <p:cNvSpPr txBox="1"/>
          <p:nvPr/>
        </p:nvSpPr>
        <p:spPr>
          <a:xfrm>
            <a:off x="8685631" y="2430307"/>
            <a:ext cx="7860000" cy="22263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0700" u="none" cap="none" strike="noStrike">
                <a:solidFill>
                  <a:schemeClr val="lt1"/>
                </a:solidFill>
                <a:latin typeface="Poppins"/>
                <a:ea typeface="Poppins"/>
                <a:cs typeface="Poppins"/>
                <a:sym typeface="Poppins"/>
              </a:rPr>
              <a:t>uncertain</a:t>
            </a:r>
            <a:endParaRPr b="1" i="0" sz="10700" u="none" cap="none" strike="noStrike">
              <a:solidFill>
                <a:schemeClr val="lt1"/>
              </a:solidFill>
              <a:latin typeface="Poppins"/>
              <a:ea typeface="Poppins"/>
              <a:cs typeface="Poppins"/>
              <a:sym typeface="Poppins"/>
            </a:endParaRPr>
          </a:p>
        </p:txBody>
      </p:sp>
      <p:sp>
        <p:nvSpPr>
          <p:cNvPr id="67" name="Google Shape;67;p9"/>
          <p:cNvSpPr/>
          <p:nvPr/>
        </p:nvSpPr>
        <p:spPr>
          <a:xfrm>
            <a:off x="9321862" y="5403083"/>
            <a:ext cx="6753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8" name="Google Shape;68;p9"/>
          <p:cNvSpPr/>
          <p:nvPr/>
        </p:nvSpPr>
        <p:spPr>
          <a:xfrm>
            <a:off x="9459188" y="5099361"/>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9" name="Google Shape;69;p9"/>
          <p:cNvSpPr/>
          <p:nvPr/>
        </p:nvSpPr>
        <p:spPr>
          <a:xfrm>
            <a:off x="10153159" y="5099361"/>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0" name="Google Shape;70;p9"/>
          <p:cNvCxnSpPr/>
          <p:nvPr/>
        </p:nvCxnSpPr>
        <p:spPr>
          <a:xfrm flipH="1" rot="10800000">
            <a:off x="11874054" y="4366255"/>
            <a:ext cx="1332000" cy="6000"/>
          </a:xfrm>
          <a:prstGeom prst="straightConnector1">
            <a:avLst/>
          </a:prstGeom>
          <a:noFill/>
          <a:ln cap="flat" cmpd="sng" w="76200">
            <a:solidFill>
              <a:schemeClr val="accent4"/>
            </a:solidFill>
            <a:prstDash val="solid"/>
            <a:round/>
            <a:headEnd len="sm" w="sm" type="none"/>
            <a:tailEnd len="sm" w="sm" type="none"/>
          </a:ln>
        </p:spPr>
      </p:cxnSp>
      <p:sp>
        <p:nvSpPr>
          <p:cNvPr id="71" name="Google Shape;71;p9"/>
          <p:cNvSpPr/>
          <p:nvPr/>
        </p:nvSpPr>
        <p:spPr>
          <a:xfrm>
            <a:off x="11238372" y="5099361"/>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2" name="Google Shape;72;p9"/>
          <p:cNvSpPr/>
          <p:nvPr/>
        </p:nvSpPr>
        <p:spPr>
          <a:xfrm>
            <a:off x="9552601" y="4651241"/>
            <a:ext cx="351000" cy="368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3" name="Google Shape;73;p9"/>
          <p:cNvSpPr/>
          <p:nvPr/>
        </p:nvSpPr>
        <p:spPr>
          <a:xfrm>
            <a:off x="12470535" y="4651241"/>
            <a:ext cx="351000" cy="368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9"/>
          <p:cNvSpPr/>
          <p:nvPr/>
        </p:nvSpPr>
        <p:spPr>
          <a:xfrm>
            <a:off x="9113611" y="3090984"/>
            <a:ext cx="1893000" cy="13272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5" name="Google Shape;75;p9"/>
          <p:cNvSpPr/>
          <p:nvPr/>
        </p:nvSpPr>
        <p:spPr>
          <a:xfrm>
            <a:off x="12477808" y="5099361"/>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6" name="Google Shape;76;p9"/>
          <p:cNvSpPr/>
          <p:nvPr/>
        </p:nvSpPr>
        <p:spPr>
          <a:xfrm>
            <a:off x="13440614" y="5099361"/>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7" name="Google Shape;77;p9"/>
          <p:cNvSpPr/>
          <p:nvPr/>
        </p:nvSpPr>
        <p:spPr>
          <a:xfrm>
            <a:off x="14403373" y="5099311"/>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8" name="Google Shape;78;p9"/>
          <p:cNvCxnSpPr/>
          <p:nvPr/>
        </p:nvCxnSpPr>
        <p:spPr>
          <a:xfrm>
            <a:off x="11006372" y="2654503"/>
            <a:ext cx="0" cy="1776900"/>
          </a:xfrm>
          <a:prstGeom prst="straightConnector1">
            <a:avLst/>
          </a:prstGeom>
          <a:noFill/>
          <a:ln cap="flat" cmpd="sng" w="76200">
            <a:solidFill>
              <a:srgbClr val="EDC31B"/>
            </a:solidFill>
            <a:prstDash val="solid"/>
            <a:round/>
            <a:headEnd len="sm" w="sm" type="none"/>
            <a:tailEnd len="sm" w="sm" type="none"/>
          </a:ln>
        </p:spPr>
      </p:cxnSp>
      <p:cxnSp>
        <p:nvCxnSpPr>
          <p:cNvPr id="79" name="Google Shape;79;p9"/>
          <p:cNvCxnSpPr/>
          <p:nvPr/>
        </p:nvCxnSpPr>
        <p:spPr>
          <a:xfrm>
            <a:off x="13364414" y="2654503"/>
            <a:ext cx="0" cy="1776900"/>
          </a:xfrm>
          <a:prstGeom prst="straightConnector1">
            <a:avLst/>
          </a:prstGeom>
          <a:noFill/>
          <a:ln cap="flat" cmpd="sng" w="76200">
            <a:solidFill>
              <a:srgbClr val="EDC31B"/>
            </a:solidFill>
            <a:prstDash val="solid"/>
            <a:round/>
            <a:headEnd len="sm" w="sm" type="none"/>
            <a:tailEnd len="sm" w="sm" type="none"/>
          </a:ln>
        </p:spPr>
      </p:cxnSp>
      <p:cxnSp>
        <p:nvCxnSpPr>
          <p:cNvPr id="80" name="Google Shape;80;p9"/>
          <p:cNvCxnSpPr/>
          <p:nvPr/>
        </p:nvCxnSpPr>
        <p:spPr>
          <a:xfrm flipH="1" rot="10800000">
            <a:off x="13967698" y="4366255"/>
            <a:ext cx="1332000" cy="6000"/>
          </a:xfrm>
          <a:prstGeom prst="straightConnector1">
            <a:avLst/>
          </a:prstGeom>
          <a:noFill/>
          <a:ln cap="flat" cmpd="sng" w="76200">
            <a:solidFill>
              <a:schemeClr val="accent4"/>
            </a:solidFill>
            <a:prstDash val="solid"/>
            <a:round/>
            <a:headEnd len="sm" w="sm" type="none"/>
            <a:tailEnd len="sm" w="sm" type="none"/>
          </a:ln>
        </p:spPr>
      </p:cxnSp>
      <p:sp>
        <p:nvSpPr>
          <p:cNvPr id="81" name="Google Shape;81;p9"/>
          <p:cNvSpPr/>
          <p:nvPr/>
        </p:nvSpPr>
        <p:spPr>
          <a:xfrm>
            <a:off x="14458391" y="4618297"/>
            <a:ext cx="351000" cy="368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2" name="Google Shape;82;p9"/>
          <p:cNvSpPr/>
          <p:nvPr/>
        </p:nvSpPr>
        <p:spPr>
          <a:xfrm>
            <a:off x="15298816" y="5099361"/>
            <a:ext cx="495000" cy="3447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3" name="Google Shape;83;p9"/>
          <p:cNvSpPr txBox="1"/>
          <p:nvPr/>
        </p:nvSpPr>
        <p:spPr>
          <a:xfrm>
            <a:off x="8685631" y="6795216"/>
            <a:ext cx="7860000" cy="22263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1400" u="none" cap="none" strike="noStrike">
                <a:solidFill>
                  <a:schemeClr val="lt1"/>
                </a:solidFill>
                <a:latin typeface="Poppins"/>
                <a:ea typeface="Poppins"/>
                <a:cs typeface="Poppins"/>
                <a:sym typeface="Poppins"/>
              </a:rPr>
              <a:t>uncertain</a:t>
            </a:r>
            <a:endParaRPr b="1" i="0" sz="11400" u="none" cap="none" strike="noStrike">
              <a:solidFill>
                <a:schemeClr val="lt1"/>
              </a:solidFill>
              <a:latin typeface="Poppins"/>
              <a:ea typeface="Poppins"/>
              <a:cs typeface="Poppins"/>
              <a:sym typeface="Poppins"/>
            </a:endParaRPr>
          </a:p>
        </p:txBody>
      </p:sp>
      <p:sp>
        <p:nvSpPr>
          <p:cNvPr id="84" name="Google Shape;84;p9"/>
          <p:cNvSpPr txBox="1"/>
          <p:nvPr>
            <p:ph idx="2" type="body"/>
          </p:nvPr>
        </p:nvSpPr>
        <p:spPr>
          <a:xfrm>
            <a:off x="612750" y="631025"/>
            <a:ext cx="5742300" cy="26058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Blend the sounds</a:t>
            </a:r>
            <a:endParaRPr b="1"/>
          </a:p>
          <a:p>
            <a:pPr indent="0" lvl="0" marL="0" rtl="0" algn="l">
              <a:lnSpc>
                <a:spcPct val="100000"/>
              </a:lnSpc>
              <a:spcBef>
                <a:spcPts val="0"/>
              </a:spcBef>
              <a:spcAft>
                <a:spcPts val="0"/>
              </a:spcAft>
              <a:buSzPts val="7600"/>
              <a:buNone/>
            </a:pPr>
            <a:r>
              <a:t/>
            </a:r>
            <a:endParaRPr/>
          </a:p>
        </p:txBody>
      </p:sp>
      <p:pic>
        <p:nvPicPr>
          <p:cNvPr id="85" name="Google Shape;85;p9"/>
          <p:cNvPicPr preferRelativeResize="0"/>
          <p:nvPr/>
        </p:nvPicPr>
        <p:blipFill rotWithShape="1">
          <a:blip r:embed="rId4">
            <a:alphaModFix/>
          </a:blip>
          <a:srcRect b="0" l="0" r="0" t="0"/>
          <a:stretch/>
        </p:blipFill>
        <p:spPr>
          <a:xfrm>
            <a:off x="610315" y="3236871"/>
            <a:ext cx="2781813" cy="2356711"/>
          </a:xfrm>
          <a:prstGeom prst="rect">
            <a:avLst/>
          </a:prstGeom>
          <a:noFill/>
          <a:ln>
            <a:noFill/>
          </a:ln>
        </p:spPr>
      </p:pic>
      <p:sp>
        <p:nvSpPr>
          <p:cNvPr id="86" name="Google Shape;86;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7" name="Google Shape;87;p9"/>
          <p:cNvPicPr preferRelativeResize="0"/>
          <p:nvPr/>
        </p:nvPicPr>
        <p:blipFill rotWithShape="1">
          <a:blip r:embed="rId5">
            <a:alphaModFix/>
          </a:blip>
          <a:srcRect b="0" l="0" r="0" t="0"/>
          <a:stretch/>
        </p:blipFill>
        <p:spPr>
          <a:xfrm>
            <a:off x="17653913" y="312775"/>
            <a:ext cx="1821935" cy="1567072"/>
          </a:xfrm>
          <a:prstGeom prst="rect">
            <a:avLst/>
          </a:prstGeom>
          <a:noFill/>
          <a:ln>
            <a:noFill/>
          </a:ln>
        </p:spPr>
      </p:pic>
      <p:sp>
        <p:nvSpPr>
          <p:cNvPr id="88" name="Google Shape;88;p9"/>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
                                        <p:tgtEl>
                                          <p:spTgt spid="73"/>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
                                        <p:tgtEl>
                                          <p:spTgt spid="81"/>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
                                        <p:tgtEl>
                                          <p:spTgt spid="78"/>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
                                        <p:tgtEl>
                                          <p:spTgt spid="71"/>
                                        </p:tgtEl>
                                      </p:cBhvr>
                                    </p:animEffect>
                                  </p:childTnLst>
                                </p:cTn>
                              </p:par>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
                                        <p:tgtEl>
                                          <p:spTgt spid="75"/>
                                        </p:tgtEl>
                                      </p:cBhvr>
                                    </p:animEffec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
                                        <p:tgtEl>
                                          <p:spTgt spid="76"/>
                                        </p:tgtEl>
                                      </p:cBhvr>
                                    </p:animEffec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
                                        <p:tgtEl>
                                          <p:spTgt spid="77"/>
                                        </p:tgtEl>
                                      </p:cBhvr>
                                    </p:animEffec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
                                        <p:tgtEl>
                                          <p:spTgt spid="82"/>
                                        </p:tgtEl>
                                      </p:cBhvr>
                                    </p:animEffec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par>
                                <p:cTn fill="hold" nodeType="withEffect" presetClass="exit" presetID="1" presetSubtype="0">
                                  <p:stCondLst>
                                    <p:cond delay="0"/>
                                  </p:stCondLst>
                                  <p:childTnLst>
                                    <p:set>
                                      <p:cBhvr>
                                        <p:cTn dur="1" fill="hold">
                                          <p:stCondLst>
                                            <p:cond delay="1"/>
                                          </p:stCondLst>
                                        </p:cTn>
                                        <p:tgtEl>
                                          <p:spTgt spid="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2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grpSp>
        <p:nvGrpSpPr>
          <p:cNvPr id="94" name="Google Shape;94;p10"/>
          <p:cNvGrpSpPr/>
          <p:nvPr/>
        </p:nvGrpSpPr>
        <p:grpSpPr>
          <a:xfrm>
            <a:off x="7508145" y="6925010"/>
            <a:ext cx="10587620" cy="2203668"/>
            <a:chOff x="5784675" y="818500"/>
            <a:chExt cx="2737800" cy="1941900"/>
          </a:xfrm>
        </p:grpSpPr>
        <p:sp>
          <p:nvSpPr>
            <p:cNvPr id="95" name="Google Shape;95;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6" name="Google Shape;96;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4900" u="none" cap="none" strike="noStrike">
                  <a:solidFill>
                    <a:schemeClr val="accent1"/>
                  </a:solidFill>
                  <a:latin typeface="Poppins"/>
                  <a:ea typeface="Poppins"/>
                  <a:cs typeface="Poppins"/>
                  <a:sym typeface="Poppins"/>
                </a:rPr>
                <a:t>Bigfoot is nonsense; they are nonexistent.</a:t>
              </a:r>
              <a:endParaRPr b="1" i="0" sz="6500" u="none" cap="none" strike="noStrike">
                <a:solidFill>
                  <a:schemeClr val="accent1"/>
                </a:solidFill>
                <a:latin typeface="Poppins"/>
                <a:ea typeface="Poppins"/>
                <a:cs typeface="Poppins"/>
                <a:sym typeface="Poppins"/>
              </a:endParaRPr>
            </a:p>
          </p:txBody>
        </p:sp>
      </p:grpSp>
      <p:grpSp>
        <p:nvGrpSpPr>
          <p:cNvPr id="97" name="Google Shape;97;p10"/>
          <p:cNvGrpSpPr/>
          <p:nvPr/>
        </p:nvGrpSpPr>
        <p:grpSpPr>
          <a:xfrm>
            <a:off x="7508145" y="4518971"/>
            <a:ext cx="10587620" cy="2203668"/>
            <a:chOff x="5784675" y="818500"/>
            <a:chExt cx="2737800" cy="1941900"/>
          </a:xfrm>
        </p:grpSpPr>
        <p:sp>
          <p:nvSpPr>
            <p:cNvPr id="98" name="Google Shape;98;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9" name="Google Shape;99;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5800" u="none" cap="none" strike="noStrike">
                  <a:solidFill>
                    <a:schemeClr val="accent1"/>
                  </a:solidFill>
                  <a:latin typeface="Poppins"/>
                  <a:ea typeface="Poppins"/>
                  <a:cs typeface="Poppins"/>
                  <a:sym typeface="Poppins"/>
                </a:rPr>
                <a:t>I disapprove of being dishonest.</a:t>
              </a:r>
              <a:endParaRPr b="1" i="0" sz="7300" u="none" cap="none" strike="noStrike">
                <a:solidFill>
                  <a:schemeClr val="accent1"/>
                </a:solidFill>
                <a:latin typeface="Poppins"/>
                <a:ea typeface="Poppins"/>
                <a:cs typeface="Poppins"/>
                <a:sym typeface="Poppins"/>
              </a:endParaRPr>
            </a:p>
          </p:txBody>
        </p:sp>
      </p:grpSp>
      <p:grpSp>
        <p:nvGrpSpPr>
          <p:cNvPr id="100" name="Google Shape;100;p10"/>
          <p:cNvGrpSpPr/>
          <p:nvPr/>
        </p:nvGrpSpPr>
        <p:grpSpPr>
          <a:xfrm>
            <a:off x="7508145" y="2455416"/>
            <a:ext cx="10587620" cy="1902285"/>
            <a:chOff x="5784675" y="818500"/>
            <a:chExt cx="2737800" cy="1941900"/>
          </a:xfrm>
        </p:grpSpPr>
        <p:sp>
          <p:nvSpPr>
            <p:cNvPr id="101" name="Google Shape;101;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2" name="Google Shape;102;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5700" u="none" cap="none" strike="noStrike">
                  <a:solidFill>
                    <a:schemeClr val="accent1"/>
                  </a:solidFill>
                  <a:latin typeface="Poppins"/>
                  <a:ea typeface="Poppins"/>
                  <a:cs typeface="Poppins"/>
                  <a:sym typeface="Poppins"/>
                </a:rPr>
                <a:t>I am unafraid of the dark. </a:t>
              </a:r>
              <a:endParaRPr b="1" i="0" sz="5700" u="none" cap="none" strike="noStrike">
                <a:solidFill>
                  <a:schemeClr val="accent1"/>
                </a:solidFill>
                <a:latin typeface="Poppins"/>
                <a:ea typeface="Poppins"/>
                <a:cs typeface="Poppins"/>
                <a:sym typeface="Poppins"/>
              </a:endParaRPr>
            </a:p>
          </p:txBody>
        </p:sp>
      </p:grpSp>
      <p:sp>
        <p:nvSpPr>
          <p:cNvPr id="103" name="Google Shape;103;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4" name="Google Shape;104;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05" name="Google Shape;105;p10"/>
          <p:cNvSpPr txBox="1"/>
          <p:nvPr>
            <p:ph idx="2" type="body"/>
          </p:nvPr>
        </p:nvSpPr>
        <p:spPr>
          <a:xfrm>
            <a:off x="612750" y="631025"/>
            <a:ext cx="5742300" cy="26037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Read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06" name="Google Shape;106;p10"/>
          <p:cNvPicPr preferRelativeResize="0"/>
          <p:nvPr/>
        </p:nvPicPr>
        <p:blipFill rotWithShape="1">
          <a:blip r:embed="rId4">
            <a:alphaModFix/>
          </a:blip>
          <a:srcRect b="0" l="0" r="0" t="0"/>
          <a:stretch/>
        </p:blipFill>
        <p:spPr>
          <a:xfrm>
            <a:off x="15945075" y="9329800"/>
            <a:ext cx="2242549" cy="1620675"/>
          </a:xfrm>
          <a:prstGeom prst="rect">
            <a:avLst/>
          </a:prstGeom>
          <a:noFill/>
          <a:ln>
            <a:noFill/>
          </a:ln>
        </p:spPr>
      </p:pic>
      <p:pic>
        <p:nvPicPr>
          <p:cNvPr id="107" name="Google Shape;107;p10"/>
          <p:cNvPicPr preferRelativeResize="0"/>
          <p:nvPr/>
        </p:nvPicPr>
        <p:blipFill rotWithShape="1">
          <a:blip r:embed="rId5">
            <a:alphaModFix/>
          </a:blip>
          <a:srcRect b="0" l="0" r="0" t="0"/>
          <a:stretch/>
        </p:blipFill>
        <p:spPr>
          <a:xfrm>
            <a:off x="624650" y="3085050"/>
            <a:ext cx="2781801" cy="2364399"/>
          </a:xfrm>
          <a:prstGeom prst="rect">
            <a:avLst/>
          </a:prstGeom>
          <a:noFill/>
          <a:ln>
            <a:noFill/>
          </a:ln>
        </p:spPr>
      </p:pic>
      <p:sp>
        <p:nvSpPr>
          <p:cNvPr id="108" name="Google Shape;108;p10"/>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ppt_w</p:attrName>
                                        </p:attrNameLst>
                                      </p:cBhvr>
                                      <p:tavLst>
                                        <p:tav fmla="" tm="0">
                                          <p:val>
                                            <p:strVal val="0"/>
                                          </p:val>
                                        </p:tav>
                                        <p:tav fmla="" tm="100000">
                                          <p:val>
                                            <p:strVal val="#ppt_w"/>
                                          </p:val>
                                        </p:tav>
                                      </p:tavLst>
                                    </p:anim>
                                    <p:anim calcmode="lin" valueType="num">
                                      <p:cBhvr additive="base">
                                        <p:cTn dur="1000"/>
                                        <p:tgtEl>
                                          <p:spTgt spid="10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000"/>
                                        <p:tgtEl>
                                          <p:spTgt spid="97"/>
                                        </p:tgtEl>
                                        <p:attrNameLst>
                                          <p:attrName>ppt_w</p:attrName>
                                        </p:attrNameLst>
                                      </p:cBhvr>
                                      <p:tavLst>
                                        <p:tav fmla="" tm="0">
                                          <p:val>
                                            <p:strVal val="0"/>
                                          </p:val>
                                        </p:tav>
                                        <p:tav fmla="" tm="100000">
                                          <p:val>
                                            <p:strVal val="#ppt_w"/>
                                          </p:val>
                                        </p:tav>
                                      </p:tavLst>
                                    </p:anim>
                                    <p:anim calcmode="lin" valueType="num">
                                      <p:cBhvr additive="base">
                                        <p:cTn dur="1000"/>
                                        <p:tgtEl>
                                          <p:spTgt spid="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ppt_w</p:attrName>
                                        </p:attrNameLst>
                                      </p:cBhvr>
                                      <p:tavLst>
                                        <p:tav fmla="" tm="0">
                                          <p:val>
                                            <p:strVal val="0"/>
                                          </p:val>
                                        </p:tav>
                                        <p:tav fmla="" tm="100000">
                                          <p:val>
                                            <p:strVal val="#ppt_w"/>
                                          </p:val>
                                        </p:tav>
                                      </p:tavLst>
                                    </p:anim>
                                    <p:anim calcmode="lin" valueType="num">
                                      <p:cBhvr additive="base">
                                        <p:cTn dur="1000"/>
                                        <p:tgtEl>
                                          <p:spTgt spid="9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1"/>
          <p:cNvSpPr txBox="1"/>
          <p:nvPr/>
        </p:nvSpPr>
        <p:spPr>
          <a:xfrm>
            <a:off x="6869600" y="1996900"/>
            <a:ext cx="13238100" cy="87705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8800"/>
              <a:buFont typeface="Arial"/>
              <a:buNone/>
            </a:pPr>
            <a:r>
              <a:rPr b="1" i="0" lang="en" sz="7400" u="none" cap="none" strike="noStrike">
                <a:solidFill>
                  <a:schemeClr val="accent1"/>
                </a:solidFill>
                <a:latin typeface="Poppins"/>
                <a:ea typeface="Poppins"/>
                <a:cs typeface="Poppins"/>
                <a:sym typeface="Poppins"/>
              </a:rPr>
              <a:t>unhappy</a:t>
            </a:r>
            <a:endParaRPr b="1" i="0" sz="74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8800"/>
              <a:buFont typeface="Arial"/>
              <a:buNone/>
            </a:pPr>
            <a:r>
              <a:rPr b="1" i="0" lang="en" sz="7400" u="none" cap="none" strike="noStrike">
                <a:solidFill>
                  <a:schemeClr val="accent1"/>
                </a:solidFill>
                <a:latin typeface="Poppins"/>
                <a:ea typeface="Poppins"/>
                <a:cs typeface="Poppins"/>
                <a:sym typeface="Poppins"/>
              </a:rPr>
              <a:t>undecided			     discontent disrespectful		   nonstop</a:t>
            </a:r>
            <a:endParaRPr b="1" i="0" sz="74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8800"/>
              <a:buFont typeface="Arial"/>
              <a:buNone/>
            </a:pPr>
            <a:r>
              <a:rPr b="1" i="0" lang="en" sz="7400" u="none" cap="none" strike="noStrike">
                <a:solidFill>
                  <a:schemeClr val="accent1"/>
                </a:solidFill>
                <a:latin typeface="Poppins"/>
                <a:ea typeface="Poppins"/>
                <a:cs typeface="Poppins"/>
                <a:sym typeface="Poppins"/>
              </a:rPr>
              <a:t>nonfiction</a:t>
            </a:r>
            <a:endParaRPr b="1" i="0" sz="7400" u="none" cap="none" strike="noStrike">
              <a:solidFill>
                <a:schemeClr val="accent1"/>
              </a:solidFill>
              <a:latin typeface="Poppins"/>
              <a:ea typeface="Poppins"/>
              <a:cs typeface="Poppins"/>
              <a:sym typeface="Poppins"/>
            </a:endParaRPr>
          </a:p>
        </p:txBody>
      </p:sp>
      <p:sp>
        <p:nvSpPr>
          <p:cNvPr id="115" name="Google Shape;115;p11"/>
          <p:cNvSpPr txBox="1"/>
          <p:nvPr>
            <p:ph idx="2" type="body"/>
          </p:nvPr>
        </p:nvSpPr>
        <p:spPr>
          <a:xfrm>
            <a:off x="612750" y="631025"/>
            <a:ext cx="5742300" cy="23910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Decode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16" name="Google Shape;116;p11"/>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17" name="Google Shape;117;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
        <p:nvSpPr>
          <p:cNvPr id="118" name="Google Shape;118;p11"/>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000"/>
                                        <p:tgtEl>
                                          <p:spTgt spid="114"/>
                                        </p:tgtEl>
                                        <p:attrNameLst>
                                          <p:attrName>ppt_w</p:attrName>
                                        </p:attrNameLst>
                                      </p:cBhvr>
                                      <p:tavLst>
                                        <p:tav fmla="" tm="0">
                                          <p:val>
                                            <p:strVal val="0"/>
                                          </p:val>
                                        </p:tav>
                                        <p:tav fmla="" tm="100000">
                                          <p:val>
                                            <p:strVal val="#ppt_w"/>
                                          </p:val>
                                        </p:tav>
                                      </p:tavLst>
                                    </p:anim>
                                    <p:anim calcmode="lin" valueType="num">
                                      <p:cBhvr additive="base">
                                        <p:cTn dur="1000"/>
                                        <p:tgtEl>
                                          <p:spTgt spid="11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2"/>
          <p:cNvPicPr preferRelativeResize="0"/>
          <p:nvPr/>
        </p:nvPicPr>
        <p:blipFill rotWithShape="1">
          <a:blip r:embed="rId3">
            <a:alphaModFix/>
          </a:blip>
          <a:srcRect b="0" l="0" r="0" t="0"/>
          <a:stretch/>
        </p:blipFill>
        <p:spPr>
          <a:xfrm>
            <a:off x="7691893" y="3266724"/>
            <a:ext cx="6182246" cy="3723819"/>
          </a:xfrm>
          <a:prstGeom prst="rect">
            <a:avLst/>
          </a:prstGeom>
          <a:noFill/>
          <a:ln>
            <a:noFill/>
          </a:ln>
        </p:spPr>
      </p:pic>
      <p:pic>
        <p:nvPicPr>
          <p:cNvPr id="125" name="Google Shape;125;p12"/>
          <p:cNvPicPr preferRelativeResize="0"/>
          <p:nvPr/>
        </p:nvPicPr>
        <p:blipFill rotWithShape="1">
          <a:blip r:embed="rId4">
            <a:alphaModFix/>
          </a:blip>
          <a:srcRect b="0" l="0" r="0" t="0"/>
          <a:stretch/>
        </p:blipFill>
        <p:spPr>
          <a:xfrm>
            <a:off x="12302291" y="3281489"/>
            <a:ext cx="6182246" cy="4933079"/>
          </a:xfrm>
          <a:prstGeom prst="rect">
            <a:avLst/>
          </a:prstGeom>
          <a:noFill/>
          <a:ln>
            <a:noFill/>
          </a:ln>
        </p:spPr>
      </p:pic>
      <p:sp>
        <p:nvSpPr>
          <p:cNvPr id="126" name="Google Shape;126;p12"/>
          <p:cNvSpPr txBox="1"/>
          <p:nvPr/>
        </p:nvSpPr>
        <p:spPr>
          <a:xfrm>
            <a:off x="7644915" y="3204656"/>
            <a:ext cx="4611000" cy="3102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400" u="none" cap="none" strike="noStrike">
                <a:solidFill>
                  <a:schemeClr val="lt1"/>
                </a:solidFill>
                <a:latin typeface="Poppins"/>
                <a:ea typeface="Poppins"/>
                <a:cs typeface="Poppins"/>
                <a:sym typeface="Poppins"/>
              </a:rPr>
              <a:t>dis</a:t>
            </a:r>
            <a:endParaRPr b="1" i="0" sz="11400" u="none" cap="none" strike="noStrike">
              <a:solidFill>
                <a:srgbClr val="000000"/>
              </a:solidFill>
              <a:latin typeface="Poppins"/>
              <a:ea typeface="Poppins"/>
              <a:cs typeface="Poppins"/>
              <a:sym typeface="Poppins"/>
            </a:endParaRPr>
          </a:p>
        </p:txBody>
      </p:sp>
      <p:sp>
        <p:nvSpPr>
          <p:cNvPr id="127" name="Google Shape;127;p12"/>
          <p:cNvSpPr txBox="1"/>
          <p:nvPr/>
        </p:nvSpPr>
        <p:spPr>
          <a:xfrm>
            <a:off x="12409550" y="3204656"/>
            <a:ext cx="4611000" cy="31029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700" u="none" cap="none" strike="noStrike">
                <a:solidFill>
                  <a:schemeClr val="lt1"/>
                </a:solidFill>
                <a:latin typeface="Poppins"/>
                <a:ea typeface="Poppins"/>
                <a:cs typeface="Poppins"/>
                <a:sym typeface="Poppins"/>
              </a:rPr>
              <a:t>please</a:t>
            </a:r>
            <a:endParaRPr b="1" i="0" sz="9700" u="none" cap="none" strike="noStrike">
              <a:solidFill>
                <a:srgbClr val="000000"/>
              </a:solidFill>
              <a:latin typeface="Poppins"/>
              <a:ea typeface="Poppins"/>
              <a:cs typeface="Poppins"/>
              <a:sym typeface="Poppins"/>
            </a:endParaRPr>
          </a:p>
        </p:txBody>
      </p:sp>
      <p:sp>
        <p:nvSpPr>
          <p:cNvPr id="128" name="Google Shape;128;p12"/>
          <p:cNvSpPr txBox="1"/>
          <p:nvPr>
            <p:ph idx="2" type="body"/>
          </p:nvPr>
        </p:nvSpPr>
        <p:spPr>
          <a:xfrm>
            <a:off x="612750" y="631025"/>
            <a:ext cx="5742300" cy="26358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Spell </a:t>
            </a:r>
            <a:br>
              <a:rPr b="1" lang="en"/>
            </a:br>
            <a:r>
              <a:rPr b="1" lang="en"/>
              <a:t>the words</a:t>
            </a:r>
            <a:endParaRPr b="1"/>
          </a:p>
          <a:p>
            <a:pPr indent="0" lvl="0" marL="0" rtl="0" algn="l">
              <a:lnSpc>
                <a:spcPct val="100000"/>
              </a:lnSpc>
              <a:spcBef>
                <a:spcPts val="0"/>
              </a:spcBef>
              <a:spcAft>
                <a:spcPts val="0"/>
              </a:spcAft>
              <a:buSzPts val="7600"/>
              <a:buNone/>
            </a:pPr>
            <a:r>
              <a:t/>
            </a:r>
            <a:endParaRPr/>
          </a:p>
        </p:txBody>
      </p:sp>
      <p:sp>
        <p:nvSpPr>
          <p:cNvPr id="129" name="Google Shape;129;p12"/>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30" name="Google Shape;130;p12"/>
          <p:cNvPicPr preferRelativeResize="0"/>
          <p:nvPr/>
        </p:nvPicPr>
        <p:blipFill rotWithShape="1">
          <a:blip r:embed="rId5">
            <a:alphaModFix/>
          </a:blip>
          <a:srcRect b="0" l="0" r="0" t="0"/>
          <a:stretch/>
        </p:blipFill>
        <p:spPr>
          <a:xfrm>
            <a:off x="17653913" y="312775"/>
            <a:ext cx="1821935" cy="1567072"/>
          </a:xfrm>
          <a:prstGeom prst="rect">
            <a:avLst/>
          </a:prstGeom>
          <a:noFill/>
          <a:ln>
            <a:noFill/>
          </a:ln>
        </p:spPr>
      </p:pic>
      <p:pic>
        <p:nvPicPr>
          <p:cNvPr id="131" name="Google Shape;131;p12"/>
          <p:cNvPicPr preferRelativeResize="0"/>
          <p:nvPr/>
        </p:nvPicPr>
        <p:blipFill rotWithShape="1">
          <a:blip r:embed="rId6">
            <a:alphaModFix/>
          </a:blip>
          <a:srcRect b="0" l="0" r="0" t="0"/>
          <a:stretch/>
        </p:blipFill>
        <p:spPr>
          <a:xfrm>
            <a:off x="537975" y="3283650"/>
            <a:ext cx="3734709" cy="2499625"/>
          </a:xfrm>
          <a:prstGeom prst="rect">
            <a:avLst/>
          </a:prstGeom>
          <a:noFill/>
          <a:ln>
            <a:noFill/>
          </a:ln>
        </p:spPr>
      </p:pic>
      <p:sp>
        <p:nvSpPr>
          <p:cNvPr id="132" name="Google Shape;132;p12"/>
          <p:cNvSpPr txBox="1"/>
          <p:nvPr/>
        </p:nvSpPr>
        <p:spPr>
          <a:xfrm>
            <a:off x="610325" y="6152800"/>
            <a:ext cx="55878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13"/>
          <p:cNvGrpSpPr/>
          <p:nvPr/>
        </p:nvGrpSpPr>
        <p:grpSpPr>
          <a:xfrm>
            <a:off x="7902518" y="2862660"/>
            <a:ext cx="9196818" cy="2766819"/>
            <a:chOff x="5784675" y="818500"/>
            <a:chExt cx="2737800" cy="1941900"/>
          </a:xfrm>
        </p:grpSpPr>
        <p:sp>
          <p:nvSpPr>
            <p:cNvPr id="139" name="Google Shape;139;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0" name="Google Shape;140;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0600" u="none" cap="none" strike="noStrike">
                  <a:solidFill>
                    <a:schemeClr val="accent2"/>
                  </a:solidFill>
                  <a:latin typeface="Poppins"/>
                  <a:ea typeface="Poppins"/>
                  <a:cs typeface="Poppins"/>
                  <a:sym typeface="Poppins"/>
                </a:rPr>
                <a:t>been</a:t>
              </a:r>
              <a:endParaRPr b="1" i="0" sz="10600" u="none" cap="none" strike="noStrike">
                <a:solidFill>
                  <a:schemeClr val="accent2"/>
                </a:solidFill>
                <a:latin typeface="Poppins"/>
                <a:ea typeface="Poppins"/>
                <a:cs typeface="Poppins"/>
                <a:sym typeface="Poppins"/>
              </a:endParaRPr>
            </a:p>
          </p:txBody>
        </p:sp>
      </p:grpSp>
      <p:sp>
        <p:nvSpPr>
          <p:cNvPr id="141" name="Google Shape;141;p13"/>
          <p:cNvSpPr/>
          <p:nvPr/>
        </p:nvSpPr>
        <p:spPr>
          <a:xfrm>
            <a:off x="11747553" y="3604732"/>
            <a:ext cx="1713000" cy="14625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grpSp>
        <p:nvGrpSpPr>
          <p:cNvPr id="142" name="Google Shape;142;p13"/>
          <p:cNvGrpSpPr/>
          <p:nvPr/>
        </p:nvGrpSpPr>
        <p:grpSpPr>
          <a:xfrm>
            <a:off x="7902518" y="6196620"/>
            <a:ext cx="9196818" cy="2766819"/>
            <a:chOff x="5784675" y="818500"/>
            <a:chExt cx="2737800" cy="1941900"/>
          </a:xfrm>
        </p:grpSpPr>
        <p:sp>
          <p:nvSpPr>
            <p:cNvPr id="143" name="Google Shape;143;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4" name="Google Shape;144;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0600" u="none" cap="none" strike="noStrike">
                  <a:solidFill>
                    <a:schemeClr val="accent2"/>
                  </a:solidFill>
                  <a:latin typeface="Poppins"/>
                  <a:ea typeface="Poppins"/>
                  <a:cs typeface="Poppins"/>
                  <a:sym typeface="Poppins"/>
                </a:rPr>
                <a:t>idea</a:t>
              </a:r>
              <a:endParaRPr b="1" i="0" sz="10600" u="none" cap="none" strike="noStrike">
                <a:solidFill>
                  <a:schemeClr val="accent2"/>
                </a:solidFill>
                <a:latin typeface="Poppins"/>
                <a:ea typeface="Poppins"/>
                <a:cs typeface="Poppins"/>
                <a:sym typeface="Poppins"/>
              </a:endParaRPr>
            </a:p>
          </p:txBody>
        </p:sp>
      </p:grpSp>
      <p:sp>
        <p:nvSpPr>
          <p:cNvPr id="145" name="Google Shape;145;p13"/>
          <p:cNvSpPr/>
          <p:nvPr/>
        </p:nvSpPr>
        <p:spPr>
          <a:xfrm>
            <a:off x="13143181" y="6986227"/>
            <a:ext cx="1035000" cy="14625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6" name="Google Shape;146;p13"/>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47" name="Google Shape;147;p13"/>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48" name="Google Shape;148;p13"/>
          <p:cNvSpPr txBox="1"/>
          <p:nvPr>
            <p:ph idx="2" type="body"/>
          </p:nvPr>
        </p:nvSpPr>
        <p:spPr>
          <a:xfrm>
            <a:off x="612750" y="631025"/>
            <a:ext cx="5742300" cy="32649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High </a:t>
            </a:r>
            <a:br>
              <a:rPr b="1" lang="en"/>
            </a:br>
            <a:r>
              <a:rPr b="1" lang="en"/>
              <a:t>Frequency </a:t>
            </a:r>
            <a:br>
              <a:rPr b="1" lang="en"/>
            </a:br>
            <a:r>
              <a:rPr b="1" lang="en"/>
              <a:t>Words</a:t>
            </a:r>
            <a:endParaRPr b="1"/>
          </a:p>
          <a:p>
            <a:pPr indent="0" lvl="0" marL="0" rtl="0" algn="l">
              <a:lnSpc>
                <a:spcPct val="100000"/>
              </a:lnSpc>
              <a:spcBef>
                <a:spcPts val="0"/>
              </a:spcBef>
              <a:spcAft>
                <a:spcPts val="0"/>
              </a:spcAft>
              <a:buSzPts val="7600"/>
              <a:buNone/>
            </a:pPr>
            <a:r>
              <a:t/>
            </a:r>
            <a:endParaRPr/>
          </a:p>
        </p:txBody>
      </p:sp>
      <p:pic>
        <p:nvPicPr>
          <p:cNvPr id="149" name="Google Shape;149;p13"/>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
        <p:nvSpPr>
          <p:cNvPr id="150" name="Google Shape;150;p13"/>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000"/>
                                        <p:tgtEl>
                                          <p:spTgt spid="138"/>
                                        </p:tgtEl>
                                        <p:attrNameLst>
                                          <p:attrName>ppt_w</p:attrName>
                                        </p:attrNameLst>
                                      </p:cBhvr>
                                      <p:tavLst>
                                        <p:tav fmla="" tm="0">
                                          <p:val>
                                            <p:strVal val="0"/>
                                          </p:val>
                                        </p:tav>
                                        <p:tav fmla="" tm="100000">
                                          <p:val>
                                            <p:strVal val="#ppt_w"/>
                                          </p:val>
                                        </p:tav>
                                      </p:tavLst>
                                    </p:anim>
                                    <p:anim calcmode="lin" valueType="num">
                                      <p:cBhvr additive="base">
                                        <p:cTn dur="1000"/>
                                        <p:tgtEl>
                                          <p:spTgt spid="1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000"/>
                                        <p:tgtEl>
                                          <p:spTgt spid="142"/>
                                        </p:tgtEl>
                                        <p:attrNameLst>
                                          <p:attrName>ppt_w</p:attrName>
                                        </p:attrNameLst>
                                      </p:cBhvr>
                                      <p:tavLst>
                                        <p:tav fmla="" tm="0">
                                          <p:val>
                                            <p:strVal val="0"/>
                                          </p:val>
                                        </p:tav>
                                        <p:tav fmla="" tm="100000">
                                          <p:val>
                                            <p:strVal val="#ppt_w"/>
                                          </p:val>
                                        </p:tav>
                                      </p:tavLst>
                                    </p:anim>
                                    <p:anim calcmode="lin" valueType="num">
                                      <p:cBhvr additive="base">
                                        <p:cTn dur="1000"/>
                                        <p:tgtEl>
                                          <p:spTgt spid="1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