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9"/>
  </p:notesMasterIdLst>
  <p:sldIdLst>
    <p:sldId id="256" r:id="rId2"/>
    <p:sldId id="257" r:id="rId3"/>
    <p:sldId id="258" r:id="rId4"/>
    <p:sldId id="259" r:id="rId5"/>
    <p:sldId id="260" r:id="rId6"/>
    <p:sldId id="261" r:id="rId7"/>
    <p:sldId id="262" r:id="rId8"/>
  </p:sldIdLst>
  <p:sldSz cx="20107275" cy="11310938"/>
  <p:notesSz cx="6858000" cy="9144000"/>
  <p:embeddedFontLst>
    <p:embeddedFont>
      <p:font typeface="Poppins" panose="00000500000000000000" pitchFamily="2" charset="0"/>
      <p:regular r:id="rId10"/>
      <p:bold r:id="rId11"/>
      <p:italic r:id="rId12"/>
      <p:boldItalic r:id="rId13"/>
    </p:embeddedFont>
    <p:embeddedFont>
      <p:font typeface="Poppins Black" panose="00000A00000000000000" pitchFamily="2" charset="0"/>
      <p:bold r:id="rId14"/>
      <p:boldItalic r:id="rId15"/>
    </p:embeddedFont>
    <p:embeddedFont>
      <p:font typeface="Questrial" pitchFamily="2" charset="0"/>
      <p:regular r:id="rId16"/>
    </p:embeddedFont>
    <p:embeddedFont>
      <p:font typeface="Short Stack"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732">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8" d="100"/>
          <a:sy n="28" d="100"/>
        </p:scale>
        <p:origin x="1075" y="14"/>
      </p:cViewPr>
      <p:guideLst>
        <p:guide orient="horz" pos="5732"/>
        <p:guide pos="317"/>
        <p:guide orient="horz" pos="158"/>
        <p:guide orient="horz" pos="2454"/>
        <p:guide pos="639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5: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 name="Google Shape;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this lesson, we'll be looking at the prefix r-e. Remember, a prefix is a group of letters at the beginning of a word that changes the meaning of the word. Today, we'll look at decoding, spelling, and determining the meaning of words with the prefix r-e. The prefix r-e, "re", means again. For example, when I see rewind, I say /r/ /e/ /w/ /i/ /n/ /d/ = rewind, to wind again.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lang="en" sz="1200" b="1">
                <a:solidFill>
                  <a:schemeClr val="dk1"/>
                </a:solidFill>
                <a:latin typeface="Poppins"/>
                <a:ea typeface="Poppins"/>
                <a:cs typeface="Poppins"/>
                <a:sym typeface="Poppins"/>
              </a:rPr>
              <a:t>prefix card r-e.</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put the prefix r-e in front of a word, it means to do that thing, again. So, if I say to </a:t>
            </a:r>
            <a:r>
              <a:rPr lang="en" sz="1200" i="1">
                <a:solidFill>
                  <a:schemeClr val="dk1"/>
                </a:solidFill>
                <a:latin typeface="Poppins"/>
                <a:ea typeface="Poppins"/>
                <a:cs typeface="Poppins"/>
                <a:sym typeface="Poppins"/>
              </a:rPr>
              <a:t>reread</a:t>
            </a:r>
            <a:r>
              <a:rPr lang="en" sz="1200">
                <a:solidFill>
                  <a:schemeClr val="dk1"/>
                </a:solidFill>
                <a:latin typeface="Poppins"/>
                <a:ea typeface="Poppins"/>
                <a:cs typeface="Poppins"/>
                <a:sym typeface="Poppins"/>
              </a:rPr>
              <a:t>, it means to read again. </a:t>
            </a:r>
            <a:endParaRPr sz="1200"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 name="Google Shape;4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go any further, let's review each of these spellings and all our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 y_e, or, ow, ou, ough, ur, ew, ui, eu, oi, oy, au, wor, ear, gu, gue, kn, gn, wr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 prefix is a group of letters that go before a word, that change the meaning of a word.</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The prefix r-e says "re". It means again. It is its own syllable. We chop it off to look at the rest of the word when decoding.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repaint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the prefix r-e in it. We'll underline anything that sticks together and chop off the prefix syllable. I need to underline the a-i and chop off re.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the a-i and chop off re. re|p</a:t>
            </a:r>
            <a:r>
              <a:rPr lang="en" sz="1200" u="sng">
                <a:solidFill>
                  <a:schemeClr val="dk1"/>
                </a:solidFill>
                <a:latin typeface="Poppins"/>
                <a:ea typeface="Poppins"/>
                <a:cs typeface="Poppins"/>
                <a:sym typeface="Poppins"/>
              </a:rPr>
              <a:t>ai</a:t>
            </a:r>
            <a:r>
              <a:rPr lang="en" sz="1200">
                <a:solidFill>
                  <a:schemeClr val="dk1"/>
                </a:solidFill>
                <a:latin typeface="Poppins"/>
                <a:ea typeface="Poppins"/>
                <a:cs typeface="Poppins"/>
                <a:sym typeface="Poppins"/>
              </a:rPr>
              <a:t>nt.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we're ready to decode the word. Let's try. As you listen to me decode it, you can chop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 says /r/ /e/, p says /p/, a-i says /a/, n says /n/ and t says /t/ = /r/ /e/ /p/ /a/ /n/ /t/ = "repaint".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repaint </a:t>
            </a:r>
            <a:r>
              <a:rPr lang="en" sz="1200">
                <a:solidFill>
                  <a:schemeClr val="dk1"/>
                </a:solidFill>
                <a:latin typeface="Poppins"/>
                <a:ea typeface="Poppins"/>
                <a:cs typeface="Poppins"/>
                <a:sym typeface="Poppins"/>
              </a:rPr>
              <a:t>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prefix re means again. This word means to paint again. Smart blending!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If students need more practice, pick from the word list and follow the steps above.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Word list: rewind - to wind again, reappear - to appear again, rearrange - to arrange again</a:t>
            </a:r>
            <a:endParaRPr sz="1200" b="1">
              <a:solidFill>
                <a:schemeClr val="dk1"/>
              </a:solidFill>
              <a:latin typeface="Poppins"/>
              <a:ea typeface="Poppins"/>
              <a:cs typeface="Poppins"/>
              <a:sym typeface="Poppins"/>
            </a:endParaRPr>
          </a:p>
        </p:txBody>
      </p:sp>
      <p:sp>
        <p:nvSpPr>
          <p:cNvPr id="60" name="Google Shape;60;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61" name="Google Shape;61;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first sentence: </a:t>
            </a:r>
            <a:r>
              <a:rPr lang="en" sz="1200" i="1">
                <a:solidFill>
                  <a:schemeClr val="dk1"/>
                </a:solidFill>
                <a:latin typeface="Poppins"/>
                <a:ea typeface="Poppins"/>
                <a:cs typeface="Poppins"/>
                <a:sym typeface="Poppins"/>
              </a:rPr>
              <a:t>Please rearrange the replaced furniture.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reading. If we come to a word we don't know, we'll stop and figure it out. Here we go.</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Guide the students along in the sentence stopping to decode words when necessary. If students become stuck on a word, use the decoding strategies we've been practicing.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When you have it right, start the sentence again to make sure you're reading for meaning.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these steps with a couple more sentences.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2: </a:t>
            </a:r>
            <a:r>
              <a:rPr lang="en" sz="1200" i="1">
                <a:solidFill>
                  <a:schemeClr val="dk1"/>
                </a:solidFill>
                <a:latin typeface="Poppins"/>
                <a:ea typeface="Poppins"/>
                <a:cs typeface="Poppins"/>
                <a:sym typeface="Poppins"/>
              </a:rPr>
              <a:t>Rewind, try again.</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3: </a:t>
            </a:r>
            <a:r>
              <a:rPr lang="en" sz="1200" i="1">
                <a:solidFill>
                  <a:schemeClr val="dk1"/>
                </a:solidFill>
                <a:latin typeface="Poppins"/>
                <a:ea typeface="Poppins"/>
                <a:cs typeface="Poppins"/>
                <a:sym typeface="Poppins"/>
              </a:rPr>
              <a:t>The bird reappeared outside my window.</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 prefix is a group of letters before a word that changes the meaning of the word. Those brains are growing!</a:t>
            </a:r>
            <a:endParaRPr sz="1200" b="1">
              <a:solidFill>
                <a:schemeClr val="dk1"/>
              </a:solidFill>
              <a:latin typeface="Poppins"/>
              <a:ea typeface="Poppins"/>
              <a:cs typeface="Poppins"/>
              <a:sym typeface="Poppins"/>
            </a:endParaRPr>
          </a:p>
        </p:txBody>
      </p:sp>
      <p:sp>
        <p:nvSpPr>
          <p:cNvPr id="85" name="Google Shape;85;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86" name="Google Shape;86;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rewind, repaint, reappear, reattach, replace, recheck</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05" name="Google Shape;105;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06" name="Google Shape;106;p9: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recheck</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recheck.</a:t>
            </a:r>
            <a:r>
              <a:rPr lang="en" sz="1200">
                <a:solidFill>
                  <a:schemeClr val="dk1"/>
                </a:solidFill>
                <a:latin typeface="Poppins"/>
                <a:ea typeface="Poppins"/>
                <a:cs typeface="Poppins"/>
                <a:sym typeface="Poppins"/>
              </a:rPr>
              <a:t> Let's listen to the sounds and match the sound to the correct letter. Let's start by clapping out the syllables.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the word together and clap the syllables.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Recheck. Two syllable. We'll do each syllable. First syllable?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it again and isolate the first syllable.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 /r/ /e/.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r -e.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Clap the syllables again. Re | check. Next syllable is check.</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Clap and isolate the second syllable.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Check. /ch/ /e/ /k/. /k/ at the end of a word can be c-k. That's how we'll spell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c-h -e- c -k.</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to make sure it spells the word we want.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the word again.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Does this look right?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so too! What does this word mean with the prefix?</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Re means again. Recheck means to check again. Great work!</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with additional words from list if students need more practice. (reshape, replace)</a:t>
            </a:r>
            <a:endParaRPr sz="1200" b="1">
              <a:solidFill>
                <a:schemeClr val="dk1"/>
              </a:solidFill>
              <a:latin typeface="Poppins"/>
              <a:ea typeface="Poppins"/>
              <a:cs typeface="Poppins"/>
              <a:sym typeface="Poppins"/>
            </a:endParaRPr>
          </a:p>
        </p:txBody>
      </p:sp>
      <p:sp>
        <p:nvSpPr>
          <p:cNvPr id="115" name="Google Shape;115;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16" name="Google Shape;116;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children.</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may notice that this word has a familiar word at the beginning.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out c-h-i-l-d in the beginning of the word </a:t>
            </a:r>
            <a:r>
              <a:rPr lang="en" sz="1200" i="1">
                <a:solidFill>
                  <a:schemeClr val="dk1"/>
                </a:solidFill>
                <a:latin typeface="Poppins"/>
                <a:ea typeface="Poppins"/>
                <a:cs typeface="Poppins"/>
                <a:sym typeface="Poppins"/>
              </a:rPr>
              <a:t>children</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this word is by itself, we pronounce it at "child" with the long i sound. The rule is, in a 1 syllable word, an i or o followed by 2 consonants may make the long vowel sound. But, this is not a 1 syllable word. This word is 2 syllables and the i will make its short sound. Anything we need to underline because it sticks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a moment to analyze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c-h stay together. Let's add our syllable breaks and underline letters that stay together. The syllable break goes between the d and 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Add the syllable break and underline. </a:t>
            </a:r>
            <a:r>
              <a:rPr lang="en" sz="1200" u="sng">
                <a:solidFill>
                  <a:schemeClr val="dk1"/>
                </a:solidFill>
                <a:latin typeface="Poppins"/>
                <a:ea typeface="Poppins"/>
                <a:cs typeface="Poppins"/>
                <a:sym typeface="Poppins"/>
              </a:rPr>
              <a:t>ch</a:t>
            </a:r>
            <a:r>
              <a:rPr lang="en" sz="1200">
                <a:solidFill>
                  <a:schemeClr val="dk1"/>
                </a:solidFill>
                <a:latin typeface="Poppins"/>
                <a:ea typeface="Poppins"/>
                <a:cs typeface="Poppins"/>
                <a:sym typeface="Poppins"/>
              </a:rPr>
              <a:t>ild|ren.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We're ready to sound it out. /ch/ /i/ /l/ /d/ | /r/ /e/ /n/ = "children". The children played basketball. Children. Let's read it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sound out the word. Offer help as necessary.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children</a:t>
            </a:r>
            <a:endParaRPr sz="1200" b="1">
              <a:solidFill>
                <a:schemeClr val="dk1"/>
              </a:solidFill>
              <a:latin typeface="Poppins"/>
              <a:ea typeface="Poppins"/>
              <a:cs typeface="Poppins"/>
              <a:sym typeface="Poppins"/>
            </a:endParaRPr>
          </a:p>
        </p:txBody>
      </p:sp>
      <p:sp>
        <p:nvSpPr>
          <p:cNvPr id="128" name="Google Shape;128;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29" name="Google Shape;129;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669035"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0" name="Google Shape;20;p5"/>
          <p:cNvSpPr txBox="1">
            <a:spLocks noGrp="1"/>
          </p:cNvSpPr>
          <p:nvPr>
            <p:ph type="body" idx="2"/>
          </p:nvPr>
        </p:nvSpPr>
        <p:spPr>
          <a:xfrm>
            <a:off x="634211"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1" name="Google Shape;21;p5"/>
          <p:cNvSpPr txBox="1">
            <a:spLocks noGrp="1"/>
          </p:cNvSpPr>
          <p:nvPr>
            <p:ph type="body" idx="3"/>
          </p:nvPr>
        </p:nvSpPr>
        <p:spPr>
          <a:xfrm>
            <a:off x="7009629"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2" name="Google Shape;22;p5"/>
          <p:cNvSpPr txBox="1">
            <a:spLocks noGrp="1"/>
          </p:cNvSpPr>
          <p:nvPr>
            <p:ph type="body" idx="4"/>
          </p:nvPr>
        </p:nvSpPr>
        <p:spPr>
          <a:xfrm>
            <a:off x="13350222"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3" name="Google Shape;23;p5"/>
          <p:cNvSpPr txBox="1">
            <a:spLocks noGrp="1"/>
          </p:cNvSpPr>
          <p:nvPr>
            <p:ph type="body" idx="5"/>
          </p:nvPr>
        </p:nvSpPr>
        <p:spPr>
          <a:xfrm>
            <a:off x="6989172"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body" idx="6"/>
          </p:nvPr>
        </p:nvSpPr>
        <p:spPr>
          <a:xfrm>
            <a:off x="13322583"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7">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a:stretch/>
        </p:blipFill>
        <p:spPr>
          <a:xfrm>
            <a:off x="10441527" y="1020929"/>
            <a:ext cx="3751849" cy="9629093"/>
          </a:xfrm>
          <a:prstGeom prst="rect">
            <a:avLst/>
          </a:prstGeom>
          <a:noFill/>
          <a:ln>
            <a:noFill/>
          </a:ln>
        </p:spPr>
      </p:pic>
      <p:sp>
        <p:nvSpPr>
          <p:cNvPr id="32" name="Google Shape;32;p7"/>
          <p:cNvSpPr txBox="1"/>
          <p:nvPr/>
        </p:nvSpPr>
        <p:spPr>
          <a:xfrm>
            <a:off x="10448997" y="4541816"/>
            <a:ext cx="3752400" cy="5541000"/>
          </a:xfrm>
          <a:prstGeom prst="rect">
            <a:avLst/>
          </a:prstGeom>
          <a:noFill/>
          <a:ln>
            <a:noFill/>
          </a:ln>
        </p:spPr>
        <p:txBody>
          <a:bodyPr spcFirstLastPara="1" wrap="square" lIns="201050" tIns="201050" rIns="201050" bIns="201050" anchor="t" anchorCtr="0">
            <a:noAutofit/>
          </a:bodyPr>
          <a:lstStyle/>
          <a:p>
            <a:pPr marL="0" marR="0" lvl="1" indent="0" algn="ctr" rtl="0">
              <a:lnSpc>
                <a:spcPct val="150000"/>
              </a:lnSpc>
              <a:spcBef>
                <a:spcPts val="0"/>
              </a:spcBef>
              <a:spcAft>
                <a:spcPts val="0"/>
              </a:spcAft>
              <a:buClr>
                <a:srgbClr val="000000"/>
              </a:buClr>
              <a:buSzPts val="8800"/>
              <a:buFont typeface="Arial"/>
              <a:buNone/>
            </a:pPr>
            <a:r>
              <a:rPr lang="en" sz="6800" b="1" i="0" u="none" strike="noStrike" cap="none">
                <a:solidFill>
                  <a:srgbClr val="006EB6"/>
                </a:solidFill>
                <a:highlight>
                  <a:schemeClr val="lt1"/>
                </a:highlight>
                <a:latin typeface="Poppins"/>
                <a:ea typeface="Poppins"/>
                <a:cs typeface="Poppins"/>
                <a:sym typeface="Poppins"/>
              </a:rPr>
              <a:t>r</a:t>
            </a:r>
            <a:r>
              <a:rPr lang="en" sz="6800" b="1" i="0" u="none" strike="noStrike" cap="none">
                <a:solidFill>
                  <a:srgbClr val="FF0000"/>
                </a:solidFill>
                <a:highlight>
                  <a:schemeClr val="lt1"/>
                </a:highlight>
                <a:latin typeface="Poppins"/>
                <a:ea typeface="Poppins"/>
                <a:cs typeface="Poppins"/>
                <a:sym typeface="Poppins"/>
              </a:rPr>
              <a:t>e</a:t>
            </a:r>
            <a:r>
              <a:rPr lang="en" sz="6800" b="1" i="0" u="none" strike="noStrike" cap="none">
                <a:solidFill>
                  <a:srgbClr val="006EB6"/>
                </a:solidFill>
                <a:highlight>
                  <a:schemeClr val="lt1"/>
                </a:highlight>
                <a:latin typeface="Poppins"/>
                <a:ea typeface="Poppins"/>
                <a:cs typeface="Poppins"/>
                <a:sym typeface="Poppins"/>
              </a:rPr>
              <a:t>w</a:t>
            </a:r>
            <a:r>
              <a:rPr lang="en" sz="6800" b="1" i="0" u="none" strike="noStrike" cap="none">
                <a:solidFill>
                  <a:srgbClr val="FF0000"/>
                </a:solidFill>
                <a:highlight>
                  <a:schemeClr val="lt1"/>
                </a:highlight>
                <a:latin typeface="Poppins"/>
                <a:ea typeface="Poppins"/>
                <a:cs typeface="Poppins"/>
                <a:sym typeface="Poppins"/>
              </a:rPr>
              <a:t>i</a:t>
            </a:r>
            <a:r>
              <a:rPr lang="en" sz="6800" b="1" i="0" u="none" strike="noStrike" cap="none">
                <a:solidFill>
                  <a:srgbClr val="006EB6"/>
                </a:solidFill>
                <a:highlight>
                  <a:schemeClr val="lt1"/>
                </a:highlight>
                <a:latin typeface="Poppins"/>
                <a:ea typeface="Poppins"/>
                <a:cs typeface="Poppins"/>
                <a:sym typeface="Poppins"/>
              </a:rPr>
              <a:t>nd</a:t>
            </a:r>
            <a:r>
              <a:rPr lang="en" sz="7900" b="1" i="0" u="none" strike="noStrike" cap="none">
                <a:solidFill>
                  <a:srgbClr val="242424"/>
                </a:solidFill>
                <a:highlight>
                  <a:srgbClr val="FFFFFF"/>
                </a:highlight>
                <a:latin typeface="Poppins"/>
                <a:ea typeface="Poppins"/>
                <a:cs typeface="Poppins"/>
                <a:sym typeface="Poppins"/>
              </a:rPr>
              <a:t> </a:t>
            </a:r>
            <a:endParaRPr sz="79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5100"/>
              <a:buFont typeface="Arial"/>
              <a:buNone/>
            </a:pPr>
            <a:r>
              <a:rPr lang="en" sz="3900" b="1" i="0" u="none" strike="noStrike" cap="none">
                <a:solidFill>
                  <a:schemeClr val="dk1"/>
                </a:solidFill>
                <a:highlight>
                  <a:schemeClr val="lt1"/>
                </a:highlight>
                <a:latin typeface="Poppins"/>
                <a:ea typeface="Poppins"/>
                <a:cs typeface="Poppins"/>
                <a:sym typeface="Poppins"/>
              </a:rPr>
              <a:t>/</a:t>
            </a:r>
            <a:r>
              <a:rPr lang="en" sz="3900" b="1" i="0" u="none" strike="noStrike" cap="none">
                <a:solidFill>
                  <a:srgbClr val="006EB6"/>
                </a:solidFill>
                <a:highlight>
                  <a:schemeClr val="lt1"/>
                </a:highlight>
                <a:latin typeface="Poppins"/>
                <a:ea typeface="Poppins"/>
                <a:cs typeface="Poppins"/>
                <a:sym typeface="Poppins"/>
              </a:rPr>
              <a:t>r</a:t>
            </a:r>
            <a:r>
              <a:rPr lang="en" sz="3900" b="1" i="0" u="none" strike="noStrike" cap="none">
                <a:solidFill>
                  <a:schemeClr val="dk1"/>
                </a:solidFill>
                <a:highlight>
                  <a:schemeClr val="lt1"/>
                </a:highlight>
                <a:latin typeface="Poppins"/>
                <a:ea typeface="Poppins"/>
                <a:cs typeface="Poppins"/>
                <a:sym typeface="Poppins"/>
              </a:rPr>
              <a:t>/ /</a:t>
            </a:r>
            <a:r>
              <a:rPr lang="en" sz="3900" b="1" i="0" u="none" strike="noStrike" cap="none">
                <a:solidFill>
                  <a:srgbClr val="FF0000"/>
                </a:solidFill>
                <a:highlight>
                  <a:schemeClr val="lt1"/>
                </a:highlight>
                <a:latin typeface="Poppins"/>
                <a:ea typeface="Poppins"/>
                <a:cs typeface="Poppins"/>
                <a:sym typeface="Poppins"/>
              </a:rPr>
              <a:t>ē</a:t>
            </a:r>
            <a:r>
              <a:rPr lang="en" sz="3900" b="1" i="0" u="none" strike="noStrike" cap="none">
                <a:solidFill>
                  <a:schemeClr val="dk1"/>
                </a:solidFill>
                <a:highlight>
                  <a:schemeClr val="lt1"/>
                </a:highlight>
                <a:latin typeface="Poppins"/>
                <a:ea typeface="Poppins"/>
                <a:cs typeface="Poppins"/>
                <a:sym typeface="Poppins"/>
              </a:rPr>
              <a:t>/ | </a:t>
            </a:r>
            <a:endParaRPr sz="39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5100"/>
              <a:buFont typeface="Arial"/>
              <a:buNone/>
            </a:pPr>
            <a:r>
              <a:rPr lang="en" sz="3900" b="1" i="0" u="none" strike="noStrike" cap="none">
                <a:solidFill>
                  <a:schemeClr val="dk1"/>
                </a:solidFill>
                <a:highlight>
                  <a:schemeClr val="lt1"/>
                </a:highlight>
                <a:latin typeface="Poppins"/>
                <a:ea typeface="Poppins"/>
                <a:cs typeface="Poppins"/>
                <a:sym typeface="Poppins"/>
              </a:rPr>
              <a:t>/</a:t>
            </a:r>
            <a:r>
              <a:rPr lang="en" sz="3900" b="1" i="0" u="none" strike="noStrike" cap="none">
                <a:solidFill>
                  <a:srgbClr val="006EB6"/>
                </a:solidFill>
                <a:highlight>
                  <a:schemeClr val="lt1"/>
                </a:highlight>
                <a:latin typeface="Poppins"/>
                <a:ea typeface="Poppins"/>
                <a:cs typeface="Poppins"/>
                <a:sym typeface="Poppins"/>
              </a:rPr>
              <a:t>w</a:t>
            </a:r>
            <a:r>
              <a:rPr lang="en" sz="3900" b="1" i="0" u="none" strike="noStrike" cap="none">
                <a:solidFill>
                  <a:schemeClr val="dk1"/>
                </a:solidFill>
                <a:highlight>
                  <a:schemeClr val="lt1"/>
                </a:highlight>
                <a:latin typeface="Poppins"/>
                <a:ea typeface="Poppins"/>
                <a:cs typeface="Poppins"/>
                <a:sym typeface="Poppins"/>
              </a:rPr>
              <a:t>/ /</a:t>
            </a:r>
            <a:r>
              <a:rPr lang="en" sz="3900" b="1" i="0" u="none" strike="noStrike" cap="none">
                <a:solidFill>
                  <a:srgbClr val="FF0000"/>
                </a:solidFill>
                <a:highlight>
                  <a:schemeClr val="lt1"/>
                </a:highlight>
                <a:latin typeface="Poppins"/>
                <a:ea typeface="Poppins"/>
                <a:cs typeface="Poppins"/>
                <a:sym typeface="Poppins"/>
              </a:rPr>
              <a:t>ī</a:t>
            </a:r>
            <a:r>
              <a:rPr lang="en" sz="3900" b="1" i="0" u="none" strike="noStrike" cap="none">
                <a:solidFill>
                  <a:schemeClr val="dk1"/>
                </a:solidFill>
                <a:highlight>
                  <a:schemeClr val="lt1"/>
                </a:highlight>
                <a:latin typeface="Poppins"/>
                <a:ea typeface="Poppins"/>
                <a:cs typeface="Poppins"/>
                <a:sym typeface="Poppins"/>
              </a:rPr>
              <a:t>/ /</a:t>
            </a:r>
            <a:r>
              <a:rPr lang="en" sz="3900" b="1" i="0" u="none" strike="noStrike" cap="none">
                <a:solidFill>
                  <a:srgbClr val="006EB6"/>
                </a:solidFill>
                <a:highlight>
                  <a:schemeClr val="lt1"/>
                </a:highlight>
                <a:latin typeface="Poppins"/>
                <a:ea typeface="Poppins"/>
                <a:cs typeface="Poppins"/>
                <a:sym typeface="Poppins"/>
              </a:rPr>
              <a:t>n</a:t>
            </a:r>
            <a:r>
              <a:rPr lang="en" sz="3900" b="1" i="0" u="none" strike="noStrike" cap="none">
                <a:solidFill>
                  <a:schemeClr val="dk1"/>
                </a:solidFill>
                <a:highlight>
                  <a:schemeClr val="lt1"/>
                </a:highlight>
                <a:latin typeface="Poppins"/>
                <a:ea typeface="Poppins"/>
                <a:cs typeface="Poppins"/>
                <a:sym typeface="Poppins"/>
              </a:rPr>
              <a:t>/ /</a:t>
            </a:r>
            <a:r>
              <a:rPr lang="en" sz="3900" b="1" i="0" u="none" strike="noStrike" cap="none">
                <a:solidFill>
                  <a:srgbClr val="006EB6"/>
                </a:solidFill>
                <a:highlight>
                  <a:schemeClr val="lt1"/>
                </a:highlight>
                <a:latin typeface="Poppins"/>
                <a:ea typeface="Poppins"/>
                <a:cs typeface="Poppins"/>
                <a:sym typeface="Poppins"/>
              </a:rPr>
              <a:t>d</a:t>
            </a:r>
            <a:r>
              <a:rPr lang="en" sz="3900" b="1" i="0" u="none" strike="noStrike" cap="none">
                <a:solidFill>
                  <a:schemeClr val="dk1"/>
                </a:solidFill>
                <a:highlight>
                  <a:schemeClr val="lt1"/>
                </a:highlight>
                <a:latin typeface="Poppins"/>
                <a:ea typeface="Poppins"/>
                <a:cs typeface="Poppins"/>
                <a:sym typeface="Poppins"/>
              </a:rPr>
              <a:t>/</a:t>
            </a:r>
            <a:r>
              <a:rPr lang="en" sz="5100" b="1" i="0" u="none" strike="noStrike" cap="none">
                <a:solidFill>
                  <a:schemeClr val="dk1"/>
                </a:solidFill>
                <a:highlight>
                  <a:schemeClr val="lt1"/>
                </a:highlight>
                <a:latin typeface="Questrial"/>
                <a:ea typeface="Questrial"/>
                <a:cs typeface="Questrial"/>
                <a:sym typeface="Questrial"/>
              </a:rPr>
              <a:t> </a:t>
            </a:r>
            <a:endParaRPr sz="5100" b="1" i="0" u="none" strike="noStrike" cap="none">
              <a:solidFill>
                <a:schemeClr val="dk1"/>
              </a:solidFill>
              <a:highlight>
                <a:schemeClr val="lt1"/>
              </a:highlight>
              <a:latin typeface="Questrial"/>
              <a:ea typeface="Questrial"/>
              <a:cs typeface="Questrial"/>
              <a:sym typeface="Questrial"/>
            </a:endParaRPr>
          </a:p>
          <a:p>
            <a:pPr marL="0" marR="0" lvl="1" indent="0" algn="ctr" rtl="0">
              <a:lnSpc>
                <a:spcPct val="100000"/>
              </a:lnSpc>
              <a:spcBef>
                <a:spcPts val="0"/>
              </a:spcBef>
              <a:spcAft>
                <a:spcPts val="0"/>
              </a:spcAft>
              <a:buClr>
                <a:srgbClr val="000000"/>
              </a:buClr>
              <a:buSzPts val="2600"/>
              <a:buFont typeface="Arial"/>
              <a:buNone/>
            </a:pPr>
            <a:endParaRPr sz="2600" b="1" i="0" u="none" strike="noStrike" cap="none">
              <a:solidFill>
                <a:schemeClr val="dk1"/>
              </a:solidFill>
              <a:highlight>
                <a:schemeClr val="lt1"/>
              </a:highlight>
              <a:latin typeface="Questrial"/>
              <a:ea typeface="Questrial"/>
              <a:cs typeface="Questrial"/>
              <a:sym typeface="Questrial"/>
            </a:endParaRPr>
          </a:p>
          <a:p>
            <a:pPr marL="0" marR="0" lvl="1" indent="0" algn="ctr" rtl="0">
              <a:lnSpc>
                <a:spcPct val="100000"/>
              </a:lnSpc>
              <a:spcBef>
                <a:spcPts val="0"/>
              </a:spcBef>
              <a:spcAft>
                <a:spcPts val="0"/>
              </a:spcAft>
              <a:buClr>
                <a:srgbClr val="000000"/>
              </a:buClr>
              <a:buSzPts val="5700"/>
              <a:buFont typeface="Arial"/>
              <a:buNone/>
            </a:pPr>
            <a:r>
              <a:rPr lang="en" sz="4500" b="1" i="0" u="none" strike="noStrike" cap="none">
                <a:solidFill>
                  <a:schemeClr val="dk1"/>
                </a:solidFill>
                <a:highlight>
                  <a:schemeClr val="lt1"/>
                </a:highlight>
                <a:latin typeface="Poppins"/>
                <a:ea typeface="Poppins"/>
                <a:cs typeface="Poppins"/>
                <a:sym typeface="Poppins"/>
              </a:rPr>
              <a:t>= </a:t>
            </a:r>
            <a:r>
              <a:rPr lang="en" sz="6100" b="1" i="0" u="none" strike="noStrike" cap="none">
                <a:solidFill>
                  <a:srgbClr val="006EB6"/>
                </a:solidFill>
                <a:highlight>
                  <a:schemeClr val="lt1"/>
                </a:highlight>
                <a:latin typeface="Poppins"/>
                <a:ea typeface="Poppins"/>
                <a:cs typeface="Poppins"/>
                <a:sym typeface="Poppins"/>
              </a:rPr>
              <a:t>r</a:t>
            </a:r>
            <a:r>
              <a:rPr lang="en" sz="6100" b="1" i="0" u="none" strike="noStrike" cap="none">
                <a:solidFill>
                  <a:srgbClr val="FF0000"/>
                </a:solidFill>
                <a:highlight>
                  <a:schemeClr val="lt1"/>
                </a:highlight>
                <a:latin typeface="Poppins"/>
                <a:ea typeface="Poppins"/>
                <a:cs typeface="Poppins"/>
                <a:sym typeface="Poppins"/>
              </a:rPr>
              <a:t>e</a:t>
            </a:r>
            <a:r>
              <a:rPr lang="en" sz="6100" b="1" i="0" u="none" strike="noStrike" cap="none">
                <a:solidFill>
                  <a:srgbClr val="006EB6"/>
                </a:solidFill>
                <a:highlight>
                  <a:schemeClr val="lt1"/>
                </a:highlight>
                <a:latin typeface="Poppins"/>
                <a:ea typeface="Poppins"/>
                <a:cs typeface="Poppins"/>
                <a:sym typeface="Poppins"/>
              </a:rPr>
              <a:t>w</a:t>
            </a:r>
            <a:r>
              <a:rPr lang="en" sz="6100" b="1" i="0" u="none" strike="noStrike" cap="none">
                <a:solidFill>
                  <a:srgbClr val="FF0000"/>
                </a:solidFill>
                <a:highlight>
                  <a:schemeClr val="lt1"/>
                </a:highlight>
                <a:latin typeface="Poppins"/>
                <a:ea typeface="Poppins"/>
                <a:cs typeface="Poppins"/>
                <a:sym typeface="Poppins"/>
              </a:rPr>
              <a:t>i</a:t>
            </a:r>
            <a:r>
              <a:rPr lang="en" sz="6100" b="1" i="0" u="none" strike="noStrike" cap="none">
                <a:solidFill>
                  <a:srgbClr val="006EB6"/>
                </a:solidFill>
                <a:highlight>
                  <a:schemeClr val="lt1"/>
                </a:highlight>
                <a:latin typeface="Poppins"/>
                <a:ea typeface="Poppins"/>
                <a:cs typeface="Poppins"/>
                <a:sym typeface="Poppins"/>
              </a:rPr>
              <a:t>nd</a:t>
            </a:r>
            <a:endParaRPr sz="162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Calibri"/>
              <a:ea typeface="Calibri"/>
              <a:cs typeface="Calibri"/>
              <a:sym typeface="Calibri"/>
            </a:endParaRPr>
          </a:p>
        </p:txBody>
      </p:sp>
      <p:sp>
        <p:nvSpPr>
          <p:cNvPr id="33" name="Google Shape;33;p7"/>
          <p:cNvSpPr/>
          <p:nvPr/>
        </p:nvSpPr>
        <p:spPr>
          <a:xfrm>
            <a:off x="10588702" y="4726492"/>
            <a:ext cx="3479400" cy="13845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34" name="Google Shape;34;p7"/>
          <p:cNvPicPr preferRelativeResize="0"/>
          <p:nvPr/>
        </p:nvPicPr>
        <p:blipFill rotWithShape="1">
          <a:blip r:embed="rId4">
            <a:alphaModFix/>
          </a:blip>
          <a:srcRect t="874" b="864"/>
          <a:stretch/>
        </p:blipFill>
        <p:spPr>
          <a:xfrm>
            <a:off x="10949687" y="1712234"/>
            <a:ext cx="2750405" cy="2789705"/>
          </a:xfrm>
          <a:prstGeom prst="rect">
            <a:avLst/>
          </a:prstGeom>
          <a:noFill/>
          <a:ln>
            <a:noFill/>
          </a:ln>
        </p:spPr>
      </p:pic>
      <p:sp>
        <p:nvSpPr>
          <p:cNvPr id="35" name="Google Shape;35;p7"/>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Introduce the sounds</a:t>
            </a:r>
            <a:endParaRPr b="1"/>
          </a:p>
          <a:p>
            <a:pPr marL="0" lvl="0" indent="0" algn="l" rtl="0">
              <a:lnSpc>
                <a:spcPct val="100000"/>
              </a:lnSpc>
              <a:spcBef>
                <a:spcPts val="0"/>
              </a:spcBef>
              <a:spcAft>
                <a:spcPts val="0"/>
              </a:spcAft>
              <a:buSzPts val="7600"/>
              <a:buNone/>
            </a:pPr>
            <a:endParaRPr/>
          </a:p>
        </p:txBody>
      </p:sp>
      <p:grpSp>
        <p:nvGrpSpPr>
          <p:cNvPr id="36" name="Google Shape;36;p7"/>
          <p:cNvGrpSpPr/>
          <p:nvPr/>
        </p:nvGrpSpPr>
        <p:grpSpPr>
          <a:xfrm>
            <a:off x="599448" y="3308558"/>
            <a:ext cx="2489999" cy="2588607"/>
            <a:chOff x="599452" y="3110429"/>
            <a:chExt cx="2680589" cy="2786745"/>
          </a:xfrm>
        </p:grpSpPr>
        <p:sp>
          <p:nvSpPr>
            <p:cNvPr id="37" name="Google Shape;37;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 name="Google Shape;38;p7"/>
            <p:cNvPicPr preferRelativeResize="0"/>
            <p:nvPr/>
          </p:nvPicPr>
          <p:blipFill rotWithShape="1">
            <a:blip r:embed="rId5">
              <a:alphaModFix/>
            </a:blip>
            <a:srcRect/>
            <a:stretch/>
          </p:blipFill>
          <p:spPr>
            <a:xfrm>
              <a:off x="1219191" y="3110429"/>
              <a:ext cx="1442294" cy="2697122"/>
            </a:xfrm>
            <a:prstGeom prst="rect">
              <a:avLst/>
            </a:prstGeom>
            <a:noFill/>
            <a:ln>
              <a:noFill/>
            </a:ln>
          </p:spPr>
        </p:pic>
        <p:sp>
          <p:nvSpPr>
            <p:cNvPr id="39" name="Google Shape;39;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1" name="Google Shape;41;p7"/>
          <p:cNvPicPr preferRelativeResize="0"/>
          <p:nvPr/>
        </p:nvPicPr>
        <p:blipFill rotWithShape="1">
          <a:blip r:embed="rId6">
            <a:alphaModFix/>
          </a:blip>
          <a:srcRect/>
          <a:stretch/>
        </p:blipFill>
        <p:spPr>
          <a:xfrm>
            <a:off x="18276233" y="550401"/>
            <a:ext cx="669700" cy="1287782"/>
          </a:xfrm>
          <a:prstGeom prst="rect">
            <a:avLst/>
          </a:prstGeom>
          <a:noFill/>
          <a:ln>
            <a:noFill/>
          </a:ln>
        </p:spPr>
      </p:pic>
      <p:sp>
        <p:nvSpPr>
          <p:cNvPr id="42" name="Google Shape;42;p7"/>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pic>
        <p:nvPicPr>
          <p:cNvPr id="47" name="Google Shape;47;p8"/>
          <p:cNvPicPr preferRelativeResize="0"/>
          <p:nvPr/>
        </p:nvPicPr>
        <p:blipFill rotWithShape="1">
          <a:blip r:embed="rId3">
            <a:alphaModFix/>
          </a:blip>
          <a:srcRect/>
          <a:stretch/>
        </p:blipFill>
        <p:spPr>
          <a:xfrm>
            <a:off x="7588743" y="1918889"/>
            <a:ext cx="11207967" cy="8655096"/>
          </a:xfrm>
          <a:prstGeom prst="rect">
            <a:avLst/>
          </a:prstGeom>
          <a:noFill/>
          <a:ln>
            <a:noFill/>
          </a:ln>
        </p:spPr>
      </p:pic>
      <p:pic>
        <p:nvPicPr>
          <p:cNvPr id="48" name="Google Shape;48;p8"/>
          <p:cNvPicPr preferRelativeResize="0"/>
          <p:nvPr/>
        </p:nvPicPr>
        <p:blipFill rotWithShape="1">
          <a:blip r:embed="rId4">
            <a:alphaModFix/>
          </a:blip>
          <a:srcRect/>
          <a:stretch/>
        </p:blipFill>
        <p:spPr>
          <a:xfrm>
            <a:off x="7588743" y="1918889"/>
            <a:ext cx="11207967" cy="8655096"/>
          </a:xfrm>
          <a:prstGeom prst="rect">
            <a:avLst/>
          </a:prstGeom>
          <a:noFill/>
          <a:ln>
            <a:noFill/>
          </a:ln>
        </p:spPr>
      </p:pic>
      <p:pic>
        <p:nvPicPr>
          <p:cNvPr id="49" name="Google Shape;49;p8"/>
          <p:cNvPicPr preferRelativeResize="0"/>
          <p:nvPr/>
        </p:nvPicPr>
        <p:blipFill rotWithShape="1">
          <a:blip r:embed="rId5">
            <a:alphaModFix/>
          </a:blip>
          <a:srcRect/>
          <a:stretch/>
        </p:blipFill>
        <p:spPr>
          <a:xfrm>
            <a:off x="7588743" y="1918889"/>
            <a:ext cx="11207967" cy="8655096"/>
          </a:xfrm>
          <a:prstGeom prst="rect">
            <a:avLst/>
          </a:prstGeom>
          <a:noFill/>
          <a:ln>
            <a:noFill/>
          </a:ln>
        </p:spPr>
      </p:pic>
      <p:pic>
        <p:nvPicPr>
          <p:cNvPr id="50" name="Google Shape;50;p8"/>
          <p:cNvPicPr preferRelativeResize="0"/>
          <p:nvPr/>
        </p:nvPicPr>
        <p:blipFill rotWithShape="1">
          <a:blip r:embed="rId6">
            <a:alphaModFix/>
          </a:blip>
          <a:srcRect l="9" r="6"/>
          <a:stretch/>
        </p:blipFill>
        <p:spPr>
          <a:xfrm>
            <a:off x="7588743" y="1918148"/>
            <a:ext cx="11207967" cy="8656556"/>
          </a:xfrm>
          <a:prstGeom prst="rect">
            <a:avLst/>
          </a:prstGeom>
          <a:noFill/>
          <a:ln>
            <a:noFill/>
          </a:ln>
        </p:spPr>
      </p:pic>
      <p:sp>
        <p:nvSpPr>
          <p:cNvPr id="51" name="Google Shape;51;p8"/>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SzPts val="7600"/>
              <a:buNone/>
            </a:pPr>
            <a:r>
              <a:rPr lang="en" b="1"/>
              <a:t>Introduce the sounds</a:t>
            </a:r>
            <a:endParaRPr b="1"/>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52" name="Google Shape;52;p8"/>
          <p:cNvGrpSpPr/>
          <p:nvPr/>
        </p:nvGrpSpPr>
        <p:grpSpPr>
          <a:xfrm>
            <a:off x="599448" y="3308558"/>
            <a:ext cx="2489999" cy="2588607"/>
            <a:chOff x="599452" y="3110429"/>
            <a:chExt cx="2680589" cy="2786745"/>
          </a:xfrm>
        </p:grpSpPr>
        <p:sp>
          <p:nvSpPr>
            <p:cNvPr id="53" name="Google Shape;53;p8"/>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 name="Google Shape;54;p8"/>
            <p:cNvPicPr preferRelativeResize="0"/>
            <p:nvPr/>
          </p:nvPicPr>
          <p:blipFill rotWithShape="1">
            <a:blip r:embed="rId7">
              <a:alphaModFix/>
            </a:blip>
            <a:srcRect/>
            <a:stretch/>
          </p:blipFill>
          <p:spPr>
            <a:xfrm>
              <a:off x="1219191" y="3110429"/>
              <a:ext cx="1442294" cy="2697122"/>
            </a:xfrm>
            <a:prstGeom prst="rect">
              <a:avLst/>
            </a:prstGeom>
            <a:noFill/>
            <a:ln>
              <a:noFill/>
            </a:ln>
          </p:spPr>
        </p:pic>
        <p:sp>
          <p:nvSpPr>
            <p:cNvPr id="55" name="Google Shape;55;p8"/>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8"/>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7" name="Google Shape;57;p8"/>
          <p:cNvPicPr preferRelativeResize="0"/>
          <p:nvPr/>
        </p:nvPicPr>
        <p:blipFill rotWithShape="1">
          <a:blip r:embed="rId8">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p:tgtEl>
                                          <p:spTgt spid="47"/>
                                        </p:tgtEl>
                                        <p:attrNameLst>
                                          <p:attrName>ppt_w</p:attrName>
                                        </p:attrNameLst>
                                      </p:cBhvr>
                                      <p:tavLst>
                                        <p:tav tm="0">
                                          <p:val>
                                            <p:strVal val="0"/>
                                          </p:val>
                                        </p:tav>
                                        <p:tav tm="100000">
                                          <p:val>
                                            <p:strVal val="#ppt_w"/>
                                          </p:val>
                                        </p:tav>
                                      </p:tavLst>
                                    </p:anim>
                                    <p:anim calcmode="lin" valueType="num">
                                      <p:cBhvr additive="base">
                                        <p:cTn id="8" dur="1000"/>
                                        <p:tgtEl>
                                          <p:spTgt spid="47"/>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1000"/>
                                        <p:tgtEl>
                                          <p:spTgt spid="48"/>
                                        </p:tgtEl>
                                        <p:attrNameLst>
                                          <p:attrName>ppt_w</p:attrName>
                                        </p:attrNameLst>
                                      </p:cBhvr>
                                      <p:tavLst>
                                        <p:tav tm="0">
                                          <p:val>
                                            <p:strVal val="0"/>
                                          </p:val>
                                        </p:tav>
                                        <p:tav tm="100000">
                                          <p:val>
                                            <p:strVal val="#ppt_w"/>
                                          </p:val>
                                        </p:tav>
                                      </p:tavLst>
                                    </p:anim>
                                    <p:anim calcmode="lin" valueType="num">
                                      <p:cBhvr additive="base">
                                        <p:cTn id="14" dur="1000"/>
                                        <p:tgtEl>
                                          <p:spTgt spid="48"/>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1000"/>
                                        <p:tgtEl>
                                          <p:spTgt spid="49"/>
                                        </p:tgtEl>
                                        <p:attrNameLst>
                                          <p:attrName>ppt_w</p:attrName>
                                        </p:attrNameLst>
                                      </p:cBhvr>
                                      <p:tavLst>
                                        <p:tav tm="0">
                                          <p:val>
                                            <p:strVal val="0"/>
                                          </p:val>
                                        </p:tav>
                                        <p:tav tm="100000">
                                          <p:val>
                                            <p:strVal val="#ppt_w"/>
                                          </p:val>
                                        </p:tav>
                                      </p:tavLst>
                                    </p:anim>
                                    <p:anim calcmode="lin" valueType="num">
                                      <p:cBhvr additive="base">
                                        <p:cTn id="20" dur="1000"/>
                                        <p:tgtEl>
                                          <p:spTgt spid="49"/>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1000"/>
                                        <p:tgtEl>
                                          <p:spTgt spid="50"/>
                                        </p:tgtEl>
                                        <p:attrNameLst>
                                          <p:attrName>ppt_w</p:attrName>
                                        </p:attrNameLst>
                                      </p:cBhvr>
                                      <p:tavLst>
                                        <p:tav tm="0">
                                          <p:val>
                                            <p:strVal val="0"/>
                                          </p:val>
                                        </p:tav>
                                        <p:tav tm="100000">
                                          <p:val>
                                            <p:strVal val="#ppt_w"/>
                                          </p:val>
                                        </p:tav>
                                      </p:tavLst>
                                    </p:anim>
                                    <p:anim calcmode="lin" valueType="num">
                                      <p:cBhvr additive="base">
                                        <p:cTn id="26" dur="1000"/>
                                        <p:tgtEl>
                                          <p:spTgt spid="5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9"/>
          <p:cNvPicPr preferRelativeResize="0"/>
          <p:nvPr/>
        </p:nvPicPr>
        <p:blipFill rotWithShape="1">
          <a:blip r:embed="rId3">
            <a:alphaModFix/>
          </a:blip>
          <a:srcRect/>
          <a:stretch/>
        </p:blipFill>
        <p:spPr>
          <a:xfrm rot="5400000">
            <a:off x="7789047" y="2312429"/>
            <a:ext cx="9582575" cy="6780245"/>
          </a:xfrm>
          <a:prstGeom prst="rect">
            <a:avLst/>
          </a:prstGeom>
          <a:noFill/>
          <a:ln>
            <a:noFill/>
          </a:ln>
        </p:spPr>
      </p:pic>
      <p:sp>
        <p:nvSpPr>
          <p:cNvPr id="64" name="Google Shape;64;p9"/>
          <p:cNvSpPr txBox="1"/>
          <p:nvPr/>
        </p:nvSpPr>
        <p:spPr>
          <a:xfrm>
            <a:off x="8986088" y="2347518"/>
            <a:ext cx="7209600" cy="22164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0500" b="1" i="0" u="none" strike="noStrike" cap="none">
                <a:solidFill>
                  <a:schemeClr val="lt1"/>
                </a:solidFill>
                <a:latin typeface="Poppins"/>
                <a:ea typeface="Poppins"/>
                <a:cs typeface="Poppins"/>
                <a:sym typeface="Poppins"/>
              </a:rPr>
              <a:t>repaint</a:t>
            </a:r>
            <a:endParaRPr sz="10500" b="1" i="0" u="none" strike="noStrike" cap="none">
              <a:solidFill>
                <a:schemeClr val="lt1"/>
              </a:solidFill>
              <a:latin typeface="Poppins"/>
              <a:ea typeface="Poppins"/>
              <a:cs typeface="Poppins"/>
              <a:sym typeface="Poppins"/>
            </a:endParaRPr>
          </a:p>
        </p:txBody>
      </p:sp>
      <p:sp>
        <p:nvSpPr>
          <p:cNvPr id="65" name="Google Shape;65;p9"/>
          <p:cNvSpPr/>
          <p:nvPr/>
        </p:nvSpPr>
        <p:spPr>
          <a:xfrm>
            <a:off x="9994515" y="5306719"/>
            <a:ext cx="5250300" cy="3429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6" name="Google Shape;66;p9"/>
          <p:cNvSpPr/>
          <p:nvPr/>
        </p:nvSpPr>
        <p:spPr>
          <a:xfrm>
            <a:off x="10273713" y="5030508"/>
            <a:ext cx="495000" cy="3429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7" name="Google Shape;67;p9"/>
          <p:cNvSpPr/>
          <p:nvPr/>
        </p:nvSpPr>
        <p:spPr>
          <a:xfrm>
            <a:off x="10878670" y="5004383"/>
            <a:ext cx="495000" cy="3429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68" name="Google Shape;68;p9"/>
          <p:cNvCxnSpPr/>
          <p:nvPr/>
        </p:nvCxnSpPr>
        <p:spPr>
          <a:xfrm rot="10800000" flipH="1">
            <a:off x="12472632" y="4285717"/>
            <a:ext cx="1332000" cy="6000"/>
          </a:xfrm>
          <a:prstGeom prst="straightConnector1">
            <a:avLst/>
          </a:prstGeom>
          <a:noFill/>
          <a:ln w="76200" cap="flat" cmpd="sng">
            <a:solidFill>
              <a:schemeClr val="accent4"/>
            </a:solidFill>
            <a:prstDash val="solid"/>
            <a:round/>
            <a:headEnd type="none" w="sm" len="sm"/>
            <a:tailEnd type="none" w="sm" len="sm"/>
          </a:ln>
        </p:spPr>
      </p:cxnSp>
      <p:sp>
        <p:nvSpPr>
          <p:cNvPr id="69" name="Google Shape;69;p9"/>
          <p:cNvSpPr/>
          <p:nvPr/>
        </p:nvSpPr>
        <p:spPr>
          <a:xfrm>
            <a:off x="11727125" y="5004383"/>
            <a:ext cx="495000" cy="3429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0" name="Google Shape;70;p9"/>
          <p:cNvSpPr/>
          <p:nvPr/>
        </p:nvSpPr>
        <p:spPr>
          <a:xfrm>
            <a:off x="10952002" y="4525517"/>
            <a:ext cx="351000" cy="3669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1" name="Google Shape;71;p9"/>
          <p:cNvSpPr/>
          <p:nvPr/>
        </p:nvSpPr>
        <p:spPr>
          <a:xfrm>
            <a:off x="13036694" y="4538580"/>
            <a:ext cx="351000" cy="3669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2" name="Google Shape;72;p9"/>
          <p:cNvSpPr/>
          <p:nvPr/>
        </p:nvSpPr>
        <p:spPr>
          <a:xfrm>
            <a:off x="9942114" y="3043702"/>
            <a:ext cx="1617000" cy="11217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3" name="Google Shape;73;p9"/>
          <p:cNvSpPr/>
          <p:nvPr/>
        </p:nvSpPr>
        <p:spPr>
          <a:xfrm>
            <a:off x="12638341" y="5030508"/>
            <a:ext cx="993000" cy="3429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4" name="Google Shape;74;p9"/>
          <p:cNvSpPr/>
          <p:nvPr/>
        </p:nvSpPr>
        <p:spPr>
          <a:xfrm>
            <a:off x="14049548" y="5004383"/>
            <a:ext cx="495000" cy="3429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5" name="Google Shape;75;p9"/>
          <p:cNvSpPr/>
          <p:nvPr/>
        </p:nvSpPr>
        <p:spPr>
          <a:xfrm>
            <a:off x="14748397" y="5004383"/>
            <a:ext cx="495000" cy="3429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76" name="Google Shape;76;p9"/>
          <p:cNvCxnSpPr/>
          <p:nvPr/>
        </p:nvCxnSpPr>
        <p:spPr>
          <a:xfrm>
            <a:off x="11582911" y="2570691"/>
            <a:ext cx="0" cy="1768800"/>
          </a:xfrm>
          <a:prstGeom prst="straightConnector1">
            <a:avLst/>
          </a:prstGeom>
          <a:noFill/>
          <a:ln w="76200" cap="flat" cmpd="sng">
            <a:solidFill>
              <a:srgbClr val="EDC31B"/>
            </a:solidFill>
            <a:prstDash val="solid"/>
            <a:round/>
            <a:headEnd type="none" w="sm" len="sm"/>
            <a:tailEnd type="none" w="sm" len="sm"/>
          </a:ln>
        </p:spPr>
      </p:cxnSp>
      <p:sp>
        <p:nvSpPr>
          <p:cNvPr id="77" name="Google Shape;77;p9"/>
          <p:cNvSpPr txBox="1"/>
          <p:nvPr/>
        </p:nvSpPr>
        <p:spPr>
          <a:xfrm>
            <a:off x="8986088" y="6692494"/>
            <a:ext cx="7209600" cy="22164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2000" b="1" i="0" u="none" strike="noStrike" cap="none">
                <a:solidFill>
                  <a:schemeClr val="lt1"/>
                </a:solidFill>
                <a:latin typeface="Poppins"/>
                <a:ea typeface="Poppins"/>
                <a:cs typeface="Poppins"/>
                <a:sym typeface="Poppins"/>
              </a:rPr>
              <a:t>repaint</a:t>
            </a:r>
            <a:endParaRPr sz="12000" b="1" i="0" u="none" strike="noStrike" cap="none">
              <a:solidFill>
                <a:schemeClr val="lt1"/>
              </a:solidFill>
              <a:latin typeface="Poppins"/>
              <a:ea typeface="Poppins"/>
              <a:cs typeface="Poppins"/>
              <a:sym typeface="Poppins"/>
            </a:endParaRPr>
          </a:p>
        </p:txBody>
      </p:sp>
      <p:sp>
        <p:nvSpPr>
          <p:cNvPr id="78" name="Google Shape;78;p9"/>
          <p:cNvSpPr txBox="1">
            <a:spLocks noGrp="1"/>
          </p:cNvSpPr>
          <p:nvPr>
            <p:ph type="body" idx="2"/>
          </p:nvPr>
        </p:nvSpPr>
        <p:spPr>
          <a:xfrm>
            <a:off x="612750" y="631025"/>
            <a:ext cx="5742300" cy="26058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Blend </a:t>
            </a:r>
            <a:endParaRPr b="1"/>
          </a:p>
          <a:p>
            <a:pPr marL="0" lvl="0" indent="0" algn="l" rtl="0">
              <a:lnSpc>
                <a:spcPct val="100487"/>
              </a:lnSpc>
              <a:spcBef>
                <a:spcPts val="0"/>
              </a:spcBef>
              <a:spcAft>
                <a:spcPts val="0"/>
              </a:spcAft>
              <a:buClr>
                <a:srgbClr val="000000"/>
              </a:buClr>
              <a:buSzPts val="1400"/>
              <a:buFont typeface="Arial"/>
              <a:buNone/>
            </a:pPr>
            <a:r>
              <a:rPr lang="en" b="1"/>
              <a:t>the sounds</a:t>
            </a:r>
            <a:endParaRPr b="1"/>
          </a:p>
          <a:p>
            <a:pPr marL="0" lvl="0" indent="0" algn="l" rtl="0">
              <a:lnSpc>
                <a:spcPct val="100000"/>
              </a:lnSpc>
              <a:spcBef>
                <a:spcPts val="0"/>
              </a:spcBef>
              <a:spcAft>
                <a:spcPts val="0"/>
              </a:spcAft>
              <a:buSzPts val="7600"/>
              <a:buNone/>
            </a:pPr>
            <a:endParaRPr/>
          </a:p>
        </p:txBody>
      </p:sp>
      <p:pic>
        <p:nvPicPr>
          <p:cNvPr id="79" name="Google Shape;79;p9"/>
          <p:cNvPicPr preferRelativeResize="0"/>
          <p:nvPr/>
        </p:nvPicPr>
        <p:blipFill rotWithShape="1">
          <a:blip r:embed="rId4">
            <a:alphaModFix/>
          </a:blip>
          <a:srcRect/>
          <a:stretch/>
        </p:blipFill>
        <p:spPr>
          <a:xfrm>
            <a:off x="610315" y="3236871"/>
            <a:ext cx="2781813" cy="2356711"/>
          </a:xfrm>
          <a:prstGeom prst="rect">
            <a:avLst/>
          </a:prstGeom>
          <a:noFill/>
          <a:ln>
            <a:noFill/>
          </a:ln>
        </p:spPr>
      </p:pic>
      <p:sp>
        <p:nvSpPr>
          <p:cNvPr id="80" name="Google Shape;80;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81" name="Google Shape;81;p9"/>
          <p:cNvPicPr preferRelativeResize="0"/>
          <p:nvPr/>
        </p:nvPicPr>
        <p:blipFill rotWithShape="1">
          <a:blip r:embed="rId5">
            <a:alphaModFix/>
          </a:blip>
          <a:srcRect/>
          <a:stretch/>
        </p:blipFill>
        <p:spPr>
          <a:xfrm>
            <a:off x="17653913" y="312775"/>
            <a:ext cx="1821935" cy="1567072"/>
          </a:xfrm>
          <a:prstGeom prst="rect">
            <a:avLst/>
          </a:prstGeom>
          <a:noFill/>
          <a:ln>
            <a:noFill/>
          </a:ln>
        </p:spPr>
      </p:pic>
      <p:sp>
        <p:nvSpPr>
          <p:cNvPr id="82" name="Google Shape;82;p9"/>
          <p:cNvSpPr txBox="1"/>
          <p:nvPr/>
        </p:nvSpPr>
        <p:spPr>
          <a:xfrm>
            <a:off x="610325" y="5924325"/>
            <a:ext cx="5797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the words smoothly!</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1"/>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
                                        <p:tgtEl>
                                          <p:spTgt spid="71"/>
                                        </p:tgtEl>
                                      </p:cBhvr>
                                    </p:animEffect>
                                  </p:childTnLst>
                                </p:cTn>
                              </p:par>
                              <p:par>
                                <p:cTn id="18" presetID="10" presetClass="entr" presetSubtype="0" fill="hold" nodeType="with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1"/>
                                        <p:tgtEl>
                                          <p:spTgt spid="70"/>
                                        </p:tgtEl>
                                      </p:cBhvr>
                                    </p:animEffect>
                                  </p:childTnLst>
                                </p:cTn>
                              </p:par>
                              <p:par>
                                <p:cTn id="21" presetID="1" presetClass="entr" presetSubtype="0" fill="hold"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1"/>
                                        <p:tgtEl>
                                          <p:spTgt spid="7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7"/>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1"/>
                                          </p:stCondLst>
                                        </p:cTn>
                                        <p:tgtEl>
                                          <p:spTgt spid="6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fade">
                                      <p:cBhvr>
                                        <p:cTn id="42" dur="1"/>
                                        <p:tgtEl>
                                          <p:spTgt spid="69"/>
                                        </p:tgtEl>
                                      </p:cBhvr>
                                    </p:animEffect>
                                  </p:childTnLst>
                                </p:cTn>
                              </p:par>
                              <p:par>
                                <p:cTn id="43" presetID="1" presetClass="exit" presetSubtype="0" fill="hold" nodeType="withEffect">
                                  <p:stCondLst>
                                    <p:cond delay="0"/>
                                  </p:stCondLst>
                                  <p:childTnLst>
                                    <p:set>
                                      <p:cBhvr>
                                        <p:cTn id="44" dur="1" fill="hold">
                                          <p:stCondLst>
                                            <p:cond delay="1"/>
                                          </p:stCondLst>
                                        </p:cTn>
                                        <p:tgtEl>
                                          <p:spTgt spid="6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1"/>
                                        <p:tgtEl>
                                          <p:spTgt spid="73"/>
                                        </p:tgtEl>
                                      </p:cBhvr>
                                    </p:animEffect>
                                  </p:childTnLst>
                                </p:cTn>
                              </p:par>
                              <p:par>
                                <p:cTn id="50" presetID="1" presetClass="exit" presetSubtype="0" fill="hold" nodeType="withEffect">
                                  <p:stCondLst>
                                    <p:cond delay="0"/>
                                  </p:stCondLst>
                                  <p:childTnLst>
                                    <p:set>
                                      <p:cBhvr>
                                        <p:cTn id="51" dur="1" fill="hold">
                                          <p:stCondLst>
                                            <p:cond delay="1"/>
                                          </p:stCondLst>
                                        </p:cTn>
                                        <p:tgtEl>
                                          <p:spTgt spid="6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fade">
                                      <p:cBhvr>
                                        <p:cTn id="56" dur="1"/>
                                        <p:tgtEl>
                                          <p:spTgt spid="74"/>
                                        </p:tgtEl>
                                      </p:cBhvr>
                                    </p:animEffect>
                                  </p:childTnLst>
                                </p:cTn>
                              </p:par>
                              <p:par>
                                <p:cTn id="57" presetID="1" presetClass="exit" presetSubtype="0" fill="hold" nodeType="withEffect">
                                  <p:stCondLst>
                                    <p:cond delay="0"/>
                                  </p:stCondLst>
                                  <p:childTnLst>
                                    <p:set>
                                      <p:cBhvr>
                                        <p:cTn id="58" dur="1" fill="hold">
                                          <p:stCondLst>
                                            <p:cond delay="1"/>
                                          </p:stCondLst>
                                        </p:cTn>
                                        <p:tgtEl>
                                          <p:spTgt spid="7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fade">
                                      <p:cBhvr>
                                        <p:cTn id="63" dur="1"/>
                                        <p:tgtEl>
                                          <p:spTgt spid="75"/>
                                        </p:tgtEl>
                                      </p:cBhvr>
                                    </p:animEffect>
                                  </p:childTnLst>
                                </p:cTn>
                              </p:par>
                              <p:par>
                                <p:cTn id="64" presetID="1" presetClass="exit" presetSubtype="0" fill="hold" nodeType="withEffect">
                                  <p:stCondLst>
                                    <p:cond delay="0"/>
                                  </p:stCondLst>
                                  <p:childTnLst>
                                    <p:set>
                                      <p:cBhvr>
                                        <p:cTn id="65" dur="1" fill="hold">
                                          <p:stCondLst>
                                            <p:cond delay="1"/>
                                          </p:stCondLst>
                                        </p:cTn>
                                        <p:tgtEl>
                                          <p:spTgt spid="7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1000"/>
                                        <p:tgtEl>
                                          <p:spTgt spid="65"/>
                                        </p:tgtEl>
                                      </p:cBhvr>
                                    </p:animEffect>
                                  </p:childTnLst>
                                </p:cTn>
                              </p:par>
                              <p:par>
                                <p:cTn id="71" presetID="1" presetClass="exit" presetSubtype="0" fill="hold" nodeType="withEffect">
                                  <p:stCondLst>
                                    <p:cond delay="0"/>
                                  </p:stCondLst>
                                  <p:childTnLst>
                                    <p:set>
                                      <p:cBhvr>
                                        <p:cTn id="72" dur="1" fill="hold">
                                          <p:stCondLst>
                                            <p:cond delay="1"/>
                                          </p:stCondLst>
                                        </p:cTn>
                                        <p:tgtEl>
                                          <p:spTgt spid="7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1"/>
                                          </p:stCondLst>
                                        </p:cTn>
                                        <p:tgtEl>
                                          <p:spTgt spid="6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fade">
                                      <p:cBhvr>
                                        <p:cTn id="81"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10"/>
          <p:cNvGrpSpPr/>
          <p:nvPr/>
        </p:nvGrpSpPr>
        <p:grpSpPr>
          <a:xfrm>
            <a:off x="7508145" y="6889940"/>
            <a:ext cx="10587620" cy="2284257"/>
            <a:chOff x="5784675" y="818500"/>
            <a:chExt cx="2737800" cy="1941900"/>
          </a:xfrm>
        </p:grpSpPr>
        <p:sp>
          <p:nvSpPr>
            <p:cNvPr id="89" name="Google Shape;89;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0" name="Google Shape;90;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5700"/>
                <a:buFont typeface="Arial"/>
                <a:buNone/>
              </a:pPr>
              <a:r>
                <a:rPr lang="en" sz="4500" b="1" i="0" u="none" strike="noStrike" cap="none">
                  <a:solidFill>
                    <a:schemeClr val="accent1"/>
                  </a:solidFill>
                  <a:latin typeface="Poppins"/>
                  <a:ea typeface="Poppins"/>
                  <a:cs typeface="Poppins"/>
                  <a:sym typeface="Poppins"/>
                </a:rPr>
                <a:t>The bird reappeared outside my window. </a:t>
              </a:r>
              <a:endParaRPr sz="6100" b="1" i="0" u="none" strike="noStrike" cap="none">
                <a:solidFill>
                  <a:schemeClr val="accent1"/>
                </a:solidFill>
                <a:latin typeface="Poppins"/>
                <a:ea typeface="Poppins"/>
                <a:cs typeface="Poppins"/>
                <a:sym typeface="Poppins"/>
              </a:endParaRPr>
            </a:p>
          </p:txBody>
        </p:sp>
      </p:grpSp>
      <p:grpSp>
        <p:nvGrpSpPr>
          <p:cNvPr id="91" name="Google Shape;91;p10"/>
          <p:cNvGrpSpPr/>
          <p:nvPr/>
        </p:nvGrpSpPr>
        <p:grpSpPr>
          <a:xfrm>
            <a:off x="7508145" y="5012698"/>
            <a:ext cx="10587620" cy="1670034"/>
            <a:chOff x="5784675" y="818500"/>
            <a:chExt cx="2737800" cy="1941900"/>
          </a:xfrm>
        </p:grpSpPr>
        <p:sp>
          <p:nvSpPr>
            <p:cNvPr id="92" name="Google Shape;92;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3" name="Google Shape;93;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6200"/>
                <a:buFont typeface="Arial"/>
                <a:buNone/>
              </a:pPr>
              <a:r>
                <a:rPr lang="en" sz="6100" b="1" i="0" u="none" strike="noStrike" cap="none">
                  <a:solidFill>
                    <a:schemeClr val="accent1"/>
                  </a:solidFill>
                  <a:latin typeface="Poppins"/>
                  <a:ea typeface="Poppins"/>
                  <a:cs typeface="Poppins"/>
                  <a:sym typeface="Poppins"/>
                </a:rPr>
                <a:t>Rewind, try again. </a:t>
              </a:r>
              <a:endParaRPr sz="7600" b="1" i="0" u="none" strike="noStrike" cap="none">
                <a:solidFill>
                  <a:schemeClr val="accent1"/>
                </a:solidFill>
                <a:latin typeface="Poppins"/>
                <a:ea typeface="Poppins"/>
                <a:cs typeface="Poppins"/>
                <a:sym typeface="Poppins"/>
              </a:endParaRPr>
            </a:p>
          </p:txBody>
        </p:sp>
      </p:grpSp>
      <p:grpSp>
        <p:nvGrpSpPr>
          <p:cNvPr id="94" name="Google Shape;94;p10"/>
          <p:cNvGrpSpPr/>
          <p:nvPr/>
        </p:nvGrpSpPr>
        <p:grpSpPr>
          <a:xfrm>
            <a:off x="7508145" y="2490745"/>
            <a:ext cx="10587620" cy="2313191"/>
            <a:chOff x="5784675" y="818500"/>
            <a:chExt cx="2737800" cy="1941900"/>
          </a:xfrm>
        </p:grpSpPr>
        <p:sp>
          <p:nvSpPr>
            <p:cNvPr id="95" name="Google Shape;95;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6" name="Google Shape;96;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6200"/>
                <a:buFont typeface="Arial"/>
                <a:buNone/>
              </a:pPr>
              <a:r>
                <a:rPr lang="en" sz="4800" b="1" i="0" u="none" strike="noStrike" cap="none">
                  <a:solidFill>
                    <a:schemeClr val="accent1"/>
                  </a:solidFill>
                  <a:latin typeface="Poppins"/>
                  <a:ea typeface="Poppins"/>
                  <a:cs typeface="Poppins"/>
                  <a:sym typeface="Poppins"/>
                </a:rPr>
                <a:t>Please rearrange the replaced furniture. </a:t>
              </a:r>
              <a:endParaRPr sz="4800" b="1" i="0" u="none" strike="noStrike" cap="none">
                <a:solidFill>
                  <a:schemeClr val="accent1"/>
                </a:solidFill>
                <a:latin typeface="Poppins"/>
                <a:ea typeface="Poppins"/>
                <a:cs typeface="Poppins"/>
                <a:sym typeface="Poppins"/>
              </a:endParaRPr>
            </a:p>
          </p:txBody>
        </p:sp>
      </p:grpSp>
      <p:sp>
        <p:nvSpPr>
          <p:cNvPr id="97" name="Google Shape;97;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98" name="Google Shape;98;p10"/>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99" name="Google Shape;99;p10"/>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Read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00" name="Google Shape;100;p10"/>
          <p:cNvPicPr preferRelativeResize="0"/>
          <p:nvPr/>
        </p:nvPicPr>
        <p:blipFill rotWithShape="1">
          <a:blip r:embed="rId4">
            <a:alphaModFix/>
          </a:blip>
          <a:srcRect/>
          <a:stretch/>
        </p:blipFill>
        <p:spPr>
          <a:xfrm>
            <a:off x="15945075" y="9482200"/>
            <a:ext cx="2242549" cy="1620675"/>
          </a:xfrm>
          <a:prstGeom prst="rect">
            <a:avLst/>
          </a:prstGeom>
          <a:noFill/>
          <a:ln>
            <a:noFill/>
          </a:ln>
        </p:spPr>
      </p:pic>
      <p:pic>
        <p:nvPicPr>
          <p:cNvPr id="101" name="Google Shape;101;p10"/>
          <p:cNvPicPr preferRelativeResize="0"/>
          <p:nvPr/>
        </p:nvPicPr>
        <p:blipFill rotWithShape="1">
          <a:blip r:embed="rId5">
            <a:alphaModFix/>
          </a:blip>
          <a:srcRect/>
          <a:stretch/>
        </p:blipFill>
        <p:spPr>
          <a:xfrm>
            <a:off x="624650" y="3085050"/>
            <a:ext cx="2781801" cy="2364399"/>
          </a:xfrm>
          <a:prstGeom prst="rect">
            <a:avLst/>
          </a:prstGeom>
          <a:noFill/>
          <a:ln>
            <a:noFill/>
          </a:ln>
        </p:spPr>
      </p:pic>
      <p:sp>
        <p:nvSpPr>
          <p:cNvPr id="102" name="Google Shape;102;p10"/>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 calcmode="lin" valueType="num">
                                      <p:cBhvr additive="base">
                                        <p:cTn id="12" dur="1000"/>
                                        <p:tgtEl>
                                          <p:spTgt spid="94"/>
                                        </p:tgtEl>
                                        <p:attrNameLst>
                                          <p:attrName>ppt_w</p:attrName>
                                        </p:attrNameLst>
                                      </p:cBhvr>
                                      <p:tavLst>
                                        <p:tav tm="0">
                                          <p:val>
                                            <p:strVal val="0"/>
                                          </p:val>
                                        </p:tav>
                                        <p:tav tm="100000">
                                          <p:val>
                                            <p:strVal val="#ppt_w"/>
                                          </p:val>
                                        </p:tav>
                                      </p:tavLst>
                                    </p:anim>
                                    <p:anim calcmode="lin" valueType="num">
                                      <p:cBhvr additive="base">
                                        <p:cTn id="13" dur="1000"/>
                                        <p:tgtEl>
                                          <p:spTgt spid="94"/>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91"/>
                                        </p:tgtEl>
                                        <p:attrNameLst>
                                          <p:attrName>style.visibility</p:attrName>
                                        </p:attrNameLst>
                                      </p:cBhvr>
                                      <p:to>
                                        <p:strVal val="visible"/>
                                      </p:to>
                                    </p:set>
                                    <p:anim calcmode="lin" valueType="num">
                                      <p:cBhvr additive="base">
                                        <p:cTn id="18" dur="1000"/>
                                        <p:tgtEl>
                                          <p:spTgt spid="91"/>
                                        </p:tgtEl>
                                        <p:attrNameLst>
                                          <p:attrName>ppt_w</p:attrName>
                                        </p:attrNameLst>
                                      </p:cBhvr>
                                      <p:tavLst>
                                        <p:tav tm="0">
                                          <p:val>
                                            <p:strVal val="0"/>
                                          </p:val>
                                        </p:tav>
                                        <p:tav tm="100000">
                                          <p:val>
                                            <p:strVal val="#ppt_w"/>
                                          </p:val>
                                        </p:tav>
                                      </p:tavLst>
                                    </p:anim>
                                    <p:anim calcmode="lin" valueType="num">
                                      <p:cBhvr additive="base">
                                        <p:cTn id="19" dur="1000"/>
                                        <p:tgtEl>
                                          <p:spTgt spid="91"/>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88"/>
                                        </p:tgtEl>
                                        <p:attrNameLst>
                                          <p:attrName>style.visibility</p:attrName>
                                        </p:attrNameLst>
                                      </p:cBhvr>
                                      <p:to>
                                        <p:strVal val="visible"/>
                                      </p:to>
                                    </p:set>
                                    <p:anim calcmode="lin" valueType="num">
                                      <p:cBhvr additive="base">
                                        <p:cTn id="24" dur="1000"/>
                                        <p:tgtEl>
                                          <p:spTgt spid="88"/>
                                        </p:tgtEl>
                                        <p:attrNameLst>
                                          <p:attrName>ppt_w</p:attrName>
                                        </p:attrNameLst>
                                      </p:cBhvr>
                                      <p:tavLst>
                                        <p:tav tm="0">
                                          <p:val>
                                            <p:strVal val="0"/>
                                          </p:val>
                                        </p:tav>
                                        <p:tav tm="100000">
                                          <p:val>
                                            <p:strVal val="#ppt_w"/>
                                          </p:val>
                                        </p:tav>
                                      </p:tavLst>
                                    </p:anim>
                                    <p:anim calcmode="lin" valueType="num">
                                      <p:cBhvr additive="base">
                                        <p:cTn id="25" dur="1000"/>
                                        <p:tgtEl>
                                          <p:spTgt spid="8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1"/>
          <p:cNvSpPr txBox="1"/>
          <p:nvPr/>
        </p:nvSpPr>
        <p:spPr>
          <a:xfrm>
            <a:off x="7113376" y="722956"/>
            <a:ext cx="12753600" cy="88023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9200"/>
              <a:buFont typeface="Arial"/>
              <a:buNone/>
            </a:pPr>
            <a:r>
              <a:rPr lang="en" sz="9200" b="1" i="0" u="none" strike="noStrike" cap="none" dirty="0">
                <a:solidFill>
                  <a:schemeClr val="accent1"/>
                </a:solidFill>
                <a:latin typeface="Poppins"/>
                <a:ea typeface="Poppins"/>
                <a:cs typeface="Poppins"/>
                <a:sym typeface="Poppins"/>
              </a:rPr>
              <a:t>rewind</a:t>
            </a:r>
            <a:endParaRPr sz="92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9200"/>
              <a:buFont typeface="Arial"/>
              <a:buNone/>
            </a:pPr>
            <a:r>
              <a:rPr lang="en" sz="9200" b="1" i="0" u="none" strike="noStrike" cap="none" dirty="0">
                <a:solidFill>
                  <a:schemeClr val="accent1"/>
                </a:solidFill>
                <a:latin typeface="Poppins"/>
                <a:ea typeface="Poppins"/>
                <a:cs typeface="Poppins"/>
                <a:sym typeface="Poppins"/>
              </a:rPr>
              <a:t>repaint				   reappear</a:t>
            </a:r>
            <a:endParaRPr sz="92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9200"/>
              <a:buFont typeface="Arial"/>
              <a:buNone/>
            </a:pPr>
            <a:r>
              <a:rPr lang="en" sz="9200" b="1" i="0" u="none" strike="noStrike" cap="none" dirty="0">
                <a:solidFill>
                  <a:schemeClr val="accent1"/>
                </a:solidFill>
                <a:latin typeface="Poppins"/>
                <a:ea typeface="Poppins"/>
                <a:cs typeface="Poppins"/>
                <a:sym typeface="Poppins"/>
              </a:rPr>
              <a:t>reattach			 replace</a:t>
            </a:r>
            <a:endParaRPr sz="92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9200"/>
              <a:buFont typeface="Arial"/>
              <a:buNone/>
            </a:pPr>
            <a:r>
              <a:rPr lang="en" sz="9200" b="1" i="0" u="none" strike="noStrike" cap="none" dirty="0">
                <a:solidFill>
                  <a:schemeClr val="accent1"/>
                </a:solidFill>
                <a:latin typeface="Poppins"/>
                <a:ea typeface="Poppins"/>
                <a:cs typeface="Poppins"/>
                <a:sym typeface="Poppins"/>
              </a:rPr>
              <a:t>recheck</a:t>
            </a:r>
            <a:endParaRPr sz="9200" b="1" i="0" u="none" strike="noStrike" cap="none" dirty="0">
              <a:solidFill>
                <a:schemeClr val="accent1"/>
              </a:solidFill>
              <a:latin typeface="Poppins"/>
              <a:ea typeface="Poppins"/>
              <a:cs typeface="Poppins"/>
              <a:sym typeface="Poppins"/>
            </a:endParaRPr>
          </a:p>
        </p:txBody>
      </p:sp>
      <p:sp>
        <p:nvSpPr>
          <p:cNvPr id="109" name="Google Shape;109;p11"/>
          <p:cNvSpPr txBox="1">
            <a:spLocks noGrp="1"/>
          </p:cNvSpPr>
          <p:nvPr>
            <p:ph type="body" idx="2"/>
          </p:nvPr>
        </p:nvSpPr>
        <p:spPr>
          <a:xfrm>
            <a:off x="612750" y="631025"/>
            <a:ext cx="5742300" cy="26175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Decode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10" name="Google Shape;110;p11"/>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11" name="Google Shape;111;p11"/>
          <p:cNvPicPr preferRelativeResize="0"/>
          <p:nvPr/>
        </p:nvPicPr>
        <p:blipFill rotWithShape="1">
          <a:blip r:embed="rId4">
            <a:alphaModFix/>
          </a:blip>
          <a:srcRect/>
          <a:stretch/>
        </p:blipFill>
        <p:spPr>
          <a:xfrm>
            <a:off x="619374" y="3236875"/>
            <a:ext cx="3224603" cy="2332200"/>
          </a:xfrm>
          <a:prstGeom prst="rect">
            <a:avLst/>
          </a:prstGeom>
          <a:noFill/>
          <a:ln>
            <a:noFill/>
          </a:ln>
        </p:spPr>
      </p:pic>
      <p:sp>
        <p:nvSpPr>
          <p:cNvPr id="112" name="Google Shape;112;p11"/>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1000"/>
                                        <p:tgtEl>
                                          <p:spTgt spid="108"/>
                                        </p:tgtEl>
                                        <p:attrNameLst>
                                          <p:attrName>ppt_w</p:attrName>
                                        </p:attrNameLst>
                                      </p:cBhvr>
                                      <p:tavLst>
                                        <p:tav tm="0">
                                          <p:val>
                                            <p:strVal val="0"/>
                                          </p:val>
                                        </p:tav>
                                        <p:tav tm="100000">
                                          <p:val>
                                            <p:strVal val="#ppt_w"/>
                                          </p:val>
                                        </p:tav>
                                      </p:tavLst>
                                    </p:anim>
                                    <p:anim calcmode="lin" valueType="num">
                                      <p:cBhvr additive="base">
                                        <p:cTn id="8" dur="1000"/>
                                        <p:tgtEl>
                                          <p:spTgt spid="10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2"/>
          <p:cNvPicPr preferRelativeResize="0"/>
          <p:nvPr/>
        </p:nvPicPr>
        <p:blipFill rotWithShape="1">
          <a:blip r:embed="rId3">
            <a:alphaModFix/>
          </a:blip>
          <a:srcRect/>
          <a:stretch/>
        </p:blipFill>
        <p:spPr>
          <a:xfrm>
            <a:off x="7924696" y="3038161"/>
            <a:ext cx="6108431" cy="3726034"/>
          </a:xfrm>
          <a:prstGeom prst="rect">
            <a:avLst/>
          </a:prstGeom>
          <a:noFill/>
          <a:ln>
            <a:noFill/>
          </a:ln>
        </p:spPr>
      </p:pic>
      <p:pic>
        <p:nvPicPr>
          <p:cNvPr id="119" name="Google Shape;119;p12"/>
          <p:cNvPicPr preferRelativeResize="0"/>
          <p:nvPr/>
        </p:nvPicPr>
        <p:blipFill rotWithShape="1">
          <a:blip r:embed="rId4">
            <a:alphaModFix/>
          </a:blip>
          <a:srcRect/>
          <a:stretch/>
        </p:blipFill>
        <p:spPr>
          <a:xfrm>
            <a:off x="12480049" y="3052935"/>
            <a:ext cx="6108431" cy="4936008"/>
          </a:xfrm>
          <a:prstGeom prst="rect">
            <a:avLst/>
          </a:prstGeom>
          <a:noFill/>
          <a:ln>
            <a:noFill/>
          </a:ln>
        </p:spPr>
      </p:pic>
      <p:sp>
        <p:nvSpPr>
          <p:cNvPr id="120" name="Google Shape;120;p12"/>
          <p:cNvSpPr txBox="1"/>
          <p:nvPr/>
        </p:nvSpPr>
        <p:spPr>
          <a:xfrm>
            <a:off x="8030260" y="2976056"/>
            <a:ext cx="4557000" cy="3102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1800" b="1" i="0" u="none" strike="noStrike" cap="none">
                <a:solidFill>
                  <a:schemeClr val="lt1"/>
                </a:solidFill>
                <a:latin typeface="Poppins"/>
                <a:ea typeface="Poppins"/>
                <a:cs typeface="Poppins"/>
                <a:sym typeface="Poppins"/>
              </a:rPr>
              <a:t>re</a:t>
            </a:r>
            <a:endParaRPr sz="11800" b="1" i="0" u="none" strike="noStrike" cap="none">
              <a:solidFill>
                <a:srgbClr val="000000"/>
              </a:solidFill>
              <a:latin typeface="Poppins"/>
              <a:ea typeface="Poppins"/>
              <a:cs typeface="Poppins"/>
              <a:sym typeface="Poppins"/>
            </a:endParaRPr>
          </a:p>
        </p:txBody>
      </p:sp>
      <p:sp>
        <p:nvSpPr>
          <p:cNvPr id="121" name="Google Shape;121;p12"/>
          <p:cNvSpPr txBox="1"/>
          <p:nvPr/>
        </p:nvSpPr>
        <p:spPr>
          <a:xfrm>
            <a:off x="12584731" y="2976056"/>
            <a:ext cx="4557000" cy="3102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0600" b="1" i="0" u="none" strike="noStrike" cap="none">
                <a:solidFill>
                  <a:schemeClr val="lt1"/>
                </a:solidFill>
                <a:latin typeface="Poppins"/>
                <a:ea typeface="Poppins"/>
                <a:cs typeface="Poppins"/>
                <a:sym typeface="Poppins"/>
              </a:rPr>
              <a:t>check</a:t>
            </a:r>
            <a:endParaRPr sz="10600" b="1" i="0" u="none" strike="noStrike" cap="none">
              <a:solidFill>
                <a:srgbClr val="000000"/>
              </a:solidFill>
              <a:latin typeface="Poppins"/>
              <a:ea typeface="Poppins"/>
              <a:cs typeface="Poppins"/>
              <a:sym typeface="Poppins"/>
            </a:endParaRPr>
          </a:p>
        </p:txBody>
      </p:sp>
      <p:sp>
        <p:nvSpPr>
          <p:cNvPr id="122" name="Google Shape;122;p1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Spell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23" name="Google Shape;123;p12"/>
          <p:cNvPicPr preferRelativeResize="0"/>
          <p:nvPr/>
        </p:nvPicPr>
        <p:blipFill rotWithShape="1">
          <a:blip r:embed="rId5">
            <a:alphaModFix/>
          </a:blip>
          <a:srcRect/>
          <a:stretch/>
        </p:blipFill>
        <p:spPr>
          <a:xfrm>
            <a:off x="18281858" y="549800"/>
            <a:ext cx="669700" cy="1285901"/>
          </a:xfrm>
          <a:prstGeom prst="rect">
            <a:avLst/>
          </a:prstGeom>
          <a:noFill/>
          <a:ln>
            <a:noFill/>
          </a:ln>
        </p:spPr>
      </p:pic>
      <p:pic>
        <p:nvPicPr>
          <p:cNvPr id="124" name="Google Shape;124;p12"/>
          <p:cNvPicPr preferRelativeResize="0"/>
          <p:nvPr/>
        </p:nvPicPr>
        <p:blipFill rotWithShape="1">
          <a:blip r:embed="rId6">
            <a:alphaModFix/>
          </a:blip>
          <a:srcRect/>
          <a:stretch/>
        </p:blipFill>
        <p:spPr>
          <a:xfrm>
            <a:off x="537975" y="3283650"/>
            <a:ext cx="3734709" cy="2499625"/>
          </a:xfrm>
          <a:prstGeom prst="rect">
            <a:avLst/>
          </a:prstGeom>
          <a:noFill/>
          <a:ln>
            <a:noFill/>
          </a:ln>
        </p:spPr>
      </p:pic>
      <p:sp>
        <p:nvSpPr>
          <p:cNvPr id="125" name="Google Shape;125;p12"/>
          <p:cNvSpPr txBox="1"/>
          <p:nvPr/>
        </p:nvSpPr>
        <p:spPr>
          <a:xfrm>
            <a:off x="610325" y="6152800"/>
            <a:ext cx="55878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par>
                                <p:cTn id="8" presetID="10" presetClass="entr" presetSubtype="0"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fade">
                                      <p:cBhvr>
                                        <p:cTn id="10" dur="1000"/>
                                        <p:tgtEl>
                                          <p:spTgt spid="1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1000"/>
                                        <p:tgtEl>
                                          <p:spTgt spid="119"/>
                                        </p:tgtEl>
                                      </p:cBhvr>
                                    </p:animEffect>
                                  </p:childTnLst>
                                </p:cTn>
                              </p:par>
                              <p:par>
                                <p:cTn id="16" presetID="10" presetClass="entr" presetSubtype="0" fill="hold" nodeType="with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fade">
                                      <p:cBhvr>
                                        <p:cTn id="18"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pSp>
        <p:nvGrpSpPr>
          <p:cNvPr id="131" name="Google Shape;131;p13"/>
          <p:cNvGrpSpPr/>
          <p:nvPr/>
        </p:nvGrpSpPr>
        <p:grpSpPr>
          <a:xfrm>
            <a:off x="7826179" y="4100679"/>
            <a:ext cx="10218565" cy="3109759"/>
            <a:chOff x="5784675" y="818500"/>
            <a:chExt cx="2737800" cy="1941900"/>
          </a:xfrm>
        </p:grpSpPr>
        <p:sp>
          <p:nvSpPr>
            <p:cNvPr id="132" name="Google Shape;132;p13"/>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33" name="Google Shape;133;p13"/>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3200"/>
                <a:buFont typeface="Arial"/>
                <a:buNone/>
              </a:pPr>
              <a:r>
                <a:rPr lang="en" sz="11300" b="1" i="0" u="none" strike="noStrike" cap="none">
                  <a:solidFill>
                    <a:schemeClr val="accent2"/>
                  </a:solidFill>
                  <a:latin typeface="Poppins"/>
                  <a:ea typeface="Poppins"/>
                  <a:cs typeface="Poppins"/>
                  <a:sym typeface="Poppins"/>
                </a:rPr>
                <a:t>children</a:t>
              </a:r>
              <a:endParaRPr sz="11300" b="1" i="0" u="none" strike="noStrike" cap="none">
                <a:solidFill>
                  <a:schemeClr val="accent2"/>
                </a:solidFill>
                <a:latin typeface="Poppins"/>
                <a:ea typeface="Poppins"/>
                <a:cs typeface="Poppins"/>
                <a:sym typeface="Poppins"/>
              </a:endParaRPr>
            </a:p>
          </p:txBody>
        </p:sp>
      </p:grpSp>
      <p:sp>
        <p:nvSpPr>
          <p:cNvPr id="134" name="Google Shape;134;p13"/>
          <p:cNvSpPr/>
          <p:nvPr/>
        </p:nvSpPr>
        <p:spPr>
          <a:xfrm>
            <a:off x="11732596" y="4874603"/>
            <a:ext cx="531000" cy="16440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35" name="Google Shape;135;p13"/>
          <p:cNvSpPr txBox="1">
            <a:spLocks noGrp="1"/>
          </p:cNvSpPr>
          <p:nvPr>
            <p:ph type="body" idx="2"/>
          </p:nvPr>
        </p:nvSpPr>
        <p:spPr>
          <a:xfrm>
            <a:off x="612750" y="631025"/>
            <a:ext cx="5742300" cy="34695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High </a:t>
            </a:r>
            <a:br>
              <a:rPr lang="en" b="1"/>
            </a:br>
            <a:r>
              <a:rPr lang="en" b="1"/>
              <a:t>Frequency </a:t>
            </a:r>
            <a:br>
              <a:rPr lang="en" b="1"/>
            </a:br>
            <a:r>
              <a:rPr lang="en" b="1"/>
              <a:t>Words</a:t>
            </a:r>
            <a:endParaRPr b="1"/>
          </a:p>
          <a:p>
            <a:pPr marL="0" lvl="0" indent="0" algn="l" rtl="0">
              <a:lnSpc>
                <a:spcPct val="100000"/>
              </a:lnSpc>
              <a:spcBef>
                <a:spcPts val="0"/>
              </a:spcBef>
              <a:spcAft>
                <a:spcPts val="0"/>
              </a:spcAft>
              <a:buSzPts val="7600"/>
              <a:buNone/>
            </a:pPr>
            <a:endParaRPr/>
          </a:p>
        </p:txBody>
      </p:sp>
      <p:sp>
        <p:nvSpPr>
          <p:cNvPr id="136" name="Google Shape;136;p13"/>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37" name="Google Shape;137;p13"/>
          <p:cNvPicPr preferRelativeResize="0"/>
          <p:nvPr/>
        </p:nvPicPr>
        <p:blipFill rotWithShape="1">
          <a:blip r:embed="rId3">
            <a:alphaModFix/>
          </a:blip>
          <a:srcRect/>
          <a:stretch/>
        </p:blipFill>
        <p:spPr>
          <a:xfrm>
            <a:off x="17653913" y="312775"/>
            <a:ext cx="1821935" cy="1567072"/>
          </a:xfrm>
          <a:prstGeom prst="rect">
            <a:avLst/>
          </a:prstGeom>
          <a:noFill/>
          <a:ln>
            <a:noFill/>
          </a:ln>
        </p:spPr>
      </p:pic>
      <p:pic>
        <p:nvPicPr>
          <p:cNvPr id="138" name="Google Shape;138;p13"/>
          <p:cNvPicPr preferRelativeResize="0"/>
          <p:nvPr/>
        </p:nvPicPr>
        <p:blipFill rotWithShape="1">
          <a:blip r:embed="rId4">
            <a:alphaModFix/>
          </a:blip>
          <a:srcRect/>
          <a:stretch/>
        </p:blipFill>
        <p:spPr>
          <a:xfrm>
            <a:off x="690325" y="4334725"/>
            <a:ext cx="2263725" cy="2130276"/>
          </a:xfrm>
          <a:prstGeom prst="rect">
            <a:avLst/>
          </a:prstGeom>
          <a:noFill/>
          <a:ln>
            <a:noFill/>
          </a:ln>
        </p:spPr>
      </p:pic>
      <p:sp>
        <p:nvSpPr>
          <p:cNvPr id="139" name="Google Shape;139;p13"/>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1000"/>
                                        <p:tgtEl>
                                          <p:spTgt spid="131"/>
                                        </p:tgtEl>
                                        <p:attrNameLst>
                                          <p:attrName>ppt_w</p:attrName>
                                        </p:attrNameLst>
                                      </p:cBhvr>
                                      <p:tavLst>
                                        <p:tav tm="0">
                                          <p:val>
                                            <p:strVal val="0"/>
                                          </p:val>
                                        </p:tav>
                                        <p:tav tm="100000">
                                          <p:val>
                                            <p:strVal val="#ppt_w"/>
                                          </p:val>
                                        </p:tav>
                                      </p:tavLst>
                                    </p:anim>
                                    <p:anim calcmode="lin" valueType="num">
                                      <p:cBhvr additive="base">
                                        <p:cTn id="8" dur="1000"/>
                                        <p:tgtEl>
                                          <p:spTgt spid="13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1"/>
                                        <p:tgtEl>
                                          <p:spTgt spid="13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1"/>
                                          </p:stCondLst>
                                        </p:cTn>
                                        <p:tgtEl>
                                          <p:spTgt spid="1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2541</Words>
  <Application>Microsoft Office PowerPoint</Application>
  <PresentationFormat>Custom</PresentationFormat>
  <Paragraphs>187</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Poppins Black</vt:lpstr>
      <vt:lpstr>Poppins</vt:lpstr>
      <vt:lpstr>Arial</vt:lpstr>
      <vt:lpstr>Calibri</vt:lpstr>
      <vt:lpstr>Questrial</vt:lpstr>
      <vt:lpstr>Short Stack</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Cassidy Garcia</cp:lastModifiedBy>
  <cp:revision>1</cp:revision>
  <dcterms:modified xsi:type="dcterms:W3CDTF">2024-07-29T17:07:24Z</dcterms:modified>
</cp:coreProperties>
</file>