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Lst>
  <p:sldSz cy="11311125" cx="20107650"/>
  <p:notesSz cx="6858000" cy="9144000"/>
  <p:embeddedFontLst>
    <p:embeddedFont>
      <p:font typeface="Poppins"/>
      <p:regular r:id="rId13"/>
      <p:bold r:id="rId14"/>
      <p:italic r:id="rId15"/>
      <p:boldItalic r:id="rId16"/>
    </p:embeddedFont>
    <p:embeddedFont>
      <p:font typeface="Short Stack"/>
      <p:regular r:id="rId17"/>
    </p:embeddedFont>
    <p:embeddedFont>
      <p:font typeface="Poppins Black"/>
      <p:bold r:id="rId18"/>
      <p:boldItalic r:id="rId19"/>
    </p:embeddedFont>
    <p:embeddedFont>
      <p:font typeface="Questrial"/>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9" orient="horz"/>
        <p:guide pos="317"/>
        <p:guide pos="158" orient="horz"/>
        <p:guide pos="2454" orient="horz"/>
        <p:guide pos="6393"/>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Questrial-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oppins-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italic.fntdata"/><Relationship Id="rId14" Type="http://schemas.openxmlformats.org/officeDocument/2006/relationships/font" Target="fonts/Poppins-bold.fntdata"/><Relationship Id="rId17" Type="http://schemas.openxmlformats.org/officeDocument/2006/relationships/font" Target="fonts/ShortStack-regular.fntdata"/><Relationship Id="rId16" Type="http://schemas.openxmlformats.org/officeDocument/2006/relationships/font" Target="fonts/Poppins-boldItalic.fntdata"/><Relationship Id="rId5" Type="http://schemas.openxmlformats.org/officeDocument/2006/relationships/notesMaster" Target="notesMasters/notesMaster1.xml"/><Relationship Id="rId19" Type="http://schemas.openxmlformats.org/officeDocument/2006/relationships/font" Target="fonts/PoppinsBlack-boldItalic.fntdata"/><Relationship Id="rId6" Type="http://schemas.openxmlformats.org/officeDocument/2006/relationships/slide" Target="slides/slide1.xml"/><Relationship Id="rId18" Type="http://schemas.openxmlformats.org/officeDocument/2006/relationships/font" Target="fonts/Poppins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 name="Google Shape;2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In this unit, you'll learn 8 common prefixes. A prefix is a group of letters at the beginning of a word that changes the meaning of the word. We'll review decoding, spelling, and determining the meaning of words with the 8 common prefixes.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b="1" lang="en" sz="1200">
                <a:solidFill>
                  <a:schemeClr val="dk1"/>
                </a:solidFill>
                <a:latin typeface="Poppins"/>
                <a:ea typeface="Poppins"/>
                <a:cs typeface="Poppins"/>
                <a:sym typeface="Poppins"/>
              </a:rPr>
              <a:t>prefix cards to be learned in this unit: </a:t>
            </a:r>
            <a:r>
              <a:rPr b="1" i="1" lang="en" sz="1200">
                <a:solidFill>
                  <a:schemeClr val="dk1"/>
                </a:solidFill>
                <a:latin typeface="Poppins"/>
                <a:ea typeface="Poppins"/>
                <a:cs typeface="Poppins"/>
                <a:sym typeface="Poppins"/>
              </a:rPr>
              <a:t>re, un, dis, non, im, in,</a:t>
            </a:r>
            <a:r>
              <a:rPr b="1" lang="en" sz="1200">
                <a:solidFill>
                  <a:schemeClr val="dk1"/>
                </a:solidFill>
                <a:latin typeface="Poppins"/>
                <a:ea typeface="Poppins"/>
                <a:cs typeface="Poppins"/>
                <a:sym typeface="Poppins"/>
              </a:rPr>
              <a:t> </a:t>
            </a:r>
            <a:r>
              <a:rPr b="1" i="1" lang="en" sz="1200">
                <a:solidFill>
                  <a:schemeClr val="dk1"/>
                </a:solidFill>
                <a:latin typeface="Poppins"/>
                <a:ea typeface="Poppins"/>
                <a:cs typeface="Poppins"/>
                <a:sym typeface="Poppins"/>
              </a:rPr>
              <a:t>pre</a:t>
            </a:r>
            <a:r>
              <a:rPr b="1" lang="en" sz="1200">
                <a:solidFill>
                  <a:schemeClr val="dk1"/>
                </a:solidFill>
                <a:latin typeface="Poppins"/>
                <a:ea typeface="Poppins"/>
                <a:cs typeface="Poppins"/>
                <a:sym typeface="Poppins"/>
              </a:rPr>
              <a:t> and </a:t>
            </a:r>
            <a:r>
              <a:rPr b="1" i="1" lang="en" sz="1200">
                <a:solidFill>
                  <a:schemeClr val="dk1"/>
                </a:solidFill>
                <a:latin typeface="Poppins"/>
                <a:ea typeface="Poppins"/>
                <a:cs typeface="Poppins"/>
                <a:sym typeface="Poppins"/>
              </a:rPr>
              <a:t>post</a:t>
            </a:r>
            <a:r>
              <a:rPr b="1" lang="en" sz="1200">
                <a:solidFill>
                  <a:schemeClr val="dk1"/>
                </a:solidFill>
                <a:latin typeface="Poppins"/>
                <a:ea typeface="Poppins"/>
                <a:cs typeface="Poppins"/>
                <a:sym typeface="Poppins"/>
              </a:rPr>
              <a:t>.</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put a prefix in front of a word, it changes the meaning of the word. For example, when I see mistrust, I say /m/ /i/ /s/ /t/ /r/ /u/ /s/ /t/ = mistrust. </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6: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 name="Google Shape;5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go any further, let's review each of these spellings and all our cards.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b="1" lang="en" sz="1200">
                <a:solidFill>
                  <a:schemeClr val="dk1"/>
                </a:solidFill>
                <a:latin typeface="Poppins"/>
                <a:ea typeface="Poppins"/>
                <a:cs typeface="Poppins"/>
                <a:sym typeface="Poppins"/>
              </a:rPr>
              <a:t>Sound Letter Cards: a, e, i, o, u, wh, sh, ch, ng, ck, ph, qu, ai, ay, ee, ea, igh, c, g, oa, oe, gu, ar, eigh, ei, ey, er, y, ie, ir, y_e, or, ow, ou, ough, ur, ew, ui, eu, oi, oy, au, wor, ear, gu, gue, kn, gn, wr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a prefix is a group of letters that go before a word, that change the meaning of a word.</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Prefixes are letters that come before a word that change the meaning of the word. They are their own syllables. We chop them off to look at the rest of the word when decoding.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unafraid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the prefix </a:t>
            </a:r>
            <a:r>
              <a:rPr i="1" lang="en" sz="1200">
                <a:solidFill>
                  <a:schemeClr val="dk1"/>
                </a:solidFill>
                <a:latin typeface="Poppins"/>
                <a:ea typeface="Poppins"/>
                <a:cs typeface="Poppins"/>
                <a:sym typeface="Poppins"/>
              </a:rPr>
              <a:t>un </a:t>
            </a:r>
            <a:r>
              <a:rPr lang="en" sz="1200">
                <a:solidFill>
                  <a:schemeClr val="dk1"/>
                </a:solidFill>
                <a:latin typeface="Poppins"/>
                <a:ea typeface="Poppins"/>
                <a:cs typeface="Poppins"/>
                <a:sym typeface="Poppins"/>
              </a:rPr>
              <a:t>in it. We'll underline anything that sticks together and chop off the prefix syllable. I see 3 vowels, so I probably have 3 syllables. I have a prefix, un, a vowel a and ai. I'll chop before and after the first a.</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Chop and underline. un | a | fr</a:t>
            </a:r>
            <a:r>
              <a:rPr lang="en" sz="1200" u="sng">
                <a:solidFill>
                  <a:schemeClr val="dk1"/>
                </a:solidFill>
                <a:latin typeface="Poppins"/>
                <a:ea typeface="Poppins"/>
                <a:cs typeface="Poppins"/>
                <a:sym typeface="Poppins"/>
              </a:rPr>
              <a:t>ai</a:t>
            </a:r>
            <a:r>
              <a:rPr lang="en" sz="1200">
                <a:solidFill>
                  <a:schemeClr val="dk1"/>
                </a:solidFill>
                <a:latin typeface="Poppins"/>
                <a:ea typeface="Poppins"/>
                <a:cs typeface="Poppins"/>
                <a:sym typeface="Poppins"/>
              </a:rPr>
              <a:t>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we're ready to decode the word. Let's try. As you listen to me decode it, you can chop down your arm.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u-n says /u/ /n/, a says /a/ because it's an open syllable, f says /f/, r says /r/, a-i says /a/, d says /d/ = /u/ /n/ /a/ /f/ /r/ /a/ /d/ = "unafraid". Let's clap out the syllables and blend the word together by syllable using our </a:t>
            </a:r>
            <a:r>
              <a:rPr b="1" lang="en" sz="1200">
                <a:solidFill>
                  <a:schemeClr val="dk1"/>
                </a:solidFill>
                <a:latin typeface="Poppins"/>
                <a:ea typeface="Poppins"/>
                <a:cs typeface="Poppins"/>
                <a:sym typeface="Poppins"/>
              </a:rPr>
              <a:t>Double Decker Elkonin Boxes.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unafraid </a:t>
            </a:r>
            <a:r>
              <a:rPr lang="en" sz="1200">
                <a:solidFill>
                  <a:schemeClr val="dk1"/>
                </a:solidFill>
                <a:latin typeface="Poppins"/>
                <a:ea typeface="Poppins"/>
                <a:cs typeface="Poppins"/>
                <a:sym typeface="Poppins"/>
              </a:rPr>
              <a:t>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un - a -fraid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prefix un means not. This word means not able. Smart blending!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If students need more practice, pick from the word list and follow the steps above.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Word list: replace - to place again, discomfort - not comfortable, inactive - not active, immature - not mature, mistrust - not trust</a:t>
            </a:r>
            <a:endParaRPr b="1" sz="1200">
              <a:solidFill>
                <a:schemeClr val="dk1"/>
              </a:solidFill>
              <a:latin typeface="Poppins"/>
              <a:ea typeface="Poppins"/>
              <a:cs typeface="Poppins"/>
              <a:sym typeface="Poppins"/>
            </a:endParaRPr>
          </a:p>
        </p:txBody>
      </p:sp>
      <p:sp>
        <p:nvSpPr>
          <p:cNvPr id="68" name="Google Shape;68;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69" name="Google Shape;69;p7: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first sentence: </a:t>
            </a:r>
            <a:r>
              <a:rPr i="1" lang="en" sz="1200">
                <a:solidFill>
                  <a:schemeClr val="dk1"/>
                </a:solidFill>
                <a:latin typeface="Poppins"/>
                <a:ea typeface="Poppins"/>
                <a:cs typeface="Poppins"/>
                <a:sym typeface="Poppins"/>
              </a:rPr>
              <a:t>Recheck your math problem.</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start reading. If we come to a word we don't know, we'll stop and figure it out. Here we go.</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Guide the students along in the sentence stopping to decode words when necessary. If students become stuck on a word, use the decoding strategies we've been practicing.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When you have it right, start the sentence again to make sure you're reading for meaning.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these steps with a couple more sentences.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2: </a:t>
            </a:r>
            <a:r>
              <a:rPr i="1" lang="en" sz="1200">
                <a:solidFill>
                  <a:schemeClr val="dk1"/>
                </a:solidFill>
                <a:latin typeface="Poppins"/>
                <a:ea typeface="Poppins"/>
                <a:cs typeface="Poppins"/>
                <a:sym typeface="Poppins"/>
              </a:rPr>
              <a:t>Don't misuse the couch for a trampoline.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3: </a:t>
            </a:r>
            <a:r>
              <a:rPr i="1" lang="en" sz="1200">
                <a:solidFill>
                  <a:schemeClr val="dk1"/>
                </a:solidFill>
                <a:latin typeface="Poppins"/>
                <a:ea typeface="Poppins"/>
                <a:cs typeface="Poppins"/>
                <a:sym typeface="Poppins"/>
              </a:rPr>
              <a:t>Let's pre read by looking at the table of contents.</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 prefix is a group of letters before a word that changes the meaning of the word. Those brains are growing!</a:t>
            </a:r>
            <a:endParaRPr b="1" sz="1200">
              <a:solidFill>
                <a:schemeClr val="dk1"/>
              </a:solidFill>
              <a:latin typeface="Poppins"/>
              <a:ea typeface="Poppins"/>
              <a:cs typeface="Poppins"/>
              <a:sym typeface="Poppins"/>
            </a:endParaRPr>
          </a:p>
        </p:txBody>
      </p:sp>
      <p:sp>
        <p:nvSpPr>
          <p:cNvPr id="96" name="Google Shape;96;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97" name="Google Shape;97;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reshape, unlikely, discomfort, inactive, improbable, nonfiction, mistrust, preheat, postgraduate</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b="1" sz="1200">
              <a:solidFill>
                <a:schemeClr val="dk1"/>
              </a:solidFill>
              <a:latin typeface="Poppins"/>
              <a:ea typeface="Poppins"/>
              <a:cs typeface="Poppins"/>
              <a:sym typeface="Poppins"/>
            </a:endParaRPr>
          </a:p>
        </p:txBody>
      </p:sp>
      <p:sp>
        <p:nvSpPr>
          <p:cNvPr id="116" name="Google Shape;116;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7" name="Google Shape;117;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latin typeface="Poppins"/>
                <a:ea typeface="Poppins"/>
                <a:cs typeface="Poppins"/>
                <a:sym typeface="Poppins"/>
              </a:rPr>
              <a:t>unequal</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unequal.</a:t>
            </a:r>
            <a:r>
              <a:rPr lang="en" sz="1200">
                <a:solidFill>
                  <a:schemeClr val="dk1"/>
                </a:solidFill>
                <a:latin typeface="Poppins"/>
                <a:ea typeface="Poppins"/>
                <a:cs typeface="Poppins"/>
                <a:sym typeface="Poppins"/>
              </a:rPr>
              <a:t> Let's listen to the sounds and match the sound to the correct letter. Let's start by clapping out the syllables.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the word together and clap the syllables.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Unequal. Three syllables. We'll do each syllable. First syllable?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Clap it again and isolate the first syllable. Un | e |qual.</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Un. /u/ /n/. Use your </a:t>
            </a:r>
            <a:r>
              <a:rPr b="1" lang="en" sz="1200">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u-n.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Clap the syllables again isolate the second syllable. Un | e |qual. Next syllable is </a:t>
            </a:r>
            <a:r>
              <a:rPr i="1" lang="en" sz="1200">
                <a:solidFill>
                  <a:schemeClr val="dk1"/>
                </a:solidFill>
                <a:latin typeface="Poppins"/>
                <a:ea typeface="Poppins"/>
                <a:cs typeface="Poppins"/>
                <a:sym typeface="Poppins"/>
              </a:rPr>
              <a:t>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Clap and isolate the second syllable.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Write. /e/. If I want the long e sound, I can just do an e because it's an open syllable.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Clap the syllables again isolate the third syllable. Un | e |qual. Next syllable is qual.</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Clap and isolate the third syllable.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Write. /kw/ /a/ /l/.</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q - u - a - l.</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sound it out to make sure it spells the word we want.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Sound out the word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Does this look right?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respond.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so too! What does this word mean with the prefix?</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respond.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un means not. Unequal means not equal. Great work!</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with additional words from list if students need more practice. (replace, disable, informal, nonstop)</a:t>
            </a:r>
            <a:endParaRPr b="1" sz="1200">
              <a:solidFill>
                <a:schemeClr val="dk1"/>
              </a:solidFill>
              <a:latin typeface="Poppins"/>
              <a:ea typeface="Poppins"/>
              <a:cs typeface="Poppins"/>
              <a:sym typeface="Poppins"/>
            </a:endParaRPr>
          </a:p>
        </p:txBody>
      </p:sp>
      <p:sp>
        <p:nvSpPr>
          <p:cNvPr id="126" name="Google Shape;126;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27" name="Google Shape;127;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2 new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words </a:t>
            </a:r>
            <a:r>
              <a:rPr i="1" lang="en" sz="1200">
                <a:solidFill>
                  <a:schemeClr val="dk1"/>
                </a:solidFill>
                <a:latin typeface="Poppins"/>
                <a:ea typeface="Poppins"/>
                <a:cs typeface="Poppins"/>
                <a:sym typeface="Poppins"/>
              </a:rPr>
              <a:t>something </a:t>
            </a:r>
            <a:r>
              <a:rPr lang="en" sz="1200">
                <a:solidFill>
                  <a:schemeClr val="dk1"/>
                </a:solidFill>
                <a:latin typeface="Poppins"/>
                <a:ea typeface="Poppins"/>
                <a:cs typeface="Poppins"/>
                <a:sym typeface="Poppins"/>
              </a:rPr>
              <a:t>and </a:t>
            </a:r>
            <a:r>
              <a:rPr i="1" lang="en" sz="1200">
                <a:solidFill>
                  <a:schemeClr val="dk1"/>
                </a:solidFill>
                <a:latin typeface="Poppins"/>
                <a:ea typeface="Poppins"/>
                <a:cs typeface="Poppins"/>
                <a:sym typeface="Poppins"/>
              </a:rPr>
              <a:t>sometimes.</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Check out these words. What do you notice?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Give students a few seconds to analyze the words and notice they both begin with </a:t>
            </a:r>
            <a:r>
              <a:rPr i="1" lang="en" sz="1200">
                <a:solidFill>
                  <a:schemeClr val="dk1"/>
                </a:solidFill>
                <a:latin typeface="Poppins"/>
                <a:ea typeface="Poppins"/>
                <a:cs typeface="Poppins"/>
                <a:sym typeface="Poppins"/>
              </a:rPr>
              <a:t>some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Both of these words are 2 syllables and both of these words begin with the word </a:t>
            </a:r>
            <a:r>
              <a:rPr i="1" lang="en" sz="1200">
                <a:solidFill>
                  <a:schemeClr val="dk1"/>
                </a:solidFill>
                <a:latin typeface="Poppins"/>
                <a:ea typeface="Poppins"/>
                <a:cs typeface="Poppins"/>
                <a:sym typeface="Poppins"/>
              </a:rPr>
              <a:t>some</a:t>
            </a:r>
            <a:r>
              <a:rPr lang="en" sz="1200">
                <a:solidFill>
                  <a:schemeClr val="dk1"/>
                </a:solidFill>
                <a:latin typeface="Poppins"/>
                <a:ea typeface="Poppins"/>
                <a:cs typeface="Poppins"/>
                <a:sym typeface="Poppins"/>
              </a:rPr>
              <a:t>. Let's look at the first word and decode it. Underline any letters that stick together.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a:t>
            </a:r>
            <a:r>
              <a:rPr i="1" lang="en" sz="1200">
                <a:solidFill>
                  <a:schemeClr val="dk1"/>
                </a:solidFill>
                <a:latin typeface="Poppins"/>
                <a:ea typeface="Poppins"/>
                <a:cs typeface="Poppins"/>
                <a:sym typeface="Poppins"/>
              </a:rPr>
              <a:t>something</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 and n-g stick together.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Put in syllable breaks and underline. some|</a:t>
            </a:r>
            <a:r>
              <a:rPr lang="en" sz="1200" u="sng">
                <a:solidFill>
                  <a:schemeClr val="dk1"/>
                </a:solidFill>
                <a:latin typeface="Poppins"/>
                <a:ea typeface="Poppins"/>
                <a:cs typeface="Poppins"/>
                <a:sym typeface="Poppins"/>
              </a:rPr>
              <a:t>th</a:t>
            </a:r>
            <a:r>
              <a:rPr lang="en" sz="1200">
                <a:solidFill>
                  <a:schemeClr val="dk1"/>
                </a:solidFill>
                <a:latin typeface="Poppins"/>
                <a:ea typeface="Poppins"/>
                <a:cs typeface="Poppins"/>
                <a:sym typeface="Poppins"/>
              </a:rPr>
              <a:t> i </a:t>
            </a:r>
            <a:r>
              <a:rPr lang="en" sz="1200" u="sng">
                <a:solidFill>
                  <a:schemeClr val="dk1"/>
                </a:solidFill>
                <a:latin typeface="Poppins"/>
                <a:ea typeface="Poppins"/>
                <a:cs typeface="Poppins"/>
                <a:sym typeface="Poppins"/>
              </a:rPr>
              <a:t>ng</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We're ready to sound it out. "some" /th/ /i/ /ng/ = "something". Something is in my shoe. something. Read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Display or point out </a:t>
            </a:r>
            <a:r>
              <a:rPr i="1" lang="en" sz="1200">
                <a:solidFill>
                  <a:schemeClr val="dk1"/>
                </a:solidFill>
                <a:latin typeface="Poppins"/>
                <a:ea typeface="Poppins"/>
                <a:cs typeface="Poppins"/>
                <a:sym typeface="Poppins"/>
              </a:rPr>
              <a:t>sometimes.</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our next word. Any letters that stick together or spelling patterns to point out?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Give students a few minutes to take note.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There is a final bossy e that makes the i say the long i sound. We're ready to sound it out. "some" /t/ /i/ /m/ /s/ = "sometimes". Sometimes I stay up past bedtime reading books. sometimes. Let's read it together!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sound out the word. Offer help as necessary.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Both of these words today are called compound words - they are two words put together that form a new word. </a:t>
            </a:r>
            <a:r>
              <a:rPr i="1" lang="en" sz="1200">
                <a:solidFill>
                  <a:schemeClr val="dk1"/>
                </a:solidFill>
                <a:latin typeface="Poppins"/>
                <a:ea typeface="Poppins"/>
                <a:cs typeface="Poppins"/>
                <a:sym typeface="Poppins"/>
              </a:rPr>
              <a:t>sometimes</a:t>
            </a:r>
            <a:r>
              <a:rPr lang="en" sz="1200">
                <a:solidFill>
                  <a:schemeClr val="dk1"/>
                </a:solidFill>
                <a:latin typeface="Poppins"/>
                <a:ea typeface="Poppins"/>
                <a:cs typeface="Poppins"/>
                <a:sym typeface="Poppins"/>
              </a:rPr>
              <a:t> is made up of the word </a:t>
            </a:r>
            <a:r>
              <a:rPr i="1" lang="en" sz="1200">
                <a:solidFill>
                  <a:schemeClr val="dk1"/>
                </a:solidFill>
                <a:latin typeface="Poppins"/>
                <a:ea typeface="Poppins"/>
                <a:cs typeface="Poppins"/>
                <a:sym typeface="Poppins"/>
              </a:rPr>
              <a:t>some</a:t>
            </a:r>
            <a:r>
              <a:rPr lang="en" sz="1200">
                <a:solidFill>
                  <a:schemeClr val="dk1"/>
                </a:solidFill>
                <a:latin typeface="Poppins"/>
                <a:ea typeface="Poppins"/>
                <a:cs typeface="Poppins"/>
                <a:sym typeface="Poppins"/>
              </a:rPr>
              <a:t> and </a:t>
            </a:r>
            <a:r>
              <a:rPr i="1" lang="en" sz="1200">
                <a:solidFill>
                  <a:schemeClr val="dk1"/>
                </a:solidFill>
                <a:latin typeface="Poppins"/>
                <a:ea typeface="Poppins"/>
                <a:cs typeface="Poppins"/>
                <a:sym typeface="Poppins"/>
              </a:rPr>
              <a:t>times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2 new high frequency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something, sometimes</a:t>
            </a:r>
            <a:endParaRPr b="1" sz="1200">
              <a:solidFill>
                <a:schemeClr val="dk1"/>
              </a:solidFill>
              <a:latin typeface="Poppins"/>
              <a:ea typeface="Poppins"/>
              <a:cs typeface="Poppins"/>
              <a:sym typeface="Poppins"/>
            </a:endParaRPr>
          </a:p>
        </p:txBody>
      </p:sp>
      <p:sp>
        <p:nvSpPr>
          <p:cNvPr id="141" name="Google Shape;141;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42" name="Google Shape;142;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8" name="Shape 8"/>
        <p:cNvGrpSpPr/>
        <p:nvPr/>
      </p:nvGrpSpPr>
      <p:grpSpPr>
        <a:xfrm>
          <a:off x="0" y="0"/>
          <a:ext cx="0" cy="0"/>
          <a:chOff x="0" y="0"/>
          <a:chExt cx="0" cy="0"/>
        </a:xfrm>
      </p:grpSpPr>
      <p:sp>
        <p:nvSpPr>
          <p:cNvPr id="9" name="Google Shape;9;p2"/>
          <p:cNvSpPr txBox="1"/>
          <p:nvPr>
            <p:ph idx="1" type="body"/>
          </p:nvPr>
        </p:nvSpPr>
        <p:spPr>
          <a:xfrm>
            <a:off x="612750" y="6154125"/>
            <a:ext cx="5738700" cy="2124000"/>
          </a:xfrm>
          <a:prstGeom prst="rect">
            <a:avLst/>
          </a:prstGeom>
          <a:noFill/>
          <a:ln>
            <a:noFill/>
          </a:ln>
        </p:spPr>
        <p:txBody>
          <a:bodyPr anchorCtr="0" anchor="t" bIns="45700" lIns="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0" name="Google Shape;10;p2"/>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2" name="Shape 12"/>
        <p:cNvGrpSpPr/>
        <p:nvPr/>
      </p:nvGrpSpPr>
      <p:grpSpPr>
        <a:xfrm>
          <a:off x="0" y="0"/>
          <a:ext cx="0" cy="0"/>
          <a:chOff x="0" y="0"/>
          <a:chExt cx="0" cy="0"/>
        </a:xfrm>
      </p:grpSpPr>
      <p:sp>
        <p:nvSpPr>
          <p:cNvPr id="13" name="Google Shape;13;p4"/>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4"/>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4"/>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6" name="Google Shape;16;p4"/>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7" name="Google Shape;17;p4"/>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18" name="Shape 18"/>
        <p:cNvGrpSpPr/>
        <p:nvPr/>
      </p:nvGrpSpPr>
      <p:grpSpPr>
        <a:xfrm>
          <a:off x="0" y="0"/>
          <a:ext cx="0" cy="0"/>
          <a:chOff x="0" y="0"/>
          <a:chExt cx="0" cy="0"/>
        </a:xfrm>
      </p:grpSpPr>
      <p:sp>
        <p:nvSpPr>
          <p:cNvPr id="19" name="Google Shape;19;p5"/>
          <p:cNvSpPr txBox="1"/>
          <p:nvPr>
            <p:ph idx="1" type="body"/>
          </p:nvPr>
        </p:nvSpPr>
        <p:spPr>
          <a:xfrm>
            <a:off x="669035"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0" name="Google Shape;20;p5"/>
          <p:cNvSpPr txBox="1"/>
          <p:nvPr>
            <p:ph idx="2" type="body"/>
          </p:nvPr>
        </p:nvSpPr>
        <p:spPr>
          <a:xfrm>
            <a:off x="634211"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1" name="Google Shape;21;p5"/>
          <p:cNvSpPr txBox="1"/>
          <p:nvPr>
            <p:ph idx="3" type="body"/>
          </p:nvPr>
        </p:nvSpPr>
        <p:spPr>
          <a:xfrm>
            <a:off x="7009629"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2" name="Google Shape;22;p5"/>
          <p:cNvSpPr txBox="1"/>
          <p:nvPr>
            <p:ph idx="4" type="body"/>
          </p:nvPr>
        </p:nvSpPr>
        <p:spPr>
          <a:xfrm>
            <a:off x="13350222"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3" name="Google Shape;23;p5"/>
          <p:cNvSpPr txBox="1"/>
          <p:nvPr>
            <p:ph idx="5" type="body"/>
          </p:nvPr>
        </p:nvSpPr>
        <p:spPr>
          <a:xfrm>
            <a:off x="6989172"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4" name="Google Shape;24;p5"/>
          <p:cNvSpPr txBox="1"/>
          <p:nvPr>
            <p:ph idx="6" type="body"/>
          </p:nvPr>
        </p:nvSpPr>
        <p:spPr>
          <a:xfrm>
            <a:off x="13322583"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25" name="Shape 25"/>
        <p:cNvGrpSpPr/>
        <p:nvPr/>
      </p:nvGrpSpPr>
      <p:grpSpPr>
        <a:xfrm>
          <a:off x="0" y="0"/>
          <a:ext cx="0" cy="0"/>
          <a:chOff x="0" y="0"/>
          <a:chExt cx="0" cy="0"/>
        </a:xfrm>
      </p:grpSpPr>
      <p:sp>
        <p:nvSpPr>
          <p:cNvPr id="26" name="Google Shape;26;p6"/>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21.png"/><Relationship Id="rId13" Type="http://schemas.openxmlformats.org/officeDocument/2006/relationships/image" Target="../media/image14.png"/><Relationship Id="rId12"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9.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16.png"/><Relationship Id="rId7" Type="http://schemas.openxmlformats.org/officeDocument/2006/relationships/image" Target="../media/image14.png"/><Relationship Id="rId8"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8.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7.png"/><Relationship Id="rId4" Type="http://schemas.openxmlformats.org/officeDocument/2006/relationships/image" Target="../media/image29.png"/><Relationship Id="rId5" Type="http://schemas.openxmlformats.org/officeDocument/2006/relationships/image" Target="../media/image32.png"/><Relationship Id="rId6" Type="http://schemas.openxmlformats.org/officeDocument/2006/relationships/image" Target="../media/image28.png"/><Relationship Id="rId7"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 name="Shape 30"/>
        <p:cNvGrpSpPr/>
        <p:nvPr/>
      </p:nvGrpSpPr>
      <p:grpSpPr>
        <a:xfrm>
          <a:off x="0" y="0"/>
          <a:ext cx="0" cy="0"/>
          <a:chOff x="0" y="0"/>
          <a:chExt cx="0" cy="0"/>
        </a:xfrm>
      </p:grpSpPr>
      <p:pic>
        <p:nvPicPr>
          <p:cNvPr id="31" name="Google Shape;31;p7"/>
          <p:cNvPicPr preferRelativeResize="0"/>
          <p:nvPr/>
        </p:nvPicPr>
        <p:blipFill rotWithShape="1">
          <a:blip r:embed="rId3">
            <a:alphaModFix/>
          </a:blip>
          <a:srcRect b="0" l="0" r="0" t="0"/>
          <a:stretch/>
        </p:blipFill>
        <p:spPr>
          <a:xfrm>
            <a:off x="10978760" y="716129"/>
            <a:ext cx="3752387" cy="9642630"/>
          </a:xfrm>
          <a:prstGeom prst="rect">
            <a:avLst/>
          </a:prstGeom>
          <a:noFill/>
          <a:ln>
            <a:noFill/>
          </a:ln>
        </p:spPr>
      </p:pic>
      <p:sp>
        <p:nvSpPr>
          <p:cNvPr id="32" name="Google Shape;32;p7"/>
          <p:cNvSpPr txBox="1"/>
          <p:nvPr/>
        </p:nvSpPr>
        <p:spPr>
          <a:xfrm>
            <a:off x="10978737" y="4272891"/>
            <a:ext cx="3753000" cy="5258400"/>
          </a:xfrm>
          <a:prstGeom prst="rect">
            <a:avLst/>
          </a:prstGeom>
          <a:noFill/>
          <a:ln>
            <a:noFill/>
          </a:ln>
        </p:spPr>
        <p:txBody>
          <a:bodyPr anchorCtr="0" anchor="t" bIns="201050" lIns="201050" spcFirstLastPara="1" rIns="201050" wrap="square" tIns="201050">
            <a:noAutofit/>
          </a:bodyPr>
          <a:lstStyle/>
          <a:p>
            <a:pPr indent="0" lvl="1" marL="0" marR="0" rtl="0" algn="ctr">
              <a:lnSpc>
                <a:spcPct val="150000"/>
              </a:lnSpc>
              <a:spcBef>
                <a:spcPts val="0"/>
              </a:spcBef>
              <a:spcAft>
                <a:spcPts val="0"/>
              </a:spcAft>
              <a:buClr>
                <a:srgbClr val="000000"/>
              </a:buClr>
              <a:buSzPts val="7700"/>
              <a:buFont typeface="Arial"/>
              <a:buNone/>
            </a:pPr>
            <a:r>
              <a:rPr b="1" i="0" lang="en" sz="5900" u="none" cap="none" strike="noStrike">
                <a:solidFill>
                  <a:srgbClr val="006EB6"/>
                </a:solidFill>
                <a:highlight>
                  <a:schemeClr val="lt1"/>
                </a:highlight>
                <a:latin typeface="Poppins"/>
                <a:ea typeface="Poppins"/>
                <a:cs typeface="Poppins"/>
                <a:sym typeface="Poppins"/>
              </a:rPr>
              <a:t>m</a:t>
            </a:r>
            <a:r>
              <a:rPr b="1" i="0" lang="en" sz="5900" u="none" cap="none" strike="noStrike">
                <a:solidFill>
                  <a:srgbClr val="FF0000"/>
                </a:solidFill>
                <a:highlight>
                  <a:schemeClr val="lt1"/>
                </a:highlight>
                <a:latin typeface="Poppins"/>
                <a:ea typeface="Poppins"/>
                <a:cs typeface="Poppins"/>
                <a:sym typeface="Poppins"/>
              </a:rPr>
              <a:t>i</a:t>
            </a:r>
            <a:r>
              <a:rPr b="1" i="0" lang="en" sz="5900" u="none" cap="none" strike="noStrike">
                <a:solidFill>
                  <a:srgbClr val="006EB6"/>
                </a:solidFill>
                <a:highlight>
                  <a:schemeClr val="lt1"/>
                </a:highlight>
                <a:latin typeface="Poppins"/>
                <a:ea typeface="Poppins"/>
                <a:cs typeface="Poppins"/>
                <a:sym typeface="Poppins"/>
              </a:rPr>
              <a:t>str</a:t>
            </a:r>
            <a:r>
              <a:rPr b="1" i="0" lang="en" sz="5900" u="none" cap="none" strike="noStrike">
                <a:solidFill>
                  <a:srgbClr val="FF0000"/>
                </a:solidFill>
                <a:highlight>
                  <a:schemeClr val="lt1"/>
                </a:highlight>
                <a:latin typeface="Poppins"/>
                <a:ea typeface="Poppins"/>
                <a:cs typeface="Poppins"/>
                <a:sym typeface="Poppins"/>
              </a:rPr>
              <a:t>u</a:t>
            </a:r>
            <a:r>
              <a:rPr b="1" i="0" lang="en" sz="5900" u="none" cap="none" strike="noStrike">
                <a:solidFill>
                  <a:srgbClr val="006EB6"/>
                </a:solidFill>
                <a:highlight>
                  <a:schemeClr val="lt1"/>
                </a:highlight>
                <a:latin typeface="Poppins"/>
                <a:ea typeface="Poppins"/>
                <a:cs typeface="Poppins"/>
                <a:sym typeface="Poppins"/>
              </a:rPr>
              <a:t>st</a:t>
            </a:r>
            <a:r>
              <a:rPr b="1" i="0" lang="en" sz="8100" u="none" cap="none" strike="noStrike">
                <a:solidFill>
                  <a:srgbClr val="242424"/>
                </a:solidFill>
                <a:highlight>
                  <a:srgbClr val="FFFFFF"/>
                </a:highlight>
                <a:latin typeface="Poppins"/>
                <a:ea typeface="Poppins"/>
                <a:cs typeface="Poppins"/>
                <a:sym typeface="Poppins"/>
              </a:rPr>
              <a:t> </a:t>
            </a:r>
            <a:endParaRPr b="1" i="0" sz="8100" u="none" cap="none" strike="noStrike">
              <a:solidFill>
                <a:srgbClr val="242424"/>
              </a:solidFill>
              <a:highlight>
                <a:srgbClr val="FFFFFF"/>
              </a:highlight>
              <a:latin typeface="Poppins"/>
              <a:ea typeface="Poppins"/>
              <a:cs typeface="Poppins"/>
              <a:sym typeface="Poppins"/>
            </a:endParaRPr>
          </a:p>
          <a:p>
            <a:pPr indent="0" lvl="1" marL="0" marR="0" rtl="0" algn="ctr">
              <a:lnSpc>
                <a:spcPct val="100000"/>
              </a:lnSpc>
              <a:spcBef>
                <a:spcPts val="0"/>
              </a:spcBef>
              <a:spcAft>
                <a:spcPts val="0"/>
              </a:spcAft>
              <a:buClr>
                <a:srgbClr val="000000"/>
              </a:buClr>
              <a:buSzPts val="4400"/>
              <a:buFont typeface="Arial"/>
              <a:buNone/>
            </a:pPr>
            <a:r>
              <a:rPr b="1" i="0" lang="en" sz="3600" u="none" cap="none" strike="noStrike">
                <a:solidFill>
                  <a:schemeClr val="dk1"/>
                </a:solidFill>
                <a:highlight>
                  <a:schemeClr val="lt1"/>
                </a:highlight>
                <a:latin typeface="Poppins"/>
                <a:ea typeface="Poppins"/>
                <a:cs typeface="Poppins"/>
                <a:sym typeface="Poppins"/>
              </a:rPr>
              <a:t>/</a:t>
            </a:r>
            <a:r>
              <a:rPr b="1" i="0" lang="en" sz="3600" u="none" cap="none" strike="noStrike">
                <a:solidFill>
                  <a:srgbClr val="006EB6"/>
                </a:solidFill>
                <a:highlight>
                  <a:schemeClr val="lt1"/>
                </a:highlight>
                <a:latin typeface="Poppins"/>
                <a:ea typeface="Poppins"/>
                <a:cs typeface="Poppins"/>
                <a:sym typeface="Poppins"/>
              </a:rPr>
              <a:t>m</a:t>
            </a:r>
            <a:r>
              <a:rPr b="1" i="0" lang="en" sz="3600" u="none" cap="none" strike="noStrike">
                <a:solidFill>
                  <a:schemeClr val="dk1"/>
                </a:solidFill>
                <a:highlight>
                  <a:schemeClr val="lt1"/>
                </a:highlight>
                <a:latin typeface="Poppins"/>
                <a:ea typeface="Poppins"/>
                <a:cs typeface="Poppins"/>
                <a:sym typeface="Poppins"/>
              </a:rPr>
              <a:t>/ /</a:t>
            </a:r>
            <a:r>
              <a:rPr b="1" i="0" lang="en" sz="3600" u="none" cap="none" strike="noStrike">
                <a:solidFill>
                  <a:srgbClr val="FF0000"/>
                </a:solidFill>
                <a:highlight>
                  <a:schemeClr val="lt1"/>
                </a:highlight>
                <a:latin typeface="Poppins"/>
                <a:ea typeface="Poppins"/>
                <a:cs typeface="Poppins"/>
                <a:sym typeface="Poppins"/>
              </a:rPr>
              <a:t>ĭ</a:t>
            </a:r>
            <a:r>
              <a:rPr b="1" i="0" lang="en" sz="3600" u="none" cap="none" strike="noStrike">
                <a:solidFill>
                  <a:schemeClr val="dk1"/>
                </a:solidFill>
                <a:highlight>
                  <a:schemeClr val="lt1"/>
                </a:highlight>
                <a:latin typeface="Poppins"/>
                <a:ea typeface="Poppins"/>
                <a:cs typeface="Poppins"/>
                <a:sym typeface="Poppins"/>
              </a:rPr>
              <a:t>/ /</a:t>
            </a:r>
            <a:r>
              <a:rPr b="1" i="0" lang="en" sz="3600" u="none" cap="none" strike="noStrike">
                <a:solidFill>
                  <a:srgbClr val="006EB6"/>
                </a:solidFill>
                <a:highlight>
                  <a:schemeClr val="lt1"/>
                </a:highlight>
                <a:latin typeface="Poppins"/>
                <a:ea typeface="Poppins"/>
                <a:cs typeface="Poppins"/>
                <a:sym typeface="Poppins"/>
              </a:rPr>
              <a:t>s</a:t>
            </a:r>
            <a:r>
              <a:rPr b="1" i="0" lang="en" sz="3600" u="none" cap="none" strike="noStrike">
                <a:solidFill>
                  <a:schemeClr val="dk1"/>
                </a:solidFill>
                <a:highlight>
                  <a:schemeClr val="lt1"/>
                </a:highlight>
                <a:latin typeface="Poppins"/>
                <a:ea typeface="Poppins"/>
                <a:cs typeface="Poppins"/>
                <a:sym typeface="Poppins"/>
              </a:rPr>
              <a:t>/ | </a:t>
            </a:r>
            <a:endParaRPr b="1" i="0" sz="3600" u="none" cap="none" strike="noStrike">
              <a:solidFill>
                <a:schemeClr val="dk1"/>
              </a:solidFill>
              <a:highlight>
                <a:schemeClr val="lt1"/>
              </a:highlight>
              <a:latin typeface="Poppins"/>
              <a:ea typeface="Poppins"/>
              <a:cs typeface="Poppins"/>
              <a:sym typeface="Poppins"/>
            </a:endParaRPr>
          </a:p>
          <a:p>
            <a:pPr indent="0" lvl="1" marL="0" marR="0" rtl="0" algn="ctr">
              <a:lnSpc>
                <a:spcPct val="100000"/>
              </a:lnSpc>
              <a:spcBef>
                <a:spcPts val="0"/>
              </a:spcBef>
              <a:spcAft>
                <a:spcPts val="0"/>
              </a:spcAft>
              <a:buClr>
                <a:srgbClr val="000000"/>
              </a:buClr>
              <a:buSzPts val="4400"/>
              <a:buFont typeface="Arial"/>
              <a:buNone/>
            </a:pPr>
            <a:r>
              <a:rPr b="1" i="0" lang="en" sz="3600" u="none" cap="none" strike="noStrike">
                <a:solidFill>
                  <a:schemeClr val="dk1"/>
                </a:solidFill>
                <a:highlight>
                  <a:schemeClr val="lt1"/>
                </a:highlight>
                <a:latin typeface="Poppins"/>
                <a:ea typeface="Poppins"/>
                <a:cs typeface="Poppins"/>
                <a:sym typeface="Poppins"/>
              </a:rPr>
              <a:t>/</a:t>
            </a:r>
            <a:r>
              <a:rPr b="1" i="0" lang="en" sz="3600" u="none" cap="none" strike="noStrike">
                <a:solidFill>
                  <a:srgbClr val="006EB6"/>
                </a:solidFill>
                <a:highlight>
                  <a:schemeClr val="lt1"/>
                </a:highlight>
                <a:latin typeface="Poppins"/>
                <a:ea typeface="Poppins"/>
                <a:cs typeface="Poppins"/>
                <a:sym typeface="Poppins"/>
              </a:rPr>
              <a:t>t</a:t>
            </a:r>
            <a:r>
              <a:rPr b="1" i="0" lang="en" sz="3600" u="none" cap="none" strike="noStrike">
                <a:solidFill>
                  <a:schemeClr val="dk1"/>
                </a:solidFill>
                <a:highlight>
                  <a:schemeClr val="lt1"/>
                </a:highlight>
                <a:latin typeface="Poppins"/>
                <a:ea typeface="Poppins"/>
                <a:cs typeface="Poppins"/>
                <a:sym typeface="Poppins"/>
              </a:rPr>
              <a:t>/ /</a:t>
            </a:r>
            <a:r>
              <a:rPr b="1" i="0" lang="en" sz="3600" u="none" cap="none" strike="noStrike">
                <a:solidFill>
                  <a:srgbClr val="006EB6"/>
                </a:solidFill>
                <a:highlight>
                  <a:schemeClr val="lt1"/>
                </a:highlight>
                <a:latin typeface="Poppins"/>
                <a:ea typeface="Poppins"/>
                <a:cs typeface="Poppins"/>
                <a:sym typeface="Poppins"/>
              </a:rPr>
              <a:t>r</a:t>
            </a:r>
            <a:r>
              <a:rPr b="1" i="0" lang="en" sz="3600" u="none" cap="none" strike="noStrike">
                <a:solidFill>
                  <a:schemeClr val="dk1"/>
                </a:solidFill>
                <a:highlight>
                  <a:schemeClr val="lt1"/>
                </a:highlight>
                <a:latin typeface="Poppins"/>
                <a:ea typeface="Poppins"/>
                <a:cs typeface="Poppins"/>
                <a:sym typeface="Poppins"/>
              </a:rPr>
              <a:t>/ /</a:t>
            </a:r>
            <a:r>
              <a:rPr b="1" i="0" lang="en" sz="3600" u="none" cap="none" strike="noStrike">
                <a:solidFill>
                  <a:srgbClr val="FF0000"/>
                </a:solidFill>
                <a:highlight>
                  <a:schemeClr val="lt1"/>
                </a:highlight>
                <a:latin typeface="Poppins"/>
                <a:ea typeface="Poppins"/>
                <a:cs typeface="Poppins"/>
                <a:sym typeface="Poppins"/>
              </a:rPr>
              <a:t>ŭ</a:t>
            </a:r>
            <a:r>
              <a:rPr b="1" i="0" lang="en" sz="3600" u="none" cap="none" strike="noStrike">
                <a:solidFill>
                  <a:schemeClr val="dk1"/>
                </a:solidFill>
                <a:highlight>
                  <a:schemeClr val="lt1"/>
                </a:highlight>
                <a:latin typeface="Poppins"/>
                <a:ea typeface="Poppins"/>
                <a:cs typeface="Poppins"/>
                <a:sym typeface="Poppins"/>
              </a:rPr>
              <a:t>/ /</a:t>
            </a:r>
            <a:r>
              <a:rPr b="1" i="0" lang="en" sz="3600" u="none" cap="none" strike="noStrike">
                <a:solidFill>
                  <a:srgbClr val="006EB6"/>
                </a:solidFill>
                <a:highlight>
                  <a:schemeClr val="lt1"/>
                </a:highlight>
                <a:latin typeface="Poppins"/>
                <a:ea typeface="Poppins"/>
                <a:cs typeface="Poppins"/>
                <a:sym typeface="Poppins"/>
              </a:rPr>
              <a:t>s</a:t>
            </a:r>
            <a:r>
              <a:rPr b="1" i="0" lang="en" sz="3600" u="none" cap="none" strike="noStrike">
                <a:solidFill>
                  <a:schemeClr val="dk1"/>
                </a:solidFill>
                <a:highlight>
                  <a:schemeClr val="lt1"/>
                </a:highlight>
                <a:latin typeface="Poppins"/>
                <a:ea typeface="Poppins"/>
                <a:cs typeface="Poppins"/>
                <a:sym typeface="Poppins"/>
              </a:rPr>
              <a:t>/ /</a:t>
            </a:r>
            <a:r>
              <a:rPr b="1" i="0" lang="en" sz="3600" u="none" cap="none" strike="noStrike">
                <a:solidFill>
                  <a:srgbClr val="006EB6"/>
                </a:solidFill>
                <a:highlight>
                  <a:schemeClr val="lt1"/>
                </a:highlight>
                <a:latin typeface="Poppins"/>
                <a:ea typeface="Poppins"/>
                <a:cs typeface="Poppins"/>
                <a:sym typeface="Poppins"/>
              </a:rPr>
              <a:t>t</a:t>
            </a:r>
            <a:r>
              <a:rPr b="1" i="0" lang="en" sz="3600" u="none" cap="none" strike="noStrike">
                <a:solidFill>
                  <a:schemeClr val="dk1"/>
                </a:solidFill>
                <a:highlight>
                  <a:schemeClr val="lt1"/>
                </a:highlight>
                <a:latin typeface="Poppins"/>
                <a:ea typeface="Poppins"/>
                <a:cs typeface="Poppins"/>
                <a:sym typeface="Poppins"/>
              </a:rPr>
              <a:t>/ </a:t>
            </a:r>
            <a:endParaRPr b="1" i="0" sz="3600" u="none" cap="none" strike="noStrike">
              <a:solidFill>
                <a:schemeClr val="dk1"/>
              </a:solidFill>
              <a:highlight>
                <a:schemeClr val="lt1"/>
              </a:highlight>
              <a:latin typeface="Poppins"/>
              <a:ea typeface="Poppins"/>
              <a:cs typeface="Poppins"/>
              <a:sym typeface="Poppins"/>
            </a:endParaRPr>
          </a:p>
          <a:p>
            <a:pPr indent="0" lvl="1" marL="0" marR="0" rtl="0" algn="ctr">
              <a:lnSpc>
                <a:spcPct val="100000"/>
              </a:lnSpc>
              <a:spcBef>
                <a:spcPts val="0"/>
              </a:spcBef>
              <a:spcAft>
                <a:spcPts val="0"/>
              </a:spcAft>
              <a:buClr>
                <a:srgbClr val="000000"/>
              </a:buClr>
              <a:buSzPts val="2600"/>
              <a:buFont typeface="Arial"/>
              <a:buNone/>
            </a:pPr>
            <a:r>
              <a:t/>
            </a:r>
            <a:endParaRPr b="1" i="0" sz="2600" u="none" cap="none" strike="noStrike">
              <a:solidFill>
                <a:schemeClr val="dk1"/>
              </a:solidFill>
              <a:highlight>
                <a:schemeClr val="lt1"/>
              </a:highlight>
              <a:latin typeface="Questrial"/>
              <a:ea typeface="Questrial"/>
              <a:cs typeface="Questrial"/>
              <a:sym typeface="Questrial"/>
            </a:endParaRPr>
          </a:p>
          <a:p>
            <a:pPr indent="0" lvl="1" marL="0" marR="0" rtl="0" algn="ctr">
              <a:lnSpc>
                <a:spcPct val="100000"/>
              </a:lnSpc>
              <a:spcBef>
                <a:spcPts val="0"/>
              </a:spcBef>
              <a:spcAft>
                <a:spcPts val="0"/>
              </a:spcAft>
              <a:buClr>
                <a:srgbClr val="000000"/>
              </a:buClr>
              <a:buSzPts val="6600"/>
              <a:buFont typeface="Arial"/>
              <a:buNone/>
            </a:pPr>
            <a:r>
              <a:rPr b="1" i="0" lang="en" sz="5000" u="none" cap="none" strike="noStrike">
                <a:solidFill>
                  <a:schemeClr val="dk1"/>
                </a:solidFill>
                <a:highlight>
                  <a:schemeClr val="lt1"/>
                </a:highlight>
                <a:latin typeface="Poppins"/>
                <a:ea typeface="Poppins"/>
                <a:cs typeface="Poppins"/>
                <a:sym typeface="Poppins"/>
              </a:rPr>
              <a:t>= </a:t>
            </a:r>
            <a:r>
              <a:rPr b="1" i="0" lang="en" sz="5000" u="none" cap="none" strike="noStrike">
                <a:solidFill>
                  <a:srgbClr val="006EB6"/>
                </a:solidFill>
                <a:highlight>
                  <a:schemeClr val="lt1"/>
                </a:highlight>
                <a:latin typeface="Poppins"/>
                <a:ea typeface="Poppins"/>
                <a:cs typeface="Poppins"/>
                <a:sym typeface="Poppins"/>
              </a:rPr>
              <a:t>m</a:t>
            </a:r>
            <a:r>
              <a:rPr b="1" i="0" lang="en" sz="5000" u="none" cap="none" strike="noStrike">
                <a:solidFill>
                  <a:srgbClr val="FF0000"/>
                </a:solidFill>
                <a:highlight>
                  <a:schemeClr val="lt1"/>
                </a:highlight>
                <a:latin typeface="Poppins"/>
                <a:ea typeface="Poppins"/>
                <a:cs typeface="Poppins"/>
                <a:sym typeface="Poppins"/>
              </a:rPr>
              <a:t>i</a:t>
            </a:r>
            <a:r>
              <a:rPr b="1" i="0" lang="en" sz="5000" u="none" cap="none" strike="noStrike">
                <a:solidFill>
                  <a:srgbClr val="006EB6"/>
                </a:solidFill>
                <a:highlight>
                  <a:schemeClr val="lt1"/>
                </a:highlight>
                <a:latin typeface="Poppins"/>
                <a:ea typeface="Poppins"/>
                <a:cs typeface="Poppins"/>
                <a:sym typeface="Poppins"/>
              </a:rPr>
              <a:t>str</a:t>
            </a:r>
            <a:r>
              <a:rPr b="1" i="0" lang="en" sz="5000" u="none" cap="none" strike="noStrike">
                <a:solidFill>
                  <a:srgbClr val="FF0000"/>
                </a:solidFill>
                <a:highlight>
                  <a:schemeClr val="lt1"/>
                </a:highlight>
                <a:latin typeface="Poppins"/>
                <a:ea typeface="Poppins"/>
                <a:cs typeface="Poppins"/>
                <a:sym typeface="Poppins"/>
              </a:rPr>
              <a:t>u</a:t>
            </a:r>
            <a:r>
              <a:rPr b="1" i="0" lang="en" sz="5000" u="none" cap="none" strike="noStrike">
                <a:solidFill>
                  <a:srgbClr val="006EB6"/>
                </a:solidFill>
                <a:highlight>
                  <a:schemeClr val="lt1"/>
                </a:highlight>
                <a:latin typeface="Poppins"/>
                <a:ea typeface="Poppins"/>
                <a:cs typeface="Poppins"/>
                <a:sym typeface="Poppins"/>
              </a:rPr>
              <a:t>st</a:t>
            </a:r>
            <a:endParaRPr b="1" i="0" sz="13600" u="none" cap="none" strike="noStrike">
              <a:solidFill>
                <a:srgbClr val="006FB6"/>
              </a:solidFill>
              <a:highlight>
                <a:srgbClr val="FFFFFF"/>
              </a:highlight>
              <a:latin typeface="Poppins"/>
              <a:ea typeface="Poppins"/>
              <a:cs typeface="Poppins"/>
              <a:sym typeface="Poppins"/>
            </a:endParaRPr>
          </a:p>
          <a:p>
            <a:pPr indent="0" lvl="1" marL="1003300" marR="0" rtl="0" algn="l">
              <a:lnSpc>
                <a:spcPct val="150000"/>
              </a:lnSpc>
              <a:spcBef>
                <a:spcPts val="0"/>
              </a:spcBef>
              <a:spcAft>
                <a:spcPts val="0"/>
              </a:spcAft>
              <a:buClr>
                <a:srgbClr val="000000"/>
              </a:buClr>
              <a:buSzPts val="2200"/>
              <a:buFont typeface="Arial"/>
              <a:buNone/>
            </a:pPr>
            <a:r>
              <a:t/>
            </a:r>
            <a:endParaRPr b="1" i="0" sz="2200" u="none" cap="none" strike="noStrike">
              <a:solidFill>
                <a:srgbClr val="242424"/>
              </a:solidFill>
              <a:latin typeface="Calibri"/>
              <a:ea typeface="Calibri"/>
              <a:cs typeface="Calibri"/>
              <a:sym typeface="Calibri"/>
            </a:endParaRPr>
          </a:p>
        </p:txBody>
      </p:sp>
      <p:sp>
        <p:nvSpPr>
          <p:cNvPr id="33" name="Google Shape;33;p7"/>
          <p:cNvSpPr/>
          <p:nvPr/>
        </p:nvSpPr>
        <p:spPr>
          <a:xfrm>
            <a:off x="11034597" y="4578753"/>
            <a:ext cx="3657000" cy="13857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pic>
        <p:nvPicPr>
          <p:cNvPr id="34" name="Google Shape;34;p7"/>
          <p:cNvPicPr preferRelativeResize="0"/>
          <p:nvPr/>
        </p:nvPicPr>
        <p:blipFill rotWithShape="1">
          <a:blip r:embed="rId4">
            <a:alphaModFix/>
          </a:blip>
          <a:srcRect b="864" l="0" r="0" t="874"/>
          <a:stretch/>
        </p:blipFill>
        <p:spPr>
          <a:xfrm>
            <a:off x="8270067" y="845937"/>
            <a:ext cx="2104325" cy="2137036"/>
          </a:xfrm>
          <a:prstGeom prst="rect">
            <a:avLst/>
          </a:prstGeom>
          <a:noFill/>
          <a:ln>
            <a:noFill/>
          </a:ln>
        </p:spPr>
      </p:pic>
      <p:pic>
        <p:nvPicPr>
          <p:cNvPr id="35" name="Google Shape;35;p7"/>
          <p:cNvPicPr preferRelativeResize="0"/>
          <p:nvPr/>
        </p:nvPicPr>
        <p:blipFill rotWithShape="1">
          <a:blip r:embed="rId5">
            <a:alphaModFix/>
          </a:blip>
          <a:srcRect b="0" l="680" r="689" t="0"/>
          <a:stretch/>
        </p:blipFill>
        <p:spPr>
          <a:xfrm>
            <a:off x="8270067" y="3206764"/>
            <a:ext cx="2104325" cy="2137042"/>
          </a:xfrm>
          <a:prstGeom prst="rect">
            <a:avLst/>
          </a:prstGeom>
          <a:noFill/>
          <a:ln>
            <a:noFill/>
          </a:ln>
        </p:spPr>
      </p:pic>
      <p:pic>
        <p:nvPicPr>
          <p:cNvPr id="36" name="Google Shape;36;p7"/>
          <p:cNvPicPr preferRelativeResize="0"/>
          <p:nvPr/>
        </p:nvPicPr>
        <p:blipFill rotWithShape="1">
          <a:blip r:embed="rId6">
            <a:alphaModFix/>
          </a:blip>
          <a:srcRect b="0" l="2217" r="2205" t="0"/>
          <a:stretch/>
        </p:blipFill>
        <p:spPr>
          <a:xfrm>
            <a:off x="8270067" y="5567616"/>
            <a:ext cx="2104327" cy="2137149"/>
          </a:xfrm>
          <a:prstGeom prst="rect">
            <a:avLst/>
          </a:prstGeom>
          <a:noFill/>
          <a:ln>
            <a:noFill/>
          </a:ln>
        </p:spPr>
      </p:pic>
      <p:pic>
        <p:nvPicPr>
          <p:cNvPr id="37" name="Google Shape;37;p7"/>
          <p:cNvPicPr preferRelativeResize="0"/>
          <p:nvPr/>
        </p:nvPicPr>
        <p:blipFill rotWithShape="1">
          <a:blip r:embed="rId7">
            <a:alphaModFix/>
          </a:blip>
          <a:srcRect b="0" l="679" r="678" t="0"/>
          <a:stretch/>
        </p:blipFill>
        <p:spPr>
          <a:xfrm>
            <a:off x="8270067" y="7928494"/>
            <a:ext cx="2104329" cy="2137036"/>
          </a:xfrm>
          <a:prstGeom prst="rect">
            <a:avLst/>
          </a:prstGeom>
          <a:noFill/>
          <a:ln>
            <a:noFill/>
          </a:ln>
        </p:spPr>
      </p:pic>
      <p:pic>
        <p:nvPicPr>
          <p:cNvPr id="38" name="Google Shape;38;p7"/>
          <p:cNvPicPr preferRelativeResize="0"/>
          <p:nvPr/>
        </p:nvPicPr>
        <p:blipFill rotWithShape="1">
          <a:blip r:embed="rId8">
            <a:alphaModFix/>
          </a:blip>
          <a:srcRect b="0" l="2470" r="2460" t="0"/>
          <a:stretch/>
        </p:blipFill>
        <p:spPr>
          <a:xfrm>
            <a:off x="15073690" y="927846"/>
            <a:ext cx="2104327" cy="2137146"/>
          </a:xfrm>
          <a:prstGeom prst="rect">
            <a:avLst/>
          </a:prstGeom>
          <a:noFill/>
          <a:ln>
            <a:noFill/>
          </a:ln>
        </p:spPr>
      </p:pic>
      <p:pic>
        <p:nvPicPr>
          <p:cNvPr id="39" name="Google Shape;39;p7"/>
          <p:cNvPicPr preferRelativeResize="0"/>
          <p:nvPr/>
        </p:nvPicPr>
        <p:blipFill rotWithShape="1">
          <a:blip r:embed="rId9">
            <a:alphaModFix/>
          </a:blip>
          <a:srcRect b="1133" l="0" r="0" t="1143"/>
          <a:stretch/>
        </p:blipFill>
        <p:spPr>
          <a:xfrm>
            <a:off x="15073690" y="3288672"/>
            <a:ext cx="2104329" cy="2137149"/>
          </a:xfrm>
          <a:prstGeom prst="rect">
            <a:avLst/>
          </a:prstGeom>
          <a:noFill/>
          <a:ln>
            <a:noFill/>
          </a:ln>
        </p:spPr>
      </p:pic>
      <p:pic>
        <p:nvPicPr>
          <p:cNvPr id="40" name="Google Shape;40;p7"/>
          <p:cNvPicPr preferRelativeResize="0"/>
          <p:nvPr/>
        </p:nvPicPr>
        <p:blipFill rotWithShape="1">
          <a:blip r:embed="rId10">
            <a:alphaModFix/>
          </a:blip>
          <a:srcRect b="357" l="0" r="0" t="357"/>
          <a:stretch/>
        </p:blipFill>
        <p:spPr>
          <a:xfrm>
            <a:off x="15073690" y="5649525"/>
            <a:ext cx="2104325" cy="2137042"/>
          </a:xfrm>
          <a:prstGeom prst="rect">
            <a:avLst/>
          </a:prstGeom>
          <a:noFill/>
          <a:ln>
            <a:noFill/>
          </a:ln>
        </p:spPr>
      </p:pic>
      <p:pic>
        <p:nvPicPr>
          <p:cNvPr id="41" name="Google Shape;41;p7"/>
          <p:cNvPicPr preferRelativeResize="0"/>
          <p:nvPr/>
        </p:nvPicPr>
        <p:blipFill rotWithShape="1">
          <a:blip r:embed="rId11">
            <a:alphaModFix/>
          </a:blip>
          <a:srcRect b="357" l="0" r="0" t="347"/>
          <a:stretch/>
        </p:blipFill>
        <p:spPr>
          <a:xfrm>
            <a:off x="15073690" y="8010403"/>
            <a:ext cx="2104322" cy="2137036"/>
          </a:xfrm>
          <a:prstGeom prst="rect">
            <a:avLst/>
          </a:prstGeom>
          <a:noFill/>
          <a:ln>
            <a:noFill/>
          </a:ln>
        </p:spPr>
      </p:pic>
      <p:pic>
        <p:nvPicPr>
          <p:cNvPr id="42" name="Google Shape;42;p7"/>
          <p:cNvPicPr preferRelativeResize="0"/>
          <p:nvPr/>
        </p:nvPicPr>
        <p:blipFill rotWithShape="1">
          <a:blip r:embed="rId12">
            <a:alphaModFix/>
          </a:blip>
          <a:srcRect b="357" l="0" r="0" t="357"/>
          <a:stretch/>
        </p:blipFill>
        <p:spPr>
          <a:xfrm>
            <a:off x="11538994" y="1550429"/>
            <a:ext cx="2544907" cy="2584477"/>
          </a:xfrm>
          <a:prstGeom prst="rect">
            <a:avLst/>
          </a:prstGeom>
          <a:noFill/>
          <a:ln>
            <a:noFill/>
          </a:ln>
        </p:spPr>
      </p:pic>
      <p:sp>
        <p:nvSpPr>
          <p:cNvPr id="43" name="Google Shape;43;p7"/>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Introduce the sounds</a:t>
            </a:r>
            <a:endParaRPr b="1"/>
          </a:p>
          <a:p>
            <a:pPr indent="0" lvl="0" marL="0" rtl="0" algn="l">
              <a:lnSpc>
                <a:spcPct val="100000"/>
              </a:lnSpc>
              <a:spcBef>
                <a:spcPts val="0"/>
              </a:spcBef>
              <a:spcAft>
                <a:spcPts val="0"/>
              </a:spcAft>
              <a:buSzPts val="7600"/>
              <a:buNone/>
            </a:pPr>
            <a:r>
              <a:t/>
            </a:r>
            <a:endParaRPr/>
          </a:p>
        </p:txBody>
      </p:sp>
      <p:grpSp>
        <p:nvGrpSpPr>
          <p:cNvPr id="44" name="Google Shape;44;p7"/>
          <p:cNvGrpSpPr/>
          <p:nvPr/>
        </p:nvGrpSpPr>
        <p:grpSpPr>
          <a:xfrm>
            <a:off x="599448" y="3308558"/>
            <a:ext cx="2489999" cy="2588607"/>
            <a:chOff x="599452" y="3110429"/>
            <a:chExt cx="2680589" cy="2786745"/>
          </a:xfrm>
        </p:grpSpPr>
        <p:sp>
          <p:nvSpPr>
            <p:cNvPr id="45" name="Google Shape;45;p7"/>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6" name="Google Shape;46;p7"/>
            <p:cNvPicPr preferRelativeResize="0"/>
            <p:nvPr/>
          </p:nvPicPr>
          <p:blipFill rotWithShape="1">
            <a:blip r:embed="rId13">
              <a:alphaModFix/>
            </a:blip>
            <a:srcRect b="0" l="0" r="0" t="0"/>
            <a:stretch/>
          </p:blipFill>
          <p:spPr>
            <a:xfrm>
              <a:off x="1219191" y="3110429"/>
              <a:ext cx="1442294" cy="2697122"/>
            </a:xfrm>
            <a:prstGeom prst="rect">
              <a:avLst/>
            </a:prstGeom>
            <a:noFill/>
            <a:ln>
              <a:noFill/>
            </a:ln>
          </p:spPr>
        </p:pic>
        <p:sp>
          <p:nvSpPr>
            <p:cNvPr id="47" name="Google Shape;47;p7"/>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7"/>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9" name="Google Shape;49;p7"/>
          <p:cNvPicPr preferRelativeResize="0"/>
          <p:nvPr/>
        </p:nvPicPr>
        <p:blipFill rotWithShape="1">
          <a:blip r:embed="rId14">
            <a:alphaModFix/>
          </a:blip>
          <a:srcRect b="0" l="0" r="0" t="0"/>
          <a:stretch/>
        </p:blipFill>
        <p:spPr>
          <a:xfrm>
            <a:off x="18276233" y="550401"/>
            <a:ext cx="669700" cy="1287782"/>
          </a:xfrm>
          <a:prstGeom prst="rect">
            <a:avLst/>
          </a:prstGeom>
          <a:noFill/>
          <a:ln>
            <a:noFill/>
          </a:ln>
        </p:spPr>
      </p:pic>
      <p:sp>
        <p:nvSpPr>
          <p:cNvPr id="50" name="Google Shape;50;p7"/>
          <p:cNvSpPr txBox="1"/>
          <p:nvPr/>
        </p:nvSpPr>
        <p:spPr>
          <a:xfrm>
            <a:off x="610316" y="6314727"/>
            <a:ext cx="60585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
                                        </p:tgtEl>
                                        <p:attrNameLst>
                                          <p:attrName>style.visibility</p:attrName>
                                        </p:attrNameLst>
                                      </p:cBhvr>
                                      <p:to>
                                        <p:strVal val="visible"/>
                                      </p:to>
                                    </p:set>
                                    <p:animEffect filter="fade" transition="in">
                                      <p:cBhvr>
                                        <p:cTn dur="1"/>
                                        <p:tgtEl>
                                          <p:spTgt spid="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
                                        </p:tgtEl>
                                        <p:attrNameLst>
                                          <p:attrName>style.visibility</p:attrName>
                                        </p:attrNameLst>
                                      </p:cBhvr>
                                      <p:to>
                                        <p:strVal val="visible"/>
                                      </p:to>
                                    </p:set>
                                    <p:animEffect filter="fade" transition="in">
                                      <p:cBhvr>
                                        <p:cTn dur="1"/>
                                        <p:tgtEl>
                                          <p:spTgt spid="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
                                        </p:tgtEl>
                                        <p:attrNameLst>
                                          <p:attrName>style.visibility</p:attrName>
                                        </p:attrNameLst>
                                      </p:cBhvr>
                                      <p:to>
                                        <p:strVal val="visible"/>
                                      </p:to>
                                    </p:set>
                                    <p:animEffect filter="fade" transition="in">
                                      <p:cBhvr>
                                        <p:cTn dur="1"/>
                                        <p:tgtEl>
                                          <p:spTgt spid="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1"/>
                                        <p:tgtEl>
                                          <p:spTgt spid="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
                                        </p:tgtEl>
                                        <p:attrNameLst>
                                          <p:attrName>style.visibility</p:attrName>
                                        </p:attrNameLst>
                                      </p:cBhvr>
                                      <p:to>
                                        <p:strVal val="visible"/>
                                      </p:to>
                                    </p:set>
                                    <p:animEffect filter="fade" transition="in">
                                      <p:cBhvr>
                                        <p:cTn dur="1"/>
                                        <p:tgtEl>
                                          <p:spTgt spid="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
                                        </p:tgtEl>
                                        <p:attrNameLst>
                                          <p:attrName>style.visibility</p:attrName>
                                        </p:attrNameLst>
                                      </p:cBhvr>
                                      <p:to>
                                        <p:strVal val="visible"/>
                                      </p:to>
                                    </p:set>
                                    <p:animEffect filter="fade" transition="in">
                                      <p:cBhvr>
                                        <p:cTn dur="1"/>
                                        <p:tgtEl>
                                          <p:spTgt spid="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
                                        </p:tgtEl>
                                        <p:attrNameLst>
                                          <p:attrName>style.visibility</p:attrName>
                                        </p:attrNameLst>
                                      </p:cBhvr>
                                      <p:to>
                                        <p:strVal val="visible"/>
                                      </p:to>
                                    </p:set>
                                    <p:animEffect filter="fade" transition="in">
                                      <p:cBhvr>
                                        <p:cTn dur="1"/>
                                        <p:tgtEl>
                                          <p:spTgt spid="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
                                        </p:tgtEl>
                                        <p:attrNameLst>
                                          <p:attrName>style.visibility</p:attrName>
                                        </p:attrNameLst>
                                      </p:cBhvr>
                                      <p:to>
                                        <p:strVal val="visible"/>
                                      </p:to>
                                    </p:set>
                                    <p:animEffect filter="fade" transition="in">
                                      <p:cBhvr>
                                        <p:cTn dur="1"/>
                                        <p:tgtEl>
                                          <p:spTgt spid="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
                                        </p:tgtEl>
                                        <p:attrNameLst>
                                          <p:attrName>style.visibility</p:attrName>
                                        </p:attrNameLst>
                                      </p:cBhvr>
                                      <p:to>
                                        <p:strVal val="visible"/>
                                      </p:to>
                                    </p:set>
                                    <p:animEffect filter="fade" transition="in">
                                      <p:cBhvr>
                                        <p:cTn dur="1000"/>
                                        <p:tgtEl>
                                          <p:spTgt spid="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
                                        </p:tgtEl>
                                        <p:attrNameLst>
                                          <p:attrName>style.visibility</p:attrName>
                                        </p:attrNameLst>
                                      </p:cBhvr>
                                      <p:to>
                                        <p:strVal val="visible"/>
                                      </p:to>
                                    </p:set>
                                    <p:animEffect filter="fade" transition="in">
                                      <p:cBhvr>
                                        <p:cTn dur="1000"/>
                                        <p:tgtEl>
                                          <p:spTgt spid="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
                                        </p:tgtEl>
                                        <p:attrNameLst>
                                          <p:attrName>style.visibility</p:attrName>
                                        </p:attrNameLst>
                                      </p:cBhvr>
                                      <p:to>
                                        <p:strVal val="visible"/>
                                      </p:to>
                                    </p:set>
                                    <p:animEffect filter="fade" transition="in">
                                      <p:cBhvr>
                                        <p:cTn dur="1000"/>
                                        <p:tgtEl>
                                          <p:spTgt spid="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 name="Shape 54"/>
        <p:cNvGrpSpPr/>
        <p:nvPr/>
      </p:nvGrpSpPr>
      <p:grpSpPr>
        <a:xfrm>
          <a:off x="0" y="0"/>
          <a:ext cx="0" cy="0"/>
          <a:chOff x="0" y="0"/>
          <a:chExt cx="0" cy="0"/>
        </a:xfrm>
      </p:grpSpPr>
      <p:pic>
        <p:nvPicPr>
          <p:cNvPr id="55" name="Google Shape;55;p8"/>
          <p:cNvPicPr preferRelativeResize="0"/>
          <p:nvPr/>
        </p:nvPicPr>
        <p:blipFill rotWithShape="1">
          <a:blip r:embed="rId3">
            <a:alphaModFix/>
          </a:blip>
          <a:srcRect b="0" l="0" r="0" t="0"/>
          <a:stretch/>
        </p:blipFill>
        <p:spPr>
          <a:xfrm>
            <a:off x="7588743" y="1766489"/>
            <a:ext cx="11207967" cy="8655096"/>
          </a:xfrm>
          <a:prstGeom prst="rect">
            <a:avLst/>
          </a:prstGeom>
          <a:noFill/>
          <a:ln>
            <a:noFill/>
          </a:ln>
        </p:spPr>
      </p:pic>
      <p:pic>
        <p:nvPicPr>
          <p:cNvPr id="56" name="Google Shape;56;p8"/>
          <p:cNvPicPr preferRelativeResize="0"/>
          <p:nvPr/>
        </p:nvPicPr>
        <p:blipFill rotWithShape="1">
          <a:blip r:embed="rId4">
            <a:alphaModFix/>
          </a:blip>
          <a:srcRect b="0" l="0" r="0" t="0"/>
          <a:stretch/>
        </p:blipFill>
        <p:spPr>
          <a:xfrm>
            <a:off x="7588743" y="1766489"/>
            <a:ext cx="11207967" cy="8655096"/>
          </a:xfrm>
          <a:prstGeom prst="rect">
            <a:avLst/>
          </a:prstGeom>
          <a:noFill/>
          <a:ln>
            <a:noFill/>
          </a:ln>
        </p:spPr>
      </p:pic>
      <p:pic>
        <p:nvPicPr>
          <p:cNvPr id="57" name="Google Shape;57;p8"/>
          <p:cNvPicPr preferRelativeResize="0"/>
          <p:nvPr/>
        </p:nvPicPr>
        <p:blipFill rotWithShape="1">
          <a:blip r:embed="rId5">
            <a:alphaModFix/>
          </a:blip>
          <a:srcRect b="0" l="0" r="0" t="0"/>
          <a:stretch/>
        </p:blipFill>
        <p:spPr>
          <a:xfrm>
            <a:off x="7588743" y="1766489"/>
            <a:ext cx="11207967" cy="8655096"/>
          </a:xfrm>
          <a:prstGeom prst="rect">
            <a:avLst/>
          </a:prstGeom>
          <a:noFill/>
          <a:ln>
            <a:noFill/>
          </a:ln>
        </p:spPr>
      </p:pic>
      <p:pic>
        <p:nvPicPr>
          <p:cNvPr id="58" name="Google Shape;58;p8"/>
          <p:cNvPicPr preferRelativeResize="0"/>
          <p:nvPr/>
        </p:nvPicPr>
        <p:blipFill rotWithShape="1">
          <a:blip r:embed="rId6">
            <a:alphaModFix/>
          </a:blip>
          <a:srcRect b="0" l="9" r="6" t="0"/>
          <a:stretch/>
        </p:blipFill>
        <p:spPr>
          <a:xfrm>
            <a:off x="7588743" y="1765748"/>
            <a:ext cx="11207967" cy="8656556"/>
          </a:xfrm>
          <a:prstGeom prst="rect">
            <a:avLst/>
          </a:prstGeom>
          <a:noFill/>
          <a:ln>
            <a:noFill/>
          </a:ln>
        </p:spPr>
      </p:pic>
      <p:sp>
        <p:nvSpPr>
          <p:cNvPr id="59" name="Google Shape;59;p8"/>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SzPts val="7600"/>
              <a:buNone/>
            </a:pPr>
            <a:r>
              <a:rPr b="1" lang="en"/>
              <a:t>Introduce the sounds</a:t>
            </a:r>
            <a:endParaRPr b="1"/>
          </a:p>
          <a:p>
            <a:pPr indent="0" lvl="0" marL="0" rtl="0" algn="l">
              <a:lnSpc>
                <a:spcPct val="100000"/>
              </a:lnSpc>
              <a:spcBef>
                <a:spcPts val="0"/>
              </a:spcBef>
              <a:spcAft>
                <a:spcPts val="0"/>
              </a:spcAft>
              <a:buSzPts val="7600"/>
              <a:buNone/>
            </a:pPr>
            <a:r>
              <a:t/>
            </a:r>
            <a:endParaRPr/>
          </a:p>
          <a:p>
            <a:pPr indent="0" lvl="0" marL="0" rtl="0" algn="l">
              <a:lnSpc>
                <a:spcPct val="100000"/>
              </a:lnSpc>
              <a:spcBef>
                <a:spcPts val="0"/>
              </a:spcBef>
              <a:spcAft>
                <a:spcPts val="0"/>
              </a:spcAft>
              <a:buSzPts val="7600"/>
              <a:buNone/>
            </a:pPr>
            <a:r>
              <a:t/>
            </a:r>
            <a:endParaRPr/>
          </a:p>
        </p:txBody>
      </p:sp>
      <p:grpSp>
        <p:nvGrpSpPr>
          <p:cNvPr id="60" name="Google Shape;60;p8"/>
          <p:cNvGrpSpPr/>
          <p:nvPr/>
        </p:nvGrpSpPr>
        <p:grpSpPr>
          <a:xfrm>
            <a:off x="599448" y="3308558"/>
            <a:ext cx="2489999" cy="2588607"/>
            <a:chOff x="599452" y="3110429"/>
            <a:chExt cx="2680589" cy="2786745"/>
          </a:xfrm>
        </p:grpSpPr>
        <p:sp>
          <p:nvSpPr>
            <p:cNvPr id="61" name="Google Shape;61;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2" name="Google Shape;62;p8"/>
            <p:cNvPicPr preferRelativeResize="0"/>
            <p:nvPr/>
          </p:nvPicPr>
          <p:blipFill rotWithShape="1">
            <a:blip r:embed="rId7">
              <a:alphaModFix/>
            </a:blip>
            <a:srcRect b="0" l="0" r="0" t="0"/>
            <a:stretch/>
          </p:blipFill>
          <p:spPr>
            <a:xfrm>
              <a:off x="1219191" y="3110429"/>
              <a:ext cx="1442294" cy="2697122"/>
            </a:xfrm>
            <a:prstGeom prst="rect">
              <a:avLst/>
            </a:prstGeom>
            <a:noFill/>
            <a:ln>
              <a:noFill/>
            </a:ln>
          </p:spPr>
        </p:pic>
        <p:sp>
          <p:nvSpPr>
            <p:cNvPr id="63" name="Google Shape;63;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5" name="Google Shape;65;p8"/>
          <p:cNvPicPr preferRelativeResize="0"/>
          <p:nvPr/>
        </p:nvPicPr>
        <p:blipFill rotWithShape="1">
          <a:blip r:embed="rId8">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1000"/>
                                        <p:tgtEl>
                                          <p:spTgt spid="55"/>
                                        </p:tgtEl>
                                        <p:attrNameLst>
                                          <p:attrName>ppt_w</p:attrName>
                                        </p:attrNameLst>
                                      </p:cBhvr>
                                      <p:tavLst>
                                        <p:tav fmla="" tm="0">
                                          <p:val>
                                            <p:strVal val="0"/>
                                          </p:val>
                                        </p:tav>
                                        <p:tav fmla="" tm="100000">
                                          <p:val>
                                            <p:strVal val="#ppt_w"/>
                                          </p:val>
                                        </p:tav>
                                      </p:tavLst>
                                    </p:anim>
                                    <p:anim calcmode="lin" valueType="num">
                                      <p:cBhvr additive="base">
                                        <p:cTn dur="1000"/>
                                        <p:tgtEl>
                                          <p:spTgt spid="5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1000"/>
                                        <p:tgtEl>
                                          <p:spTgt spid="56"/>
                                        </p:tgtEl>
                                        <p:attrNameLst>
                                          <p:attrName>ppt_w</p:attrName>
                                        </p:attrNameLst>
                                      </p:cBhvr>
                                      <p:tavLst>
                                        <p:tav fmla="" tm="0">
                                          <p:val>
                                            <p:strVal val="0"/>
                                          </p:val>
                                        </p:tav>
                                        <p:tav fmla="" tm="100000">
                                          <p:val>
                                            <p:strVal val="#ppt_w"/>
                                          </p:val>
                                        </p:tav>
                                      </p:tavLst>
                                    </p:anim>
                                    <p:anim calcmode="lin" valueType="num">
                                      <p:cBhvr additive="base">
                                        <p:cTn dur="1000"/>
                                        <p:tgtEl>
                                          <p:spTgt spid="5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1000"/>
                                        <p:tgtEl>
                                          <p:spTgt spid="57"/>
                                        </p:tgtEl>
                                        <p:attrNameLst>
                                          <p:attrName>ppt_w</p:attrName>
                                        </p:attrNameLst>
                                      </p:cBhvr>
                                      <p:tavLst>
                                        <p:tav fmla="" tm="0">
                                          <p:val>
                                            <p:strVal val="0"/>
                                          </p:val>
                                        </p:tav>
                                        <p:tav fmla="" tm="100000">
                                          <p:val>
                                            <p:strVal val="#ppt_w"/>
                                          </p:val>
                                        </p:tav>
                                      </p:tavLst>
                                    </p:anim>
                                    <p:anim calcmode="lin" valueType="num">
                                      <p:cBhvr additive="base">
                                        <p:cTn dur="1000"/>
                                        <p:tgtEl>
                                          <p:spTgt spid="5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1000"/>
                                        <p:tgtEl>
                                          <p:spTgt spid="58"/>
                                        </p:tgtEl>
                                        <p:attrNameLst>
                                          <p:attrName>ppt_w</p:attrName>
                                        </p:attrNameLst>
                                      </p:cBhvr>
                                      <p:tavLst>
                                        <p:tav fmla="" tm="0">
                                          <p:val>
                                            <p:strVal val="0"/>
                                          </p:val>
                                        </p:tav>
                                        <p:tav fmla="" tm="100000">
                                          <p:val>
                                            <p:strVal val="#ppt_w"/>
                                          </p:val>
                                        </p:tav>
                                      </p:tavLst>
                                    </p:anim>
                                    <p:anim calcmode="lin" valueType="num">
                                      <p:cBhvr additive="base">
                                        <p:cTn dur="1000"/>
                                        <p:tgtEl>
                                          <p:spTgt spid="5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9"/>
          <p:cNvPicPr preferRelativeResize="0"/>
          <p:nvPr/>
        </p:nvPicPr>
        <p:blipFill rotWithShape="1">
          <a:blip r:embed="rId3">
            <a:alphaModFix/>
          </a:blip>
          <a:srcRect b="0" l="0" r="0" t="0"/>
          <a:stretch/>
        </p:blipFill>
        <p:spPr>
          <a:xfrm rot="5400000">
            <a:off x="7574356" y="1822827"/>
            <a:ext cx="9571400" cy="7748274"/>
          </a:xfrm>
          <a:prstGeom prst="rect">
            <a:avLst/>
          </a:prstGeom>
          <a:noFill/>
          <a:ln>
            <a:noFill/>
          </a:ln>
        </p:spPr>
      </p:pic>
      <p:sp>
        <p:nvSpPr>
          <p:cNvPr id="72" name="Google Shape;72;p9"/>
          <p:cNvSpPr txBox="1"/>
          <p:nvPr/>
        </p:nvSpPr>
        <p:spPr>
          <a:xfrm>
            <a:off x="8716678" y="2345847"/>
            <a:ext cx="7209000" cy="22149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4100"/>
              <a:buFont typeface="Arial"/>
              <a:buNone/>
            </a:pPr>
            <a:r>
              <a:rPr b="1" i="0" lang="en" sz="10600" u="none" cap="none" strike="noStrike">
                <a:solidFill>
                  <a:schemeClr val="lt1"/>
                </a:solidFill>
                <a:latin typeface="Poppins"/>
                <a:ea typeface="Poppins"/>
                <a:cs typeface="Poppins"/>
                <a:sym typeface="Poppins"/>
              </a:rPr>
              <a:t>unafraid</a:t>
            </a:r>
            <a:endParaRPr b="1" i="0" sz="10600" u="none" cap="none" strike="noStrike">
              <a:solidFill>
                <a:schemeClr val="lt1"/>
              </a:solidFill>
              <a:latin typeface="Poppins"/>
              <a:ea typeface="Poppins"/>
              <a:cs typeface="Poppins"/>
              <a:sym typeface="Poppins"/>
            </a:endParaRPr>
          </a:p>
        </p:txBody>
      </p:sp>
      <p:sp>
        <p:nvSpPr>
          <p:cNvPr id="73" name="Google Shape;73;p9"/>
          <p:cNvSpPr/>
          <p:nvPr/>
        </p:nvSpPr>
        <p:spPr>
          <a:xfrm>
            <a:off x="9204477" y="5339937"/>
            <a:ext cx="6165000" cy="3429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4" name="Google Shape;74;p9"/>
          <p:cNvSpPr/>
          <p:nvPr/>
        </p:nvSpPr>
        <p:spPr>
          <a:xfrm>
            <a:off x="9599284" y="4999622"/>
            <a:ext cx="495000" cy="3429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5" name="Google Shape;75;p9"/>
          <p:cNvSpPr/>
          <p:nvPr/>
        </p:nvSpPr>
        <p:spPr>
          <a:xfrm>
            <a:off x="10434267" y="4999622"/>
            <a:ext cx="495000" cy="3429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6" name="Google Shape;76;p9"/>
          <p:cNvSpPr/>
          <p:nvPr/>
        </p:nvSpPr>
        <p:spPr>
          <a:xfrm>
            <a:off x="13856528" y="4473325"/>
            <a:ext cx="351000" cy="3666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77" name="Google Shape;77;p9"/>
          <p:cNvCxnSpPr/>
          <p:nvPr/>
        </p:nvCxnSpPr>
        <p:spPr>
          <a:xfrm flipH="1" rot="10800000">
            <a:off x="13242981" y="4281784"/>
            <a:ext cx="1332000" cy="6000"/>
          </a:xfrm>
          <a:prstGeom prst="straightConnector1">
            <a:avLst/>
          </a:prstGeom>
          <a:noFill/>
          <a:ln cap="flat" cmpd="sng" w="76200">
            <a:solidFill>
              <a:schemeClr val="accent4"/>
            </a:solidFill>
            <a:prstDash val="solid"/>
            <a:round/>
            <a:headEnd len="sm" w="sm" type="none"/>
            <a:tailEnd len="sm" w="sm" type="none"/>
          </a:ln>
        </p:spPr>
      </p:cxnSp>
      <p:sp>
        <p:nvSpPr>
          <p:cNvPr id="78" name="Google Shape;78;p9"/>
          <p:cNvSpPr/>
          <p:nvPr/>
        </p:nvSpPr>
        <p:spPr>
          <a:xfrm>
            <a:off x="11457512" y="4999622"/>
            <a:ext cx="495000" cy="3429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9" name="Google Shape;79;p9"/>
          <p:cNvSpPr/>
          <p:nvPr/>
        </p:nvSpPr>
        <p:spPr>
          <a:xfrm>
            <a:off x="9672610" y="4473325"/>
            <a:ext cx="351000" cy="3666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0" name="Google Shape;80;p9"/>
          <p:cNvSpPr/>
          <p:nvPr/>
        </p:nvSpPr>
        <p:spPr>
          <a:xfrm>
            <a:off x="11530837" y="4473325"/>
            <a:ext cx="351000" cy="3666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1" name="Google Shape;81;p9"/>
          <p:cNvSpPr/>
          <p:nvPr/>
        </p:nvSpPr>
        <p:spPr>
          <a:xfrm>
            <a:off x="9140800" y="3041222"/>
            <a:ext cx="2034000" cy="11208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2" name="Google Shape;82;p9"/>
          <p:cNvSpPr/>
          <p:nvPr/>
        </p:nvSpPr>
        <p:spPr>
          <a:xfrm>
            <a:off x="12038922" y="5025717"/>
            <a:ext cx="495000" cy="3429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3" name="Google Shape;83;p9"/>
          <p:cNvSpPr/>
          <p:nvPr/>
        </p:nvSpPr>
        <p:spPr>
          <a:xfrm>
            <a:off x="12620356" y="5025717"/>
            <a:ext cx="495000" cy="3429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4" name="Google Shape;84;p9"/>
          <p:cNvSpPr/>
          <p:nvPr/>
        </p:nvSpPr>
        <p:spPr>
          <a:xfrm>
            <a:off x="13429116" y="5025717"/>
            <a:ext cx="900000" cy="3429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5" name="Google Shape;85;p9"/>
          <p:cNvSpPr/>
          <p:nvPr/>
        </p:nvSpPr>
        <p:spPr>
          <a:xfrm>
            <a:off x="14639856" y="4999622"/>
            <a:ext cx="495000" cy="3429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86" name="Google Shape;86;p9"/>
          <p:cNvCxnSpPr/>
          <p:nvPr/>
        </p:nvCxnSpPr>
        <p:spPr>
          <a:xfrm>
            <a:off x="11174326" y="2568760"/>
            <a:ext cx="0" cy="1767900"/>
          </a:xfrm>
          <a:prstGeom prst="straightConnector1">
            <a:avLst/>
          </a:prstGeom>
          <a:noFill/>
          <a:ln cap="flat" cmpd="sng" w="76200">
            <a:solidFill>
              <a:srgbClr val="EDC31B"/>
            </a:solidFill>
            <a:prstDash val="solid"/>
            <a:round/>
            <a:headEnd len="sm" w="sm" type="none"/>
            <a:tailEnd len="sm" w="sm" type="none"/>
          </a:ln>
        </p:spPr>
      </p:cxnSp>
      <p:cxnSp>
        <p:nvCxnSpPr>
          <p:cNvPr id="87" name="Google Shape;87;p9"/>
          <p:cNvCxnSpPr/>
          <p:nvPr/>
        </p:nvCxnSpPr>
        <p:spPr>
          <a:xfrm>
            <a:off x="12038946" y="2568760"/>
            <a:ext cx="0" cy="1767900"/>
          </a:xfrm>
          <a:prstGeom prst="straightConnector1">
            <a:avLst/>
          </a:prstGeom>
          <a:noFill/>
          <a:ln cap="flat" cmpd="sng" w="76200">
            <a:solidFill>
              <a:srgbClr val="EDC31B"/>
            </a:solidFill>
            <a:prstDash val="solid"/>
            <a:round/>
            <a:headEnd len="sm" w="sm" type="none"/>
            <a:tailEnd len="sm" w="sm" type="none"/>
          </a:ln>
        </p:spPr>
      </p:cxnSp>
      <p:sp>
        <p:nvSpPr>
          <p:cNvPr id="88" name="Google Shape;88;p9"/>
          <p:cNvSpPr txBox="1"/>
          <p:nvPr/>
        </p:nvSpPr>
        <p:spPr>
          <a:xfrm>
            <a:off x="8716678" y="6685769"/>
            <a:ext cx="7209000" cy="22149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4100"/>
              <a:buFont typeface="Arial"/>
              <a:buNone/>
            </a:pPr>
            <a:r>
              <a:rPr b="1" i="0" lang="en" sz="11500" u="none" cap="none" strike="noStrike">
                <a:solidFill>
                  <a:schemeClr val="lt1"/>
                </a:solidFill>
                <a:latin typeface="Poppins"/>
                <a:ea typeface="Poppins"/>
                <a:cs typeface="Poppins"/>
                <a:sym typeface="Poppins"/>
              </a:rPr>
              <a:t>unafraid</a:t>
            </a:r>
            <a:endParaRPr b="1" i="0" sz="11500" u="none" cap="none" strike="noStrike">
              <a:solidFill>
                <a:schemeClr val="lt1"/>
              </a:solidFill>
              <a:latin typeface="Poppins"/>
              <a:ea typeface="Poppins"/>
              <a:cs typeface="Poppins"/>
              <a:sym typeface="Poppins"/>
            </a:endParaRPr>
          </a:p>
        </p:txBody>
      </p:sp>
      <p:sp>
        <p:nvSpPr>
          <p:cNvPr id="89" name="Google Shape;89;p9"/>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Blend </a:t>
            </a:r>
            <a:endParaRPr b="1"/>
          </a:p>
          <a:p>
            <a:pPr indent="0" lvl="0" marL="0" rtl="0" algn="l">
              <a:lnSpc>
                <a:spcPct val="100487"/>
              </a:lnSpc>
              <a:spcBef>
                <a:spcPts val="0"/>
              </a:spcBef>
              <a:spcAft>
                <a:spcPts val="0"/>
              </a:spcAft>
              <a:buClr>
                <a:srgbClr val="000000"/>
              </a:buClr>
              <a:buSzPts val="1400"/>
              <a:buFont typeface="Arial"/>
              <a:buNone/>
            </a:pPr>
            <a:r>
              <a:rPr b="1" lang="en"/>
              <a:t>the sounds</a:t>
            </a:r>
            <a:endParaRPr b="1"/>
          </a:p>
          <a:p>
            <a:pPr indent="0" lvl="0" marL="0" rtl="0" algn="l">
              <a:lnSpc>
                <a:spcPct val="100000"/>
              </a:lnSpc>
              <a:spcBef>
                <a:spcPts val="0"/>
              </a:spcBef>
              <a:spcAft>
                <a:spcPts val="0"/>
              </a:spcAft>
              <a:buSzPts val="7600"/>
              <a:buNone/>
            </a:pPr>
            <a:r>
              <a:t/>
            </a:r>
            <a:endParaRPr/>
          </a:p>
        </p:txBody>
      </p:sp>
      <p:pic>
        <p:nvPicPr>
          <p:cNvPr id="90" name="Google Shape;90;p9"/>
          <p:cNvPicPr preferRelativeResize="0"/>
          <p:nvPr/>
        </p:nvPicPr>
        <p:blipFill rotWithShape="1">
          <a:blip r:embed="rId4">
            <a:alphaModFix/>
          </a:blip>
          <a:srcRect b="0" l="0" r="0" t="0"/>
          <a:stretch/>
        </p:blipFill>
        <p:spPr>
          <a:xfrm>
            <a:off x="610315" y="3236871"/>
            <a:ext cx="2781813" cy="2356711"/>
          </a:xfrm>
          <a:prstGeom prst="rect">
            <a:avLst/>
          </a:prstGeom>
          <a:noFill/>
          <a:ln>
            <a:noFill/>
          </a:ln>
        </p:spPr>
      </p:pic>
      <p:sp>
        <p:nvSpPr>
          <p:cNvPr id="91" name="Google Shape;91;p9"/>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92" name="Google Shape;92;p9"/>
          <p:cNvPicPr preferRelativeResize="0"/>
          <p:nvPr/>
        </p:nvPicPr>
        <p:blipFill rotWithShape="1">
          <a:blip r:embed="rId5">
            <a:alphaModFix/>
          </a:blip>
          <a:srcRect b="0" l="0" r="0" t="0"/>
          <a:stretch/>
        </p:blipFill>
        <p:spPr>
          <a:xfrm>
            <a:off x="17653913" y="312775"/>
            <a:ext cx="1821935" cy="1567072"/>
          </a:xfrm>
          <a:prstGeom prst="rect">
            <a:avLst/>
          </a:prstGeom>
          <a:noFill/>
          <a:ln>
            <a:noFill/>
          </a:ln>
        </p:spPr>
      </p:pic>
      <p:sp>
        <p:nvSpPr>
          <p:cNvPr id="93" name="Google Shape;93;p9"/>
          <p:cNvSpPr txBox="1"/>
          <p:nvPr/>
        </p:nvSpPr>
        <p:spPr>
          <a:xfrm>
            <a:off x="610325" y="5924325"/>
            <a:ext cx="57972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
                                        <p:tgtEl>
                                          <p:spTgt spid="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
                                        <p:tgtEl>
                                          <p:spTgt spid="80"/>
                                        </p:tgtEl>
                                      </p:cBhvr>
                                    </p:animEffect>
                                  </p:childTnLst>
                                </p:cTn>
                              </p:par>
                              <p:par>
                                <p:cTn fill="hold" nodeType="with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
                                        <p:tgtEl>
                                          <p:spTgt spid="79"/>
                                        </p:tgtEl>
                                      </p:cBhvr>
                                    </p:animEffect>
                                  </p:childTnLst>
                                </p:cTn>
                              </p:par>
                              <p:par>
                                <p:cTn fill="hold" nodeType="with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
                                        <p:tgtEl>
                                          <p:spTgt spid="86"/>
                                        </p:tgtEl>
                                      </p:cBhvr>
                                    </p:animEffect>
                                  </p:childTnLst>
                                </p:cTn>
                              </p:par>
                              <p:par>
                                <p:cTn fill="hold" nodeType="with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
                                        <p:tgtEl>
                                          <p:spTgt spid="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
                                        <p:tgtEl>
                                          <p:spTgt spid="78"/>
                                        </p:tgtEl>
                                      </p:cBhvr>
                                    </p:animEffect>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
                                        <p:tgtEl>
                                          <p:spTgt spid="82"/>
                                        </p:tgtEl>
                                      </p:cBhvr>
                                    </p:animEffect>
                                  </p:childTnLst>
                                </p:cTn>
                              </p:par>
                              <p:par>
                                <p:cTn fill="hold" nodeType="withEffect" presetClass="exit" presetID="1" presetSubtype="0">
                                  <p:stCondLst>
                                    <p:cond delay="0"/>
                                  </p:stCondLst>
                                  <p:childTnLst>
                                    <p:set>
                                      <p:cBhvr>
                                        <p:cTn dur="1" fill="hold">
                                          <p:stCondLst>
                                            <p:cond delay="1"/>
                                          </p:stCondLst>
                                        </p:cTn>
                                        <p:tgtEl>
                                          <p:spTgt spid="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
                                        <p:tgtEl>
                                          <p:spTgt spid="83"/>
                                        </p:tgtEl>
                                      </p:cBhvr>
                                    </p:animEffect>
                                  </p:childTnLst>
                                </p:cTn>
                              </p:par>
                              <p:par>
                                <p:cTn fill="hold" nodeType="withEffect" presetClass="exit" presetID="1" presetSubtype="0">
                                  <p:stCondLst>
                                    <p:cond delay="0"/>
                                  </p:stCondLst>
                                  <p:childTnLst>
                                    <p:set>
                                      <p:cBhvr>
                                        <p:cTn dur="1" fill="hold">
                                          <p:stCondLst>
                                            <p:cond delay="1"/>
                                          </p:stCondLst>
                                        </p:cTn>
                                        <p:tgtEl>
                                          <p:spTgt spid="8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
                                        <p:tgtEl>
                                          <p:spTgt spid="84"/>
                                        </p:tgtEl>
                                      </p:cBhvr>
                                    </p:animEffect>
                                  </p:childTnLst>
                                </p:cTn>
                              </p:par>
                              <p:par>
                                <p:cTn fill="hold" nodeType="withEffect" presetClass="exit" presetID="1" presetSubtype="0">
                                  <p:stCondLst>
                                    <p:cond delay="0"/>
                                  </p:stCondLst>
                                  <p:childTnLst>
                                    <p:set>
                                      <p:cBhvr>
                                        <p:cTn dur="1" fill="hold">
                                          <p:stCondLst>
                                            <p:cond delay="1"/>
                                          </p:stCondLst>
                                        </p:cTn>
                                        <p:tgtEl>
                                          <p:spTgt spid="8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
                                        <p:tgtEl>
                                          <p:spTgt spid="85"/>
                                        </p:tgtEl>
                                      </p:cBhvr>
                                    </p:animEffect>
                                  </p:childTnLst>
                                </p:cTn>
                              </p:par>
                              <p:par>
                                <p:cTn fill="hold" nodeType="withEffect" presetClass="exit" presetID="1" presetSubtype="0">
                                  <p:stCondLst>
                                    <p:cond delay="0"/>
                                  </p:stCondLst>
                                  <p:childTnLst>
                                    <p:set>
                                      <p:cBhvr>
                                        <p:cTn dur="1" fill="hold">
                                          <p:stCondLst>
                                            <p:cond delay="1"/>
                                          </p:stCondLst>
                                        </p:cTn>
                                        <p:tgtEl>
                                          <p:spTgt spid="8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par>
                                <p:cTn fill="hold" nodeType="withEffect" presetClass="exit" presetID="1" presetSubtype="0">
                                  <p:stCondLst>
                                    <p:cond delay="0"/>
                                  </p:stCondLst>
                                  <p:childTnLst>
                                    <p:set>
                                      <p:cBhvr>
                                        <p:cTn dur="1" fill="hold">
                                          <p:stCondLst>
                                            <p:cond delay="1"/>
                                          </p:stCondLst>
                                        </p:cTn>
                                        <p:tgtEl>
                                          <p:spTgt spid="8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grpSp>
        <p:nvGrpSpPr>
          <p:cNvPr id="99" name="Google Shape;99;p10"/>
          <p:cNvGrpSpPr/>
          <p:nvPr/>
        </p:nvGrpSpPr>
        <p:grpSpPr>
          <a:xfrm>
            <a:off x="7355745" y="6940029"/>
            <a:ext cx="10587620" cy="2114147"/>
            <a:chOff x="5784675" y="818500"/>
            <a:chExt cx="2737800" cy="1941900"/>
          </a:xfrm>
        </p:grpSpPr>
        <p:sp>
          <p:nvSpPr>
            <p:cNvPr id="100" name="Google Shape;100;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1" name="Google Shape;101;p10"/>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5700"/>
                <a:buFont typeface="Arial"/>
                <a:buNone/>
              </a:pPr>
              <a:r>
                <a:rPr b="1" i="0" lang="en" sz="4600" u="none" cap="none" strike="noStrike">
                  <a:solidFill>
                    <a:schemeClr val="accent1"/>
                  </a:solidFill>
                  <a:latin typeface="Poppins"/>
                  <a:ea typeface="Poppins"/>
                  <a:cs typeface="Poppins"/>
                  <a:sym typeface="Poppins"/>
                </a:rPr>
                <a:t>Let’s preread by looking at the table of contents. </a:t>
              </a:r>
              <a:endParaRPr b="1" i="0" sz="6200" u="none" cap="none" strike="noStrike">
                <a:solidFill>
                  <a:schemeClr val="accent1"/>
                </a:solidFill>
                <a:latin typeface="Poppins"/>
                <a:ea typeface="Poppins"/>
                <a:cs typeface="Poppins"/>
                <a:sym typeface="Poppins"/>
              </a:endParaRPr>
            </a:p>
          </p:txBody>
        </p:sp>
      </p:grpSp>
      <p:grpSp>
        <p:nvGrpSpPr>
          <p:cNvPr id="102" name="Google Shape;102;p10"/>
          <p:cNvGrpSpPr/>
          <p:nvPr/>
        </p:nvGrpSpPr>
        <p:grpSpPr>
          <a:xfrm>
            <a:off x="7355745" y="4385766"/>
            <a:ext cx="10587620" cy="2324260"/>
            <a:chOff x="5784675" y="818500"/>
            <a:chExt cx="2737800" cy="1941900"/>
          </a:xfrm>
        </p:grpSpPr>
        <p:sp>
          <p:nvSpPr>
            <p:cNvPr id="103" name="Google Shape;103;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4" name="Google Shape;104;p10"/>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6200"/>
                <a:buFont typeface="Arial"/>
                <a:buNone/>
              </a:pPr>
              <a:r>
                <a:rPr b="1" i="0" lang="en" sz="5000" u="none" cap="none" strike="noStrike">
                  <a:solidFill>
                    <a:schemeClr val="accent1"/>
                  </a:solidFill>
                  <a:latin typeface="Poppins"/>
                  <a:ea typeface="Poppins"/>
                  <a:cs typeface="Poppins"/>
                  <a:sym typeface="Poppins"/>
                </a:rPr>
                <a:t>Don’t misuse the couch for a trampoline.</a:t>
              </a:r>
              <a:endParaRPr b="1" i="0" sz="6500" u="none" cap="none" strike="noStrike">
                <a:solidFill>
                  <a:schemeClr val="accent1"/>
                </a:solidFill>
                <a:latin typeface="Poppins"/>
                <a:ea typeface="Poppins"/>
                <a:cs typeface="Poppins"/>
                <a:sym typeface="Poppins"/>
              </a:endParaRPr>
            </a:p>
          </p:txBody>
        </p:sp>
      </p:grpSp>
      <p:grpSp>
        <p:nvGrpSpPr>
          <p:cNvPr id="105" name="Google Shape;105;p10"/>
          <p:cNvGrpSpPr/>
          <p:nvPr/>
        </p:nvGrpSpPr>
        <p:grpSpPr>
          <a:xfrm>
            <a:off x="7355745" y="2379094"/>
            <a:ext cx="10587620" cy="1731010"/>
            <a:chOff x="5784675" y="818500"/>
            <a:chExt cx="2737800" cy="1941900"/>
          </a:xfrm>
        </p:grpSpPr>
        <p:sp>
          <p:nvSpPr>
            <p:cNvPr id="106" name="Google Shape;106;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7" name="Google Shape;107;p10"/>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6200"/>
                <a:buFont typeface="Arial"/>
                <a:buNone/>
              </a:pPr>
              <a:r>
                <a:rPr b="1" i="0" lang="en" sz="4900" u="none" cap="none" strike="noStrike">
                  <a:solidFill>
                    <a:schemeClr val="accent1"/>
                  </a:solidFill>
                  <a:latin typeface="Poppins"/>
                  <a:ea typeface="Poppins"/>
                  <a:cs typeface="Poppins"/>
                  <a:sym typeface="Poppins"/>
                </a:rPr>
                <a:t>Recheck your math problem.</a:t>
              </a:r>
              <a:endParaRPr b="1" i="0" sz="4900" u="none" cap="none" strike="noStrike">
                <a:solidFill>
                  <a:schemeClr val="accent1"/>
                </a:solidFill>
                <a:latin typeface="Poppins"/>
                <a:ea typeface="Poppins"/>
                <a:cs typeface="Poppins"/>
                <a:sym typeface="Poppins"/>
              </a:endParaRPr>
            </a:p>
          </p:txBody>
        </p:sp>
      </p:grpSp>
      <p:sp>
        <p:nvSpPr>
          <p:cNvPr id="108" name="Google Shape;108;p10"/>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09" name="Google Shape;109;p10"/>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10" name="Google Shape;110;p10"/>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Read </a:t>
            </a:r>
            <a:br>
              <a:rPr b="1" lang="en"/>
            </a:br>
            <a:r>
              <a:rPr b="1" lang="en"/>
              <a:t>the words</a:t>
            </a:r>
            <a:endParaRPr b="1"/>
          </a:p>
          <a:p>
            <a:pPr indent="0" lvl="0" marL="0" rtl="0" algn="l">
              <a:lnSpc>
                <a:spcPct val="100000"/>
              </a:lnSpc>
              <a:spcBef>
                <a:spcPts val="0"/>
              </a:spcBef>
              <a:spcAft>
                <a:spcPts val="0"/>
              </a:spcAft>
              <a:buSzPts val="7600"/>
              <a:buNone/>
            </a:pPr>
            <a:r>
              <a:t/>
            </a:r>
            <a:endParaRPr/>
          </a:p>
        </p:txBody>
      </p:sp>
      <p:pic>
        <p:nvPicPr>
          <p:cNvPr id="111" name="Google Shape;111;p10"/>
          <p:cNvPicPr preferRelativeResize="0"/>
          <p:nvPr/>
        </p:nvPicPr>
        <p:blipFill rotWithShape="1">
          <a:blip r:embed="rId4">
            <a:alphaModFix/>
          </a:blip>
          <a:srcRect b="0" l="0" r="0" t="0"/>
          <a:stretch/>
        </p:blipFill>
        <p:spPr>
          <a:xfrm>
            <a:off x="15700825" y="9326575"/>
            <a:ext cx="2242549" cy="1620675"/>
          </a:xfrm>
          <a:prstGeom prst="rect">
            <a:avLst/>
          </a:prstGeom>
          <a:noFill/>
          <a:ln>
            <a:noFill/>
          </a:ln>
        </p:spPr>
      </p:pic>
      <p:pic>
        <p:nvPicPr>
          <p:cNvPr id="112" name="Google Shape;112;p10"/>
          <p:cNvPicPr preferRelativeResize="0"/>
          <p:nvPr/>
        </p:nvPicPr>
        <p:blipFill rotWithShape="1">
          <a:blip r:embed="rId5">
            <a:alphaModFix/>
          </a:blip>
          <a:srcRect b="0" l="0" r="0" t="0"/>
          <a:stretch/>
        </p:blipFill>
        <p:spPr>
          <a:xfrm>
            <a:off x="624650" y="3085050"/>
            <a:ext cx="2781801" cy="2364399"/>
          </a:xfrm>
          <a:prstGeom prst="rect">
            <a:avLst/>
          </a:prstGeom>
          <a:noFill/>
          <a:ln>
            <a:noFill/>
          </a:ln>
        </p:spPr>
      </p:pic>
      <p:sp>
        <p:nvSpPr>
          <p:cNvPr id="113" name="Google Shape;113;p10"/>
          <p:cNvSpPr txBox="1"/>
          <p:nvPr/>
        </p:nvSpPr>
        <p:spPr>
          <a:xfrm>
            <a:off x="610316" y="6129542"/>
            <a:ext cx="60426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1000"/>
                                        <p:tgtEl>
                                          <p:spTgt spid="105"/>
                                        </p:tgtEl>
                                        <p:attrNameLst>
                                          <p:attrName>ppt_w</p:attrName>
                                        </p:attrNameLst>
                                      </p:cBhvr>
                                      <p:tavLst>
                                        <p:tav fmla="" tm="0">
                                          <p:val>
                                            <p:strVal val="0"/>
                                          </p:val>
                                        </p:tav>
                                        <p:tav fmla="" tm="100000">
                                          <p:val>
                                            <p:strVal val="#ppt_w"/>
                                          </p:val>
                                        </p:tav>
                                      </p:tavLst>
                                    </p:anim>
                                    <p:anim calcmode="lin" valueType="num">
                                      <p:cBhvr additive="base">
                                        <p:cTn dur="1000"/>
                                        <p:tgtEl>
                                          <p:spTgt spid="10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1000"/>
                                        <p:tgtEl>
                                          <p:spTgt spid="102"/>
                                        </p:tgtEl>
                                        <p:attrNameLst>
                                          <p:attrName>ppt_w</p:attrName>
                                        </p:attrNameLst>
                                      </p:cBhvr>
                                      <p:tavLst>
                                        <p:tav fmla="" tm="0">
                                          <p:val>
                                            <p:strVal val="0"/>
                                          </p:val>
                                        </p:tav>
                                        <p:tav fmla="" tm="100000">
                                          <p:val>
                                            <p:strVal val="#ppt_w"/>
                                          </p:val>
                                        </p:tav>
                                      </p:tavLst>
                                    </p:anim>
                                    <p:anim calcmode="lin" valueType="num">
                                      <p:cBhvr additive="base">
                                        <p:cTn dur="1000"/>
                                        <p:tgtEl>
                                          <p:spTgt spid="10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1000"/>
                                        <p:tgtEl>
                                          <p:spTgt spid="99"/>
                                        </p:tgtEl>
                                        <p:attrNameLst>
                                          <p:attrName>ppt_w</p:attrName>
                                        </p:attrNameLst>
                                      </p:cBhvr>
                                      <p:tavLst>
                                        <p:tav fmla="" tm="0">
                                          <p:val>
                                            <p:strVal val="0"/>
                                          </p:val>
                                        </p:tav>
                                        <p:tav fmla="" tm="100000">
                                          <p:val>
                                            <p:strVal val="#ppt_w"/>
                                          </p:val>
                                        </p:tav>
                                      </p:tavLst>
                                    </p:anim>
                                    <p:anim calcmode="lin" valueType="num">
                                      <p:cBhvr additive="base">
                                        <p:cTn dur="1000"/>
                                        <p:tgtEl>
                                          <p:spTgt spid="9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1"/>
          <p:cNvSpPr txBox="1"/>
          <p:nvPr/>
        </p:nvSpPr>
        <p:spPr>
          <a:xfrm>
            <a:off x="7757550" y="2200325"/>
            <a:ext cx="12350100" cy="7743900"/>
          </a:xfrm>
          <a:prstGeom prst="rect">
            <a:avLst/>
          </a:prstGeom>
          <a:noFill/>
          <a:ln>
            <a:noFill/>
          </a:ln>
        </p:spPr>
        <p:txBody>
          <a:bodyPr anchorCtr="0" anchor="t" bIns="201050" lIns="201050" spcFirstLastPara="1" rIns="201050" wrap="square" tIns="201050">
            <a:noAutofit/>
          </a:bodyPr>
          <a:lstStyle/>
          <a:p>
            <a:pPr indent="0" lvl="1" marL="0" marR="0" rtl="0" algn="l">
              <a:lnSpc>
                <a:spcPct val="150000"/>
              </a:lnSpc>
              <a:spcBef>
                <a:spcPts val="0"/>
              </a:spcBef>
              <a:spcAft>
                <a:spcPts val="0"/>
              </a:spcAft>
              <a:buClr>
                <a:srgbClr val="000000"/>
              </a:buClr>
              <a:buSzPts val="9200"/>
              <a:buFont typeface="Arial"/>
              <a:buNone/>
            </a:pPr>
            <a:r>
              <a:rPr b="1" i="0" lang="en" sz="6500" u="none" cap="none" strike="noStrike">
                <a:solidFill>
                  <a:schemeClr val="accent1"/>
                </a:solidFill>
                <a:latin typeface="Poppins"/>
                <a:ea typeface="Poppins"/>
                <a:cs typeface="Poppins"/>
                <a:sym typeface="Poppins"/>
              </a:rPr>
              <a:t>reshape		                </a:t>
            </a:r>
            <a:r>
              <a:rPr b="1" i="0" lang="en" sz="6500" u="none" cap="none" strike="noStrike">
                <a:solidFill>
                  <a:schemeClr val="accent1"/>
                </a:solidFill>
                <a:highlight>
                  <a:srgbClr val="FFFFFF"/>
                </a:highlight>
                <a:latin typeface="Poppins"/>
                <a:ea typeface="Poppins"/>
                <a:cs typeface="Poppins"/>
                <a:sym typeface="Poppins"/>
              </a:rPr>
              <a:t>unlikely</a:t>
            </a:r>
            <a:endParaRPr b="1" i="0" sz="6500" u="none" cap="none" strike="noStrike">
              <a:solidFill>
                <a:schemeClr val="accent1"/>
              </a:solidFill>
              <a:highlight>
                <a:srgbClr val="FFFFFF"/>
              </a:highlight>
              <a:latin typeface="Poppins"/>
              <a:ea typeface="Poppins"/>
              <a:cs typeface="Poppins"/>
              <a:sym typeface="Poppins"/>
            </a:endParaRPr>
          </a:p>
          <a:p>
            <a:pPr indent="0" lvl="1" marL="0" marR="0" rtl="0" algn="l">
              <a:lnSpc>
                <a:spcPct val="150000"/>
              </a:lnSpc>
              <a:spcBef>
                <a:spcPts val="0"/>
              </a:spcBef>
              <a:spcAft>
                <a:spcPts val="0"/>
              </a:spcAft>
              <a:buClr>
                <a:srgbClr val="000000"/>
              </a:buClr>
              <a:buSzPts val="9200"/>
              <a:buFont typeface="Arial"/>
              <a:buNone/>
            </a:pPr>
            <a:r>
              <a:rPr b="1" i="0" lang="en" sz="6500" u="none" cap="none" strike="noStrike">
                <a:solidFill>
                  <a:schemeClr val="accent1"/>
                </a:solidFill>
                <a:highlight>
                  <a:srgbClr val="FFFFFF"/>
                </a:highlight>
                <a:latin typeface="Poppins"/>
                <a:ea typeface="Poppins"/>
                <a:cs typeface="Poppins"/>
                <a:sym typeface="Poppins"/>
              </a:rPr>
              <a:t>discomfort	           inactive</a:t>
            </a:r>
            <a:endParaRPr b="1" i="0" sz="6500" u="none" cap="none" strike="noStrike">
              <a:solidFill>
                <a:schemeClr val="accent1"/>
              </a:solidFill>
              <a:highlight>
                <a:srgbClr val="FFFFFF"/>
              </a:highlight>
              <a:latin typeface="Poppins"/>
              <a:ea typeface="Poppins"/>
              <a:cs typeface="Poppins"/>
              <a:sym typeface="Poppins"/>
            </a:endParaRPr>
          </a:p>
          <a:p>
            <a:pPr indent="0" lvl="1" marL="0" marR="0" rtl="0" algn="l">
              <a:lnSpc>
                <a:spcPct val="150000"/>
              </a:lnSpc>
              <a:spcBef>
                <a:spcPts val="0"/>
              </a:spcBef>
              <a:spcAft>
                <a:spcPts val="0"/>
              </a:spcAft>
              <a:buClr>
                <a:srgbClr val="000000"/>
              </a:buClr>
              <a:buSzPts val="9200"/>
              <a:buFont typeface="Arial"/>
              <a:buNone/>
            </a:pPr>
            <a:r>
              <a:rPr b="1" i="0" lang="en" sz="6500" u="none" cap="none" strike="noStrike">
                <a:solidFill>
                  <a:schemeClr val="accent1"/>
                </a:solidFill>
                <a:highlight>
                  <a:srgbClr val="FFFFFF"/>
                </a:highlight>
                <a:latin typeface="Poppins"/>
                <a:ea typeface="Poppins"/>
                <a:cs typeface="Poppins"/>
                <a:sym typeface="Poppins"/>
              </a:rPr>
              <a:t>improbable		      	nonfiction</a:t>
            </a:r>
            <a:endParaRPr b="1" i="0" sz="6500" u="none" cap="none" strike="noStrike">
              <a:solidFill>
                <a:schemeClr val="accent1"/>
              </a:solidFill>
              <a:highlight>
                <a:srgbClr val="FFFFFF"/>
              </a:highlight>
              <a:latin typeface="Poppins"/>
              <a:ea typeface="Poppins"/>
              <a:cs typeface="Poppins"/>
              <a:sym typeface="Poppins"/>
            </a:endParaRPr>
          </a:p>
          <a:p>
            <a:pPr indent="0" lvl="1" marL="0" marR="0" rtl="0" algn="l">
              <a:lnSpc>
                <a:spcPct val="150000"/>
              </a:lnSpc>
              <a:spcBef>
                <a:spcPts val="0"/>
              </a:spcBef>
              <a:spcAft>
                <a:spcPts val="0"/>
              </a:spcAft>
              <a:buClr>
                <a:srgbClr val="000000"/>
              </a:buClr>
              <a:buSzPts val="9200"/>
              <a:buFont typeface="Arial"/>
              <a:buNone/>
            </a:pPr>
            <a:r>
              <a:rPr b="1" i="0" lang="en" sz="6500" u="none" cap="none" strike="noStrike">
                <a:solidFill>
                  <a:schemeClr val="accent1"/>
                </a:solidFill>
                <a:highlight>
                  <a:srgbClr val="FFFFFF"/>
                </a:highlight>
                <a:latin typeface="Poppins"/>
                <a:ea typeface="Poppins"/>
                <a:cs typeface="Poppins"/>
                <a:sym typeface="Poppins"/>
              </a:rPr>
              <a:t>mistrust				           preheat</a:t>
            </a:r>
            <a:endParaRPr b="1" i="0" sz="6500" u="none" cap="none" strike="noStrike">
              <a:solidFill>
                <a:schemeClr val="accent1"/>
              </a:solidFill>
              <a:highlight>
                <a:srgbClr val="FFFFFF"/>
              </a:highlight>
              <a:latin typeface="Poppins"/>
              <a:ea typeface="Poppins"/>
              <a:cs typeface="Poppins"/>
              <a:sym typeface="Poppins"/>
            </a:endParaRPr>
          </a:p>
          <a:p>
            <a:pPr indent="0" lvl="1" marL="0" marR="0" rtl="0" algn="l">
              <a:lnSpc>
                <a:spcPct val="150000"/>
              </a:lnSpc>
              <a:spcBef>
                <a:spcPts val="0"/>
              </a:spcBef>
              <a:spcAft>
                <a:spcPts val="0"/>
              </a:spcAft>
              <a:buClr>
                <a:srgbClr val="000000"/>
              </a:buClr>
              <a:buSzPts val="9200"/>
              <a:buFont typeface="Arial"/>
              <a:buNone/>
            </a:pPr>
            <a:r>
              <a:rPr b="1" i="0" lang="en" sz="6500" u="none" cap="none" strike="noStrike">
                <a:solidFill>
                  <a:schemeClr val="accent1"/>
                </a:solidFill>
                <a:highlight>
                  <a:srgbClr val="FFFFFF"/>
                </a:highlight>
                <a:latin typeface="Poppins"/>
                <a:ea typeface="Poppins"/>
                <a:cs typeface="Poppins"/>
                <a:sym typeface="Poppins"/>
              </a:rPr>
              <a:t>postgraduate</a:t>
            </a:r>
            <a:endParaRPr b="1" i="0" sz="6500" u="none" cap="none" strike="noStrike">
              <a:solidFill>
                <a:schemeClr val="accent1"/>
              </a:solidFill>
              <a:highlight>
                <a:srgbClr val="FFFFFF"/>
              </a:highlight>
              <a:latin typeface="Poppins"/>
              <a:ea typeface="Poppins"/>
              <a:cs typeface="Poppins"/>
              <a:sym typeface="Poppins"/>
            </a:endParaRPr>
          </a:p>
        </p:txBody>
      </p:sp>
      <p:sp>
        <p:nvSpPr>
          <p:cNvPr id="120" name="Google Shape;120;p11"/>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Decode </a:t>
            </a:r>
            <a:br>
              <a:rPr b="1" lang="en"/>
            </a:br>
            <a:r>
              <a:rPr b="1" lang="en"/>
              <a:t>the words</a:t>
            </a:r>
            <a:endParaRPr b="1"/>
          </a:p>
          <a:p>
            <a:pPr indent="0" lvl="0" marL="0" rtl="0" algn="l">
              <a:lnSpc>
                <a:spcPct val="100000"/>
              </a:lnSpc>
              <a:spcBef>
                <a:spcPts val="0"/>
              </a:spcBef>
              <a:spcAft>
                <a:spcPts val="0"/>
              </a:spcAft>
              <a:buSzPts val="7600"/>
              <a:buNone/>
            </a:pPr>
            <a:r>
              <a:t/>
            </a:r>
            <a:endParaRPr/>
          </a:p>
        </p:txBody>
      </p:sp>
      <p:pic>
        <p:nvPicPr>
          <p:cNvPr id="121" name="Google Shape;121;p11"/>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22" name="Google Shape;122;p11"/>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
        <p:nvSpPr>
          <p:cNvPr id="123" name="Google Shape;123;p11"/>
          <p:cNvSpPr txBox="1"/>
          <p:nvPr/>
        </p:nvSpPr>
        <p:spPr>
          <a:xfrm>
            <a:off x="610316" y="5971887"/>
            <a:ext cx="58062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we can read the words!</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1000"/>
                                        <p:tgtEl>
                                          <p:spTgt spid="119"/>
                                        </p:tgtEl>
                                        <p:attrNameLst>
                                          <p:attrName>ppt_w</p:attrName>
                                        </p:attrNameLst>
                                      </p:cBhvr>
                                      <p:tavLst>
                                        <p:tav fmla="" tm="0">
                                          <p:val>
                                            <p:strVal val="0"/>
                                          </p:val>
                                        </p:tav>
                                        <p:tav fmla="" tm="100000">
                                          <p:val>
                                            <p:strVal val="#ppt_w"/>
                                          </p:val>
                                        </p:tav>
                                      </p:tavLst>
                                    </p:anim>
                                    <p:anim calcmode="lin" valueType="num">
                                      <p:cBhvr additive="base">
                                        <p:cTn dur="1000"/>
                                        <p:tgtEl>
                                          <p:spTgt spid="11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12"/>
          <p:cNvPicPr preferRelativeResize="0"/>
          <p:nvPr/>
        </p:nvPicPr>
        <p:blipFill rotWithShape="1">
          <a:blip r:embed="rId3">
            <a:alphaModFix/>
          </a:blip>
          <a:srcRect b="0" l="0" r="0" t="0"/>
          <a:stretch/>
        </p:blipFill>
        <p:spPr>
          <a:xfrm>
            <a:off x="7543696" y="3791297"/>
            <a:ext cx="4806559" cy="3594203"/>
          </a:xfrm>
          <a:prstGeom prst="rect">
            <a:avLst/>
          </a:prstGeom>
          <a:noFill/>
          <a:ln>
            <a:noFill/>
          </a:ln>
        </p:spPr>
      </p:pic>
      <p:pic>
        <p:nvPicPr>
          <p:cNvPr id="130" name="Google Shape;130;p12"/>
          <p:cNvPicPr preferRelativeResize="0"/>
          <p:nvPr/>
        </p:nvPicPr>
        <p:blipFill rotWithShape="1">
          <a:blip r:embed="rId4">
            <a:alphaModFix/>
          </a:blip>
          <a:srcRect b="0" l="0" r="0" t="0"/>
          <a:stretch/>
        </p:blipFill>
        <p:spPr>
          <a:xfrm>
            <a:off x="11128177" y="3805551"/>
            <a:ext cx="4806559" cy="4761375"/>
          </a:xfrm>
          <a:prstGeom prst="rect">
            <a:avLst/>
          </a:prstGeom>
          <a:noFill/>
          <a:ln>
            <a:noFill/>
          </a:ln>
        </p:spPr>
      </p:pic>
      <p:pic>
        <p:nvPicPr>
          <p:cNvPr id="131" name="Google Shape;131;p12"/>
          <p:cNvPicPr preferRelativeResize="0"/>
          <p:nvPr/>
        </p:nvPicPr>
        <p:blipFill rotWithShape="1">
          <a:blip r:embed="rId5">
            <a:alphaModFix/>
          </a:blip>
          <a:srcRect b="0" l="0" r="0" t="0"/>
          <a:stretch/>
        </p:blipFill>
        <p:spPr>
          <a:xfrm>
            <a:off x="14767340" y="3805551"/>
            <a:ext cx="4806559" cy="4761375"/>
          </a:xfrm>
          <a:prstGeom prst="rect">
            <a:avLst/>
          </a:prstGeom>
          <a:noFill/>
          <a:ln>
            <a:noFill/>
          </a:ln>
        </p:spPr>
      </p:pic>
      <p:sp>
        <p:nvSpPr>
          <p:cNvPr id="132" name="Google Shape;132;p12"/>
          <p:cNvSpPr txBox="1"/>
          <p:nvPr/>
        </p:nvSpPr>
        <p:spPr>
          <a:xfrm>
            <a:off x="7626761" y="3736619"/>
            <a:ext cx="3585000" cy="29934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2100" u="none" cap="none" strike="noStrike">
                <a:solidFill>
                  <a:schemeClr val="lt1"/>
                </a:solidFill>
                <a:latin typeface="Poppins"/>
                <a:ea typeface="Poppins"/>
                <a:cs typeface="Poppins"/>
                <a:sym typeface="Poppins"/>
              </a:rPr>
              <a:t>un</a:t>
            </a:r>
            <a:endParaRPr b="1" i="0" sz="12100" u="none" cap="none" strike="noStrike">
              <a:solidFill>
                <a:srgbClr val="000000"/>
              </a:solidFill>
              <a:latin typeface="Poppins"/>
              <a:ea typeface="Poppins"/>
              <a:cs typeface="Poppins"/>
              <a:sym typeface="Poppins"/>
            </a:endParaRPr>
          </a:p>
        </p:txBody>
      </p:sp>
      <p:sp>
        <p:nvSpPr>
          <p:cNvPr id="133" name="Google Shape;133;p12"/>
          <p:cNvSpPr txBox="1"/>
          <p:nvPr/>
        </p:nvSpPr>
        <p:spPr>
          <a:xfrm>
            <a:off x="15063398" y="3812819"/>
            <a:ext cx="3585000" cy="29934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9800" u="none" cap="none" strike="noStrike">
                <a:solidFill>
                  <a:schemeClr val="lt1"/>
                </a:solidFill>
                <a:latin typeface="Poppins"/>
                <a:ea typeface="Poppins"/>
                <a:cs typeface="Poppins"/>
                <a:sym typeface="Poppins"/>
              </a:rPr>
              <a:t>qual</a:t>
            </a:r>
            <a:endParaRPr b="1" i="0" sz="9800" u="none" cap="none" strike="noStrike">
              <a:solidFill>
                <a:srgbClr val="000000"/>
              </a:solidFill>
              <a:latin typeface="Poppins"/>
              <a:ea typeface="Poppins"/>
              <a:cs typeface="Poppins"/>
              <a:sym typeface="Poppins"/>
            </a:endParaRPr>
          </a:p>
        </p:txBody>
      </p:sp>
      <p:sp>
        <p:nvSpPr>
          <p:cNvPr id="134" name="Google Shape;134;p12"/>
          <p:cNvSpPr txBox="1"/>
          <p:nvPr/>
        </p:nvSpPr>
        <p:spPr>
          <a:xfrm>
            <a:off x="11557438" y="3736619"/>
            <a:ext cx="3585000" cy="29934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2100" u="none" cap="none" strike="noStrike">
                <a:solidFill>
                  <a:schemeClr val="lt1"/>
                </a:solidFill>
                <a:latin typeface="Poppins"/>
                <a:ea typeface="Poppins"/>
                <a:cs typeface="Poppins"/>
                <a:sym typeface="Poppins"/>
              </a:rPr>
              <a:t>e</a:t>
            </a:r>
            <a:endParaRPr b="1" i="0" sz="12100" u="none" cap="none" strike="noStrike">
              <a:solidFill>
                <a:srgbClr val="000000"/>
              </a:solidFill>
              <a:latin typeface="Poppins"/>
              <a:ea typeface="Poppins"/>
              <a:cs typeface="Poppins"/>
              <a:sym typeface="Poppins"/>
            </a:endParaRPr>
          </a:p>
        </p:txBody>
      </p:sp>
      <p:sp>
        <p:nvSpPr>
          <p:cNvPr id="135" name="Google Shape;135;p12"/>
          <p:cNvSpPr txBox="1"/>
          <p:nvPr>
            <p:ph idx="2" type="body"/>
          </p:nvPr>
        </p:nvSpPr>
        <p:spPr>
          <a:xfrm>
            <a:off x="612750" y="631025"/>
            <a:ext cx="5742300" cy="26952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Spell </a:t>
            </a:r>
            <a:br>
              <a:rPr b="1" lang="en"/>
            </a:br>
            <a:r>
              <a:rPr b="1" lang="en"/>
              <a:t>the words</a:t>
            </a:r>
            <a:endParaRPr b="1"/>
          </a:p>
          <a:p>
            <a:pPr indent="0" lvl="0" marL="0" rtl="0" algn="l">
              <a:lnSpc>
                <a:spcPct val="100000"/>
              </a:lnSpc>
              <a:spcBef>
                <a:spcPts val="0"/>
              </a:spcBef>
              <a:spcAft>
                <a:spcPts val="0"/>
              </a:spcAft>
              <a:buSzPts val="7600"/>
              <a:buNone/>
            </a:pPr>
            <a:r>
              <a:t/>
            </a:r>
            <a:endParaRPr/>
          </a:p>
        </p:txBody>
      </p:sp>
      <p:pic>
        <p:nvPicPr>
          <p:cNvPr id="136" name="Google Shape;136;p12"/>
          <p:cNvPicPr preferRelativeResize="0"/>
          <p:nvPr/>
        </p:nvPicPr>
        <p:blipFill rotWithShape="1">
          <a:blip r:embed="rId6">
            <a:alphaModFix/>
          </a:blip>
          <a:srcRect b="0" l="0" r="0" t="0"/>
          <a:stretch/>
        </p:blipFill>
        <p:spPr>
          <a:xfrm>
            <a:off x="18281858" y="549800"/>
            <a:ext cx="669700" cy="1285901"/>
          </a:xfrm>
          <a:prstGeom prst="rect">
            <a:avLst/>
          </a:prstGeom>
          <a:noFill/>
          <a:ln>
            <a:noFill/>
          </a:ln>
        </p:spPr>
      </p:pic>
      <p:pic>
        <p:nvPicPr>
          <p:cNvPr id="137" name="Google Shape;137;p12"/>
          <p:cNvPicPr preferRelativeResize="0"/>
          <p:nvPr/>
        </p:nvPicPr>
        <p:blipFill rotWithShape="1">
          <a:blip r:embed="rId7">
            <a:alphaModFix/>
          </a:blip>
          <a:srcRect b="0" l="0" r="0" t="0"/>
          <a:stretch/>
        </p:blipFill>
        <p:spPr>
          <a:xfrm>
            <a:off x="537975" y="3283650"/>
            <a:ext cx="3734709" cy="2499625"/>
          </a:xfrm>
          <a:prstGeom prst="rect">
            <a:avLst/>
          </a:prstGeom>
          <a:noFill/>
          <a:ln>
            <a:noFill/>
          </a:ln>
        </p:spPr>
      </p:pic>
      <p:sp>
        <p:nvSpPr>
          <p:cNvPr id="138" name="Google Shape;138;p12"/>
          <p:cNvSpPr txBox="1"/>
          <p:nvPr/>
        </p:nvSpPr>
        <p:spPr>
          <a:xfrm>
            <a:off x="610325" y="6152800"/>
            <a:ext cx="55878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grpSp>
        <p:nvGrpSpPr>
          <p:cNvPr id="144" name="Google Shape;144;p13"/>
          <p:cNvGrpSpPr/>
          <p:nvPr/>
        </p:nvGrpSpPr>
        <p:grpSpPr>
          <a:xfrm>
            <a:off x="7928293" y="2442869"/>
            <a:ext cx="9196818" cy="2767402"/>
            <a:chOff x="5784675" y="818500"/>
            <a:chExt cx="2737800" cy="1941900"/>
          </a:xfrm>
        </p:grpSpPr>
        <p:sp>
          <p:nvSpPr>
            <p:cNvPr id="145" name="Google Shape;145;p13"/>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46" name="Google Shape;146;p13"/>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3200"/>
                <a:buFont typeface="Arial"/>
                <a:buNone/>
              </a:pPr>
              <a:r>
                <a:rPr b="1" i="0" lang="en" sz="10000" u="none" cap="none" strike="noStrike">
                  <a:solidFill>
                    <a:schemeClr val="accent2"/>
                  </a:solidFill>
                  <a:latin typeface="Poppins"/>
                  <a:ea typeface="Poppins"/>
                  <a:cs typeface="Poppins"/>
                  <a:sym typeface="Poppins"/>
                </a:rPr>
                <a:t>something</a:t>
              </a:r>
              <a:endParaRPr b="1" i="0" sz="10000" u="none" cap="none" strike="noStrike">
                <a:solidFill>
                  <a:schemeClr val="accent2"/>
                </a:solidFill>
                <a:latin typeface="Poppins"/>
                <a:ea typeface="Poppins"/>
                <a:cs typeface="Poppins"/>
                <a:sym typeface="Poppins"/>
              </a:endParaRPr>
            </a:p>
          </p:txBody>
        </p:sp>
      </p:grpSp>
      <p:grpSp>
        <p:nvGrpSpPr>
          <p:cNvPr id="147" name="Google Shape;147;p13"/>
          <p:cNvGrpSpPr/>
          <p:nvPr/>
        </p:nvGrpSpPr>
        <p:grpSpPr>
          <a:xfrm>
            <a:off x="7928218" y="6049480"/>
            <a:ext cx="9196818" cy="2767402"/>
            <a:chOff x="5784675" y="818500"/>
            <a:chExt cx="2737800" cy="1941900"/>
          </a:xfrm>
        </p:grpSpPr>
        <p:sp>
          <p:nvSpPr>
            <p:cNvPr id="148" name="Google Shape;148;p13"/>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49" name="Google Shape;149;p13"/>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3000"/>
                <a:buFont typeface="Arial"/>
                <a:buNone/>
              </a:pPr>
              <a:r>
                <a:rPr b="1" i="0" lang="en" sz="10000" u="none" cap="none" strike="noStrike">
                  <a:solidFill>
                    <a:schemeClr val="accent2"/>
                  </a:solidFill>
                  <a:latin typeface="Poppins"/>
                  <a:ea typeface="Poppins"/>
                  <a:cs typeface="Poppins"/>
                  <a:sym typeface="Poppins"/>
                </a:rPr>
                <a:t>sometimes</a:t>
              </a:r>
              <a:endParaRPr b="1" i="0" sz="10000" u="none" cap="none" strike="noStrike">
                <a:solidFill>
                  <a:schemeClr val="accent2"/>
                </a:solidFill>
                <a:latin typeface="Poppins"/>
                <a:ea typeface="Poppins"/>
                <a:cs typeface="Poppins"/>
                <a:sym typeface="Poppins"/>
              </a:endParaRPr>
            </a:p>
          </p:txBody>
        </p:sp>
      </p:grpSp>
      <p:sp>
        <p:nvSpPr>
          <p:cNvPr id="150" name="Google Shape;150;p13"/>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High </a:t>
            </a:r>
            <a:br>
              <a:rPr b="1" lang="en"/>
            </a:br>
            <a:r>
              <a:rPr b="1" lang="en"/>
              <a:t>Frequency </a:t>
            </a:r>
            <a:br>
              <a:rPr b="1" lang="en"/>
            </a:br>
            <a:r>
              <a:rPr b="1" lang="en"/>
              <a:t>Words</a:t>
            </a:r>
            <a:endParaRPr b="1"/>
          </a:p>
          <a:p>
            <a:pPr indent="0" lvl="0" marL="0" rtl="0" algn="l">
              <a:lnSpc>
                <a:spcPct val="100000"/>
              </a:lnSpc>
              <a:spcBef>
                <a:spcPts val="0"/>
              </a:spcBef>
              <a:spcAft>
                <a:spcPts val="0"/>
              </a:spcAft>
              <a:buSzPts val="7600"/>
              <a:buNone/>
            </a:pPr>
            <a:r>
              <a:t/>
            </a:r>
            <a:endParaRPr/>
          </a:p>
        </p:txBody>
      </p:sp>
      <p:sp>
        <p:nvSpPr>
          <p:cNvPr id="151" name="Google Shape;151;p13"/>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52" name="Google Shape;152;p13"/>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pic>
        <p:nvPicPr>
          <p:cNvPr id="153" name="Google Shape;153;p13"/>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
        <p:nvSpPr>
          <p:cNvPr id="154" name="Google Shape;154;p13"/>
          <p:cNvSpPr txBox="1"/>
          <p:nvPr/>
        </p:nvSpPr>
        <p:spPr>
          <a:xfrm>
            <a:off x="610316" y="6742794"/>
            <a:ext cx="57273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1000"/>
                                        <p:tgtEl>
                                          <p:spTgt spid="144"/>
                                        </p:tgtEl>
                                        <p:attrNameLst>
                                          <p:attrName>ppt_w</p:attrName>
                                        </p:attrNameLst>
                                      </p:cBhvr>
                                      <p:tavLst>
                                        <p:tav fmla="" tm="0">
                                          <p:val>
                                            <p:strVal val="0"/>
                                          </p:val>
                                        </p:tav>
                                        <p:tav fmla="" tm="100000">
                                          <p:val>
                                            <p:strVal val="#ppt_w"/>
                                          </p:val>
                                        </p:tav>
                                      </p:tavLst>
                                    </p:anim>
                                    <p:anim calcmode="lin" valueType="num">
                                      <p:cBhvr additive="base">
                                        <p:cTn dur="1000"/>
                                        <p:tgtEl>
                                          <p:spTgt spid="14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1000"/>
                                        <p:tgtEl>
                                          <p:spTgt spid="147"/>
                                        </p:tgtEl>
                                        <p:attrNameLst>
                                          <p:attrName>ppt_w</p:attrName>
                                        </p:attrNameLst>
                                      </p:cBhvr>
                                      <p:tavLst>
                                        <p:tav fmla="" tm="0">
                                          <p:val>
                                            <p:strVal val="0"/>
                                          </p:val>
                                        </p:tav>
                                        <p:tav fmla="" tm="100000">
                                          <p:val>
                                            <p:strVal val="#ppt_w"/>
                                          </p:val>
                                        </p:tav>
                                      </p:tavLst>
                                    </p:anim>
                                    <p:anim calcmode="lin" valueType="num">
                                      <p:cBhvr additive="base">
                                        <p:cTn dur="1000"/>
                                        <p:tgtEl>
                                          <p:spTgt spid="14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