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832">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2"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syllable pattern consonant l-e. When we have a word that has a consonant l-e at the end of it, that consonant l-e is its own syllable. The consonant makes its sound followed by the l sound of /l/. For example, when I see uncle, I say /u/ /n/ | /k/ /l/ = uncle.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consonant l-e words,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we see a consonant l-e at the end of the word, we chop of that syllable and decode the rest of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uncle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consonant l-e in it. We'll chop it off as it's own syllable, and look at the rest of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Break the word into syllables. un|cle.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can sound out the word using VC pattern and consonant l-e pattern. /u/ /n/| /k/ /l/ = "uncle". Sound it out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as they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maple, ladle, stifle</a:t>
            </a:r>
            <a:endParaRPr b="1" sz="1200">
              <a:solidFill>
                <a:schemeClr val="dk1"/>
              </a:solidFill>
              <a:latin typeface="Poppins"/>
              <a:ea typeface="Poppins"/>
              <a:cs typeface="Poppins"/>
              <a:sym typeface="Poppins"/>
            </a:endParaRPr>
          </a:p>
        </p:txBody>
      </p:sp>
      <p:sp>
        <p:nvSpPr>
          <p:cNvPr id="66" name="Google Shape;66;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7" name="Google Shape;67;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I had to circle the skittles with my hand so they didn't tumble off the table.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Don't forget to jiggle the handle.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This example is simple.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b="1" sz="1200">
              <a:solidFill>
                <a:schemeClr val="dk1"/>
              </a:solidFill>
              <a:latin typeface="Poppins"/>
              <a:ea typeface="Poppins"/>
              <a:cs typeface="Poppins"/>
              <a:sym typeface="Poppins"/>
            </a:endParaRPr>
          </a:p>
        </p:txBody>
      </p:sp>
      <p:sp>
        <p:nvSpPr>
          <p:cNvPr id="87" name="Google Shape;8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8" name="Google Shape;8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tumble, trample, doodle, waddle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7" name="Google Shape;10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8" name="Google Shape;108;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bundle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bundle.</a:t>
            </a:r>
            <a:r>
              <a:rPr lang="en" sz="1200">
                <a:solidFill>
                  <a:schemeClr val="dk1"/>
                </a:solidFill>
                <a:latin typeface="Poppins"/>
                <a:ea typeface="Poppins"/>
                <a:cs typeface="Poppins"/>
                <a:sym typeface="Poppins"/>
              </a:rPr>
              <a:t> Let's listen to the sounds and match the sound to the correct letter. The word is "bundle".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bundle. Two syllables. We'll do each syllable. Let's draw a line between syllable. bun | dle.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a line between bun|dle.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syllable /b/ /u/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b-u-n.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Second syllable /d/ /l/. This is the spelling pattern we've been working on so I know how to spell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d-l-e.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(sprinkle, maple)</a:t>
            </a:r>
            <a:endParaRPr b="1" sz="1200">
              <a:solidFill>
                <a:schemeClr val="dk1"/>
              </a:solidFill>
              <a:latin typeface="Poppins"/>
              <a:ea typeface="Poppins"/>
              <a:cs typeface="Poppins"/>
              <a:sym typeface="Poppins"/>
            </a:endParaRPr>
          </a:p>
        </p:txBody>
      </p:sp>
      <p:sp>
        <p:nvSpPr>
          <p:cNvPr id="117" name="Google Shape;117;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8" name="Google Shape;118;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talk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has a silent letter and an unusual vowel sound. The a says /ah/ and we don't hear the l at all! Listen to me sound it out. /t/ /a/ /k/ = "talk". Let's sound it with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support students as they sound out the work talk, /t/ /a/ /k/.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talk</a:t>
            </a:r>
            <a:endParaRPr b="1" sz="1200">
              <a:solidFill>
                <a:schemeClr val="dk1"/>
              </a:solidFill>
              <a:latin typeface="Poppins"/>
              <a:ea typeface="Poppins"/>
              <a:cs typeface="Poppins"/>
              <a:sym typeface="Poppins"/>
            </a:endParaRPr>
          </a:p>
        </p:txBody>
      </p:sp>
      <p:sp>
        <p:nvSpPr>
          <p:cNvPr id="130" name="Google Shape;130;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1" name="Google Shape;131;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0136727" y="335129"/>
            <a:ext cx="4169325" cy="10640304"/>
          </a:xfrm>
          <a:prstGeom prst="rect">
            <a:avLst/>
          </a:prstGeom>
          <a:noFill/>
          <a:ln>
            <a:noFill/>
          </a:ln>
        </p:spPr>
      </p:pic>
      <p:sp>
        <p:nvSpPr>
          <p:cNvPr id="38" name="Google Shape;38;p8"/>
          <p:cNvSpPr txBox="1"/>
          <p:nvPr/>
        </p:nvSpPr>
        <p:spPr>
          <a:xfrm>
            <a:off x="10136727" y="4624400"/>
            <a:ext cx="4169400" cy="45750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800"/>
              <a:buFont typeface="Arial"/>
              <a:buNone/>
            </a:pPr>
            <a:r>
              <a:rPr b="1" i="0" lang="en" sz="8500" u="none" cap="none" strike="noStrike">
                <a:solidFill>
                  <a:srgbClr val="FF0000"/>
                </a:solidFill>
                <a:highlight>
                  <a:schemeClr val="lt1"/>
                </a:highlight>
                <a:latin typeface="Poppins"/>
                <a:ea typeface="Poppins"/>
                <a:cs typeface="Poppins"/>
                <a:sym typeface="Poppins"/>
              </a:rPr>
              <a:t>u</a:t>
            </a:r>
            <a:r>
              <a:rPr b="1" i="0" lang="en" sz="8500" u="none" cap="none" strike="noStrike">
                <a:solidFill>
                  <a:srgbClr val="006EB6"/>
                </a:solidFill>
                <a:highlight>
                  <a:schemeClr val="lt1"/>
                </a:highlight>
                <a:latin typeface="Poppins"/>
                <a:ea typeface="Poppins"/>
                <a:cs typeface="Poppins"/>
                <a:sym typeface="Poppins"/>
              </a:rPr>
              <a:t>ncl</a:t>
            </a:r>
            <a:r>
              <a:rPr b="1" i="0" lang="en" sz="8500" u="none" cap="none" strike="noStrike">
                <a:solidFill>
                  <a:srgbClr val="FF0000"/>
                </a:solidFill>
                <a:highlight>
                  <a:schemeClr val="lt1"/>
                </a:highlight>
                <a:latin typeface="Poppins"/>
                <a:ea typeface="Poppins"/>
                <a:cs typeface="Poppins"/>
                <a:sym typeface="Poppins"/>
              </a:rPr>
              <a:t>e</a:t>
            </a:r>
            <a:r>
              <a:rPr b="1" i="0" lang="en" sz="8500" u="none" cap="none" strike="noStrike">
                <a:solidFill>
                  <a:srgbClr val="242424"/>
                </a:solidFill>
                <a:highlight>
                  <a:srgbClr val="FFFFFF"/>
                </a:highlight>
                <a:latin typeface="Questrial"/>
                <a:ea typeface="Questrial"/>
                <a:cs typeface="Questrial"/>
                <a:sym typeface="Questrial"/>
              </a:rPr>
              <a:t> </a:t>
            </a:r>
            <a:endParaRPr b="1" i="0" sz="85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5100"/>
              <a:buFont typeface="Arial"/>
              <a:buNone/>
            </a:pPr>
            <a:r>
              <a:rPr b="1" i="0" lang="en" sz="4600" u="none" cap="none" strike="noStrike">
                <a:solidFill>
                  <a:schemeClr val="dk1"/>
                </a:solidFill>
                <a:highlight>
                  <a:schemeClr val="lt1"/>
                </a:highlight>
                <a:latin typeface="Poppins"/>
                <a:ea typeface="Poppins"/>
                <a:cs typeface="Poppins"/>
                <a:sym typeface="Poppins"/>
              </a:rPr>
              <a:t>/</a:t>
            </a:r>
            <a:r>
              <a:rPr b="1" i="0" lang="en" sz="4600" u="none" cap="none" strike="noStrike">
                <a:solidFill>
                  <a:srgbClr val="FF0000"/>
                </a:solidFill>
                <a:highlight>
                  <a:schemeClr val="lt1"/>
                </a:highlight>
                <a:latin typeface="Poppins"/>
                <a:ea typeface="Poppins"/>
                <a:cs typeface="Poppins"/>
                <a:sym typeface="Poppins"/>
              </a:rPr>
              <a:t>ŭ</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006EB6"/>
                </a:solidFill>
                <a:highlight>
                  <a:schemeClr val="lt1"/>
                </a:highlight>
                <a:latin typeface="Poppins"/>
                <a:ea typeface="Poppins"/>
                <a:cs typeface="Poppins"/>
                <a:sym typeface="Poppins"/>
              </a:rPr>
              <a:t>n</a:t>
            </a:r>
            <a:r>
              <a:rPr b="1" i="0" lang="en" sz="4600" u="none" cap="none" strike="noStrike">
                <a:solidFill>
                  <a:schemeClr val="dk1"/>
                </a:solidFill>
                <a:highlight>
                  <a:schemeClr val="lt1"/>
                </a:highlight>
                <a:latin typeface="Poppins"/>
                <a:ea typeface="Poppins"/>
                <a:cs typeface="Poppins"/>
                <a:sym typeface="Poppins"/>
              </a:rPr>
              <a:t>/ | /</a:t>
            </a:r>
            <a:r>
              <a:rPr b="1" i="0" lang="en" sz="4600" u="none" cap="none" strike="noStrike">
                <a:solidFill>
                  <a:srgbClr val="006EB6"/>
                </a:solidFill>
                <a:highlight>
                  <a:schemeClr val="lt1"/>
                </a:highlight>
                <a:latin typeface="Poppins"/>
                <a:ea typeface="Poppins"/>
                <a:cs typeface="Poppins"/>
                <a:sym typeface="Poppins"/>
              </a:rPr>
              <a:t>k</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006EB6"/>
                </a:solidFill>
                <a:highlight>
                  <a:schemeClr val="lt1"/>
                </a:highlight>
                <a:latin typeface="Poppins"/>
                <a:ea typeface="Poppins"/>
                <a:cs typeface="Poppins"/>
                <a:sym typeface="Poppins"/>
              </a:rPr>
              <a:t>l</a:t>
            </a:r>
            <a:r>
              <a:rPr b="1" i="0" lang="en" sz="4600" u="none" cap="none" strike="noStrike">
                <a:solidFill>
                  <a:schemeClr val="dk1"/>
                </a:solidFill>
                <a:highlight>
                  <a:schemeClr val="lt1"/>
                </a:highlight>
                <a:latin typeface="Poppins"/>
                <a:ea typeface="Poppins"/>
                <a:cs typeface="Poppins"/>
                <a:sym typeface="Poppins"/>
              </a:rPr>
              <a:t>/ </a:t>
            </a:r>
            <a:endParaRPr b="1" i="0" sz="48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50000"/>
              </a:lnSpc>
              <a:spcBef>
                <a:spcPts val="1000"/>
              </a:spcBef>
              <a:spcAft>
                <a:spcPts val="0"/>
              </a:spcAft>
              <a:buClr>
                <a:srgbClr val="000000"/>
              </a:buClr>
              <a:buSzPts val="8400"/>
              <a:buFont typeface="Arial"/>
              <a:buNone/>
            </a:pPr>
            <a:r>
              <a:rPr b="1" i="0" lang="en" sz="6600" u="none" cap="none" strike="noStrike">
                <a:solidFill>
                  <a:schemeClr val="dk1"/>
                </a:solidFill>
                <a:highlight>
                  <a:schemeClr val="lt1"/>
                </a:highlight>
                <a:latin typeface="Poppins"/>
                <a:ea typeface="Poppins"/>
                <a:cs typeface="Poppins"/>
                <a:sym typeface="Poppins"/>
              </a:rPr>
              <a:t>= </a:t>
            </a:r>
            <a:r>
              <a:rPr b="1" i="0" lang="en" sz="6600" u="none" cap="none" strike="noStrike">
                <a:solidFill>
                  <a:srgbClr val="FF0000"/>
                </a:solidFill>
                <a:highlight>
                  <a:schemeClr val="lt1"/>
                </a:highlight>
                <a:latin typeface="Poppins"/>
                <a:ea typeface="Poppins"/>
                <a:cs typeface="Poppins"/>
                <a:sym typeface="Poppins"/>
              </a:rPr>
              <a:t>u</a:t>
            </a:r>
            <a:r>
              <a:rPr b="1" i="0" lang="en" sz="6600" u="none" cap="none" strike="noStrike">
                <a:solidFill>
                  <a:srgbClr val="006EB6"/>
                </a:solidFill>
                <a:highlight>
                  <a:schemeClr val="lt1"/>
                </a:highlight>
                <a:latin typeface="Poppins"/>
                <a:ea typeface="Poppins"/>
                <a:cs typeface="Poppins"/>
                <a:sym typeface="Poppins"/>
              </a:rPr>
              <a:t>ncl</a:t>
            </a:r>
            <a:r>
              <a:rPr b="1" i="0" lang="en" sz="6600" u="none" cap="none" strike="noStrike">
                <a:solidFill>
                  <a:srgbClr val="FF0000"/>
                </a:solidFill>
                <a:highlight>
                  <a:schemeClr val="lt1"/>
                </a:highlight>
                <a:latin typeface="Poppins"/>
                <a:ea typeface="Poppins"/>
                <a:cs typeface="Poppins"/>
                <a:sym typeface="Poppins"/>
              </a:rPr>
              <a:t>e</a:t>
            </a:r>
            <a:endParaRPr b="1" i="0" sz="6600" u="none" cap="none" strike="noStrike">
              <a:solidFill>
                <a:srgbClr val="242424"/>
              </a:solidFill>
              <a:latin typeface="Poppins"/>
              <a:ea typeface="Poppins"/>
              <a:cs typeface="Poppins"/>
              <a:sym typeface="Poppins"/>
            </a:endParaRPr>
          </a:p>
        </p:txBody>
      </p:sp>
      <p:sp>
        <p:nvSpPr>
          <p:cNvPr id="39" name="Google Shape;39;p8"/>
          <p:cNvSpPr/>
          <p:nvPr/>
        </p:nvSpPr>
        <p:spPr>
          <a:xfrm>
            <a:off x="10198768" y="4764978"/>
            <a:ext cx="40617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40" name="Google Shape;40;p8"/>
          <p:cNvSpPr/>
          <p:nvPr/>
        </p:nvSpPr>
        <p:spPr>
          <a:xfrm>
            <a:off x="11105991" y="1329197"/>
            <a:ext cx="2266800" cy="2852100"/>
          </a:xfrm>
          <a:prstGeom prst="roundRect">
            <a:avLst>
              <a:gd fmla="val 4846" name="adj"/>
            </a:avLst>
          </a:prstGeom>
          <a:solidFill>
            <a:srgbClr val="006FB6"/>
          </a:solidFill>
          <a:ln>
            <a:noFill/>
          </a:ln>
        </p:spPr>
        <p:txBody>
          <a:bodyPr anchorCtr="0" anchor="ctr" bIns="150800" lIns="0" spcFirstLastPara="1" rIns="0" wrap="square" tIns="150800">
            <a:noAutofit/>
          </a:bodyPr>
          <a:lstStyle/>
          <a:p>
            <a:pPr indent="0" lvl="0" marL="0" marR="0" rtl="0" algn="ctr">
              <a:lnSpc>
                <a:spcPct val="100000"/>
              </a:lnSpc>
              <a:spcBef>
                <a:spcPts val="0"/>
              </a:spcBef>
              <a:spcAft>
                <a:spcPts val="0"/>
              </a:spcAft>
              <a:buClr>
                <a:srgbClr val="FFFFFF"/>
              </a:buClr>
              <a:buSzPts val="2600"/>
              <a:buFont typeface="Arial"/>
              <a:buNone/>
            </a:pPr>
            <a:r>
              <a:rPr b="1" i="0" lang="en" sz="2900" u="none" cap="none" strike="noStrike">
                <a:solidFill>
                  <a:srgbClr val="FFFFFF"/>
                </a:solidFill>
                <a:latin typeface="Poppins"/>
                <a:ea typeface="Poppins"/>
                <a:cs typeface="Poppins"/>
                <a:sym typeface="Poppins"/>
              </a:rPr>
              <a:t>Consonant l-e  </a:t>
            </a:r>
            <a:endParaRPr b="1" i="0" sz="2900" u="none" cap="none" strike="noStrike">
              <a:solidFill>
                <a:srgbClr val="FFFFFF"/>
              </a:solidFill>
              <a:latin typeface="Poppins"/>
              <a:ea typeface="Poppins"/>
              <a:cs typeface="Poppins"/>
              <a:sym typeface="Poppins"/>
            </a:endParaRPr>
          </a:p>
        </p:txBody>
      </p:sp>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7360149" y="2013146"/>
            <a:ext cx="11542774" cy="8921978"/>
          </a:xfrm>
          <a:prstGeom prst="rect">
            <a:avLst/>
          </a:prstGeom>
          <a:noFill/>
          <a:ln>
            <a:noFill/>
          </a:ln>
        </p:spPr>
      </p:pic>
      <p:pic>
        <p:nvPicPr>
          <p:cNvPr id="54" name="Google Shape;54;p9"/>
          <p:cNvPicPr preferRelativeResize="0"/>
          <p:nvPr/>
        </p:nvPicPr>
        <p:blipFill rotWithShape="1">
          <a:blip r:embed="rId4">
            <a:alphaModFix/>
          </a:blip>
          <a:srcRect b="0" l="0" r="0" t="0"/>
          <a:stretch/>
        </p:blipFill>
        <p:spPr>
          <a:xfrm>
            <a:off x="7360150" y="2013146"/>
            <a:ext cx="11542774" cy="8921978"/>
          </a:xfrm>
          <a:prstGeom prst="rect">
            <a:avLst/>
          </a:prstGeom>
          <a:noFill/>
          <a:ln>
            <a:noFill/>
          </a:ln>
        </p:spPr>
      </p:pic>
      <p:pic>
        <p:nvPicPr>
          <p:cNvPr id="55" name="Google Shape;55;p9"/>
          <p:cNvPicPr preferRelativeResize="0"/>
          <p:nvPr/>
        </p:nvPicPr>
        <p:blipFill rotWithShape="1">
          <a:blip r:embed="rId5">
            <a:alphaModFix/>
          </a:blip>
          <a:srcRect b="0" l="0" r="0" t="0"/>
          <a:stretch/>
        </p:blipFill>
        <p:spPr>
          <a:xfrm>
            <a:off x="7360149" y="2013146"/>
            <a:ext cx="11542774" cy="8921978"/>
          </a:xfrm>
          <a:prstGeom prst="rect">
            <a:avLst/>
          </a:prstGeom>
          <a:noFill/>
          <a:ln>
            <a:noFill/>
          </a:ln>
        </p:spPr>
      </p:pic>
      <p:pic>
        <p:nvPicPr>
          <p:cNvPr id="56" name="Google Shape;56;p9"/>
          <p:cNvPicPr preferRelativeResize="0"/>
          <p:nvPr/>
        </p:nvPicPr>
        <p:blipFill rotWithShape="1">
          <a:blip r:embed="rId6">
            <a:alphaModFix/>
          </a:blip>
          <a:srcRect b="0" l="9" r="6" t="0"/>
          <a:stretch/>
        </p:blipFill>
        <p:spPr>
          <a:xfrm>
            <a:off x="7360149" y="2012449"/>
            <a:ext cx="11542764" cy="8923502"/>
          </a:xfrm>
          <a:prstGeom prst="rect">
            <a:avLst/>
          </a:prstGeom>
          <a:noFill/>
          <a:ln>
            <a:noFill/>
          </a:ln>
        </p:spPr>
      </p:pic>
      <p:sp>
        <p:nvSpPr>
          <p:cNvPr id="57" name="Google Shape;57;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58" name="Google Shape;58;p9"/>
          <p:cNvGrpSpPr/>
          <p:nvPr/>
        </p:nvGrpSpPr>
        <p:grpSpPr>
          <a:xfrm>
            <a:off x="599448" y="3308558"/>
            <a:ext cx="2489999" cy="2588607"/>
            <a:chOff x="599452" y="3110429"/>
            <a:chExt cx="2680589" cy="2786745"/>
          </a:xfrm>
        </p:grpSpPr>
        <p:sp>
          <p:nvSpPr>
            <p:cNvPr id="59" name="Google Shape;59;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1" name="Google Shape;61;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3" name="Google Shape;63;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ppt_w</p:attrName>
                                        </p:attrNameLst>
                                      </p:cBhvr>
                                      <p:tavLst>
                                        <p:tav fmla="" tm="0">
                                          <p:val>
                                            <p:strVal val="0"/>
                                          </p:val>
                                        </p:tav>
                                        <p:tav fmla="" tm="100000">
                                          <p:val>
                                            <p:strVal val="#ppt_w"/>
                                          </p:val>
                                        </p:tav>
                                      </p:tavLst>
                                    </p:anim>
                                    <p:anim calcmode="lin" valueType="num">
                                      <p:cBhvr additive="base">
                                        <p:cTn dur="1000"/>
                                        <p:tgtEl>
                                          <p:spTgt spid="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ppt_w</p:attrName>
                                        </p:attrNameLst>
                                      </p:cBhvr>
                                      <p:tavLst>
                                        <p:tav fmla="" tm="0">
                                          <p:val>
                                            <p:strVal val="0"/>
                                          </p:val>
                                        </p:tav>
                                        <p:tav fmla="" tm="100000">
                                          <p:val>
                                            <p:strVal val="#ppt_w"/>
                                          </p:val>
                                        </p:tav>
                                      </p:tavLst>
                                    </p:anim>
                                    <p:anim calcmode="lin" valueType="num">
                                      <p:cBhvr additive="base">
                                        <p:cTn dur="1000"/>
                                        <p:tgtEl>
                                          <p:spTgt spid="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rot="5400000">
            <a:off x="6663712" y="2244430"/>
            <a:ext cx="10707313" cy="7033881"/>
          </a:xfrm>
          <a:prstGeom prst="rect">
            <a:avLst/>
          </a:prstGeom>
          <a:noFill/>
          <a:ln>
            <a:noFill/>
          </a:ln>
        </p:spPr>
      </p:pic>
      <p:sp>
        <p:nvSpPr>
          <p:cNvPr id="70" name="Google Shape;70;p10"/>
          <p:cNvSpPr txBox="1"/>
          <p:nvPr/>
        </p:nvSpPr>
        <p:spPr>
          <a:xfrm>
            <a:off x="8848059"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000" u="none" cap="none" strike="noStrike">
                <a:solidFill>
                  <a:schemeClr val="lt1"/>
                </a:solidFill>
                <a:latin typeface="Poppins"/>
                <a:ea typeface="Poppins"/>
                <a:cs typeface="Poppins"/>
                <a:sym typeface="Poppins"/>
              </a:rPr>
              <a:t>uncle</a:t>
            </a:r>
            <a:endParaRPr b="1" i="0" sz="12000" u="none" cap="none" strike="noStrike">
              <a:solidFill>
                <a:schemeClr val="lt1"/>
              </a:solidFill>
              <a:latin typeface="Poppins"/>
              <a:ea typeface="Poppins"/>
              <a:cs typeface="Poppins"/>
              <a:sym typeface="Poppins"/>
            </a:endParaRPr>
          </a:p>
        </p:txBody>
      </p:sp>
      <p:sp>
        <p:nvSpPr>
          <p:cNvPr id="71" name="Google Shape;71;p10"/>
          <p:cNvSpPr/>
          <p:nvPr/>
        </p:nvSpPr>
        <p:spPr>
          <a:xfrm>
            <a:off x="9286895" y="5213266"/>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10"/>
          <p:cNvSpPr/>
          <p:nvPr/>
        </p:nvSpPr>
        <p:spPr>
          <a:xfrm>
            <a:off x="10149345" y="4768056"/>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10"/>
          <p:cNvSpPr/>
          <p:nvPr/>
        </p:nvSpPr>
        <p:spPr>
          <a:xfrm>
            <a:off x="10997471" y="4768056"/>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10"/>
          <p:cNvSpPr/>
          <p:nvPr/>
        </p:nvSpPr>
        <p:spPr>
          <a:xfrm>
            <a:off x="10230844" y="4134245"/>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5" name="Google Shape;75;p10"/>
          <p:cNvCxnSpPr/>
          <p:nvPr/>
        </p:nvCxnSpPr>
        <p:spPr>
          <a:xfrm flipH="1" rot="10800000">
            <a:off x="12211648" y="3967131"/>
            <a:ext cx="1479000" cy="6000"/>
          </a:xfrm>
          <a:prstGeom prst="straightConnector1">
            <a:avLst/>
          </a:prstGeom>
          <a:noFill/>
          <a:ln cap="flat" cmpd="sng" w="76200">
            <a:solidFill>
              <a:schemeClr val="accent4"/>
            </a:solidFill>
            <a:prstDash val="solid"/>
            <a:round/>
            <a:headEnd len="sm" w="sm" type="none"/>
            <a:tailEnd len="sm" w="sm" type="none"/>
          </a:ln>
        </p:spPr>
      </p:cxnSp>
      <p:sp>
        <p:nvSpPr>
          <p:cNvPr id="76" name="Google Shape;76;p10"/>
          <p:cNvSpPr/>
          <p:nvPr/>
        </p:nvSpPr>
        <p:spPr>
          <a:xfrm>
            <a:off x="12096924" y="4768056"/>
            <a:ext cx="17982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7" name="Google Shape;77;p10"/>
          <p:cNvCxnSpPr/>
          <p:nvPr/>
        </p:nvCxnSpPr>
        <p:spPr>
          <a:xfrm>
            <a:off x="11823085" y="2155953"/>
            <a:ext cx="0" cy="1977900"/>
          </a:xfrm>
          <a:prstGeom prst="straightConnector1">
            <a:avLst/>
          </a:prstGeom>
          <a:noFill/>
          <a:ln cap="flat" cmpd="sng" w="76200">
            <a:solidFill>
              <a:srgbClr val="EDC31B"/>
            </a:solidFill>
            <a:prstDash val="solid"/>
            <a:round/>
            <a:headEnd len="sm" w="sm" type="none"/>
            <a:tailEnd len="sm" w="sm" type="none"/>
          </a:ln>
        </p:spPr>
      </p:cxnSp>
      <p:sp>
        <p:nvSpPr>
          <p:cNvPr id="78" name="Google Shape;78;p10"/>
          <p:cNvSpPr/>
          <p:nvPr/>
        </p:nvSpPr>
        <p:spPr>
          <a:xfrm>
            <a:off x="13478657" y="4134245"/>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txBox="1"/>
          <p:nvPr/>
        </p:nvSpPr>
        <p:spPr>
          <a:xfrm>
            <a:off x="8848059" y="7011149"/>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2000" u="none" cap="none" strike="noStrike">
                <a:solidFill>
                  <a:schemeClr val="lt1"/>
                </a:solidFill>
                <a:latin typeface="Poppins"/>
                <a:ea typeface="Poppins"/>
                <a:cs typeface="Poppins"/>
                <a:sym typeface="Poppins"/>
              </a:rPr>
              <a:t>uncle</a:t>
            </a:r>
            <a:endParaRPr b="1" i="0" sz="12000" u="none" cap="none" strike="noStrike">
              <a:solidFill>
                <a:schemeClr val="lt1"/>
              </a:solidFill>
              <a:latin typeface="Poppins"/>
              <a:ea typeface="Poppins"/>
              <a:cs typeface="Poppins"/>
              <a:sym typeface="Poppins"/>
            </a:endParaRPr>
          </a:p>
        </p:txBody>
      </p:sp>
      <p:sp>
        <p:nvSpPr>
          <p:cNvPr id="80" name="Google Shape;80;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81" name="Google Shape;81;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3" name="Google Shape;83;p10"/>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84" name="Google Shape;84;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grpSp>
        <p:nvGrpSpPr>
          <p:cNvPr id="90" name="Google Shape;90;p11"/>
          <p:cNvGrpSpPr/>
          <p:nvPr/>
        </p:nvGrpSpPr>
        <p:grpSpPr>
          <a:xfrm>
            <a:off x="7203263" y="7090574"/>
            <a:ext cx="10724784" cy="2007148"/>
            <a:chOff x="5784675" y="818500"/>
            <a:chExt cx="2737800" cy="1941900"/>
          </a:xfrm>
        </p:grpSpPr>
        <p:sp>
          <p:nvSpPr>
            <p:cNvPr id="91" name="Google Shape;91;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5500" u="none" cap="none" strike="noStrike">
                  <a:solidFill>
                    <a:schemeClr val="accent1"/>
                  </a:solidFill>
                  <a:latin typeface="Poppins"/>
                  <a:ea typeface="Poppins"/>
                  <a:cs typeface="Poppins"/>
                  <a:sym typeface="Poppins"/>
                </a:rPr>
                <a:t>This example is simple. </a:t>
              </a:r>
              <a:endParaRPr b="1" i="0" sz="5500" u="none" cap="none" strike="noStrike">
                <a:solidFill>
                  <a:schemeClr val="accent1"/>
                </a:solidFill>
                <a:latin typeface="Poppins"/>
                <a:ea typeface="Poppins"/>
                <a:cs typeface="Poppins"/>
                <a:sym typeface="Poppins"/>
              </a:endParaRPr>
            </a:p>
          </p:txBody>
        </p:sp>
      </p:grpSp>
      <p:grpSp>
        <p:nvGrpSpPr>
          <p:cNvPr id="93" name="Google Shape;93;p11"/>
          <p:cNvGrpSpPr/>
          <p:nvPr/>
        </p:nvGrpSpPr>
        <p:grpSpPr>
          <a:xfrm>
            <a:off x="7203444" y="4809548"/>
            <a:ext cx="10724784" cy="2007148"/>
            <a:chOff x="5784675" y="818500"/>
            <a:chExt cx="2737800" cy="1941900"/>
          </a:xfrm>
        </p:grpSpPr>
        <p:sp>
          <p:nvSpPr>
            <p:cNvPr id="94" name="Google Shape;94;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500" u="none" cap="none" strike="noStrike">
                  <a:solidFill>
                    <a:schemeClr val="accent1"/>
                  </a:solidFill>
                  <a:latin typeface="Poppins"/>
                  <a:ea typeface="Poppins"/>
                  <a:cs typeface="Poppins"/>
                  <a:sym typeface="Poppins"/>
                </a:rPr>
                <a:t>Don’t forget to jiggle the handle.</a:t>
              </a:r>
              <a:endParaRPr b="1" i="0" sz="4500" u="none" cap="none" strike="noStrike">
                <a:solidFill>
                  <a:schemeClr val="accent1"/>
                </a:solidFill>
                <a:latin typeface="Poppins"/>
                <a:ea typeface="Poppins"/>
                <a:cs typeface="Poppins"/>
                <a:sym typeface="Poppins"/>
              </a:endParaRPr>
            </a:p>
          </p:txBody>
        </p:sp>
      </p:grpSp>
      <p:grpSp>
        <p:nvGrpSpPr>
          <p:cNvPr id="96" name="Google Shape;96;p11"/>
          <p:cNvGrpSpPr/>
          <p:nvPr/>
        </p:nvGrpSpPr>
        <p:grpSpPr>
          <a:xfrm>
            <a:off x="7203186" y="2528475"/>
            <a:ext cx="10724784" cy="2007148"/>
            <a:chOff x="5784675" y="818500"/>
            <a:chExt cx="2737800" cy="1941900"/>
          </a:xfrm>
        </p:grpSpPr>
        <p:sp>
          <p:nvSpPr>
            <p:cNvPr id="97" name="Google Shape;97;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8" name="Google Shape;98;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4800"/>
                <a:buFont typeface="Arial"/>
                <a:buNone/>
              </a:pPr>
              <a:r>
                <a:rPr b="1" i="0" lang="en" sz="3800" u="none" cap="none" strike="noStrike">
                  <a:solidFill>
                    <a:schemeClr val="accent1"/>
                  </a:solidFill>
                  <a:latin typeface="Poppins"/>
                  <a:ea typeface="Poppins"/>
                  <a:cs typeface="Poppins"/>
                  <a:sym typeface="Poppins"/>
                </a:rPr>
                <a:t>I had to circle the skittles with my hand so they didn’t tumble off the table.</a:t>
              </a:r>
              <a:endParaRPr b="1" i="0" sz="3800" u="none" cap="none" strike="noStrike">
                <a:solidFill>
                  <a:schemeClr val="accent1"/>
                </a:solidFill>
                <a:latin typeface="Poppins"/>
                <a:ea typeface="Poppins"/>
                <a:cs typeface="Poppins"/>
                <a:sym typeface="Poppins"/>
              </a:endParaRPr>
            </a:p>
          </p:txBody>
        </p:sp>
      </p:grpSp>
      <p:sp>
        <p:nvSpPr>
          <p:cNvPr id="99" name="Google Shape;99;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0" name="Google Shape;100;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1" name="Google Shape;101;p11"/>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02" name="Google Shape;102;p11"/>
          <p:cNvPicPr preferRelativeResize="0"/>
          <p:nvPr/>
        </p:nvPicPr>
        <p:blipFill rotWithShape="1">
          <a:blip r:embed="rId4">
            <a:alphaModFix/>
          </a:blip>
          <a:srcRect b="0" l="0" r="0" t="0"/>
          <a:stretch/>
        </p:blipFill>
        <p:spPr>
          <a:xfrm>
            <a:off x="624650" y="3085050"/>
            <a:ext cx="2781801" cy="2364399"/>
          </a:xfrm>
          <a:prstGeom prst="rect">
            <a:avLst/>
          </a:prstGeom>
          <a:noFill/>
          <a:ln>
            <a:noFill/>
          </a:ln>
        </p:spPr>
      </p:pic>
      <p:pic>
        <p:nvPicPr>
          <p:cNvPr id="103" name="Google Shape;103;p11"/>
          <p:cNvPicPr preferRelativeResize="0"/>
          <p:nvPr/>
        </p:nvPicPr>
        <p:blipFill rotWithShape="1">
          <a:blip r:embed="rId5">
            <a:alphaModFix/>
          </a:blip>
          <a:srcRect b="0" l="0" r="0" t="0"/>
          <a:stretch/>
        </p:blipFill>
        <p:spPr>
          <a:xfrm>
            <a:off x="16554675" y="9329800"/>
            <a:ext cx="2242549" cy="1620675"/>
          </a:xfrm>
          <a:prstGeom prst="rect">
            <a:avLst/>
          </a:prstGeom>
          <a:noFill/>
          <a:ln>
            <a:noFill/>
          </a:ln>
        </p:spPr>
      </p:pic>
      <p:sp>
        <p:nvSpPr>
          <p:cNvPr id="104" name="Google Shape;104;p11"/>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2"/>
          <p:cNvSpPr txBox="1"/>
          <p:nvPr/>
        </p:nvSpPr>
        <p:spPr>
          <a:xfrm>
            <a:off x="9892271" y="343721"/>
            <a:ext cx="7647900" cy="106236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1500" u="none" cap="none" strike="noStrike">
                <a:solidFill>
                  <a:schemeClr val="accent1"/>
                </a:solidFill>
                <a:latin typeface="Poppins"/>
                <a:ea typeface="Poppins"/>
                <a:cs typeface="Poppins"/>
                <a:sym typeface="Poppins"/>
              </a:rPr>
              <a:t>tumble</a:t>
            </a:r>
            <a:endParaRPr b="1" i="0" sz="11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500" u="none" cap="none" strike="noStrike">
                <a:solidFill>
                  <a:schemeClr val="accent1"/>
                </a:solidFill>
                <a:latin typeface="Poppins"/>
                <a:ea typeface="Poppins"/>
                <a:cs typeface="Poppins"/>
                <a:sym typeface="Poppins"/>
              </a:rPr>
              <a:t>trample</a:t>
            </a:r>
            <a:endParaRPr b="1" i="0" sz="11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500" u="none" cap="none" strike="noStrike">
                <a:solidFill>
                  <a:schemeClr val="accent1"/>
                </a:solidFill>
                <a:latin typeface="Poppins"/>
                <a:ea typeface="Poppins"/>
                <a:cs typeface="Poppins"/>
                <a:sym typeface="Poppins"/>
              </a:rPr>
              <a:t>doodle</a:t>
            </a:r>
            <a:endParaRPr b="1" i="0" sz="11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500" u="none" cap="none" strike="noStrike">
                <a:solidFill>
                  <a:schemeClr val="accent1"/>
                </a:solidFill>
                <a:latin typeface="Poppins"/>
                <a:ea typeface="Poppins"/>
                <a:cs typeface="Poppins"/>
                <a:sym typeface="Poppins"/>
              </a:rPr>
              <a:t>waddle</a:t>
            </a:r>
            <a:endParaRPr b="1" i="0" sz="115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11500" u="none" cap="none" strike="noStrike">
              <a:solidFill>
                <a:schemeClr val="accent1"/>
              </a:solidFill>
              <a:highlight>
                <a:srgbClr val="FFFFFF"/>
              </a:highlight>
              <a:latin typeface="Poppins"/>
              <a:ea typeface="Poppins"/>
              <a:cs typeface="Poppins"/>
              <a:sym typeface="Poppins"/>
            </a:endParaRPr>
          </a:p>
        </p:txBody>
      </p:sp>
      <p:sp>
        <p:nvSpPr>
          <p:cNvPr id="111" name="Google Shape;111;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12" name="Google Shape;112;p12"/>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3" name="Google Shape;113;p12"/>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14" name="Google Shape;114;p12"/>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pic>
        <p:nvPicPr>
          <p:cNvPr id="120" name="Google Shape;120;p13"/>
          <p:cNvPicPr preferRelativeResize="0"/>
          <p:nvPr/>
        </p:nvPicPr>
        <p:blipFill rotWithShape="1">
          <a:blip r:embed="rId3">
            <a:alphaModFix/>
          </a:blip>
          <a:srcRect b="0" l="0" r="0" t="0"/>
          <a:stretch/>
        </p:blipFill>
        <p:spPr>
          <a:xfrm>
            <a:off x="7528533" y="3308896"/>
            <a:ext cx="5801743" cy="3979841"/>
          </a:xfrm>
          <a:prstGeom prst="rect">
            <a:avLst/>
          </a:prstGeom>
          <a:noFill/>
          <a:ln>
            <a:noFill/>
          </a:ln>
        </p:spPr>
      </p:pic>
      <p:pic>
        <p:nvPicPr>
          <p:cNvPr id="121" name="Google Shape;121;p13"/>
          <p:cNvPicPr preferRelativeResize="0"/>
          <p:nvPr/>
        </p:nvPicPr>
        <p:blipFill rotWithShape="1">
          <a:blip r:embed="rId4">
            <a:alphaModFix/>
          </a:blip>
          <a:srcRect b="0" l="0" r="0" t="0"/>
          <a:stretch/>
        </p:blipFill>
        <p:spPr>
          <a:xfrm>
            <a:off x="11855161" y="3324677"/>
            <a:ext cx="5801743" cy="5272248"/>
          </a:xfrm>
          <a:prstGeom prst="rect">
            <a:avLst/>
          </a:prstGeom>
          <a:noFill/>
          <a:ln>
            <a:noFill/>
          </a:ln>
        </p:spPr>
      </p:pic>
      <p:sp>
        <p:nvSpPr>
          <p:cNvPr id="122" name="Google Shape;122;p13"/>
          <p:cNvSpPr txBox="1"/>
          <p:nvPr/>
        </p:nvSpPr>
        <p:spPr>
          <a:xfrm>
            <a:off x="7628796" y="3920794"/>
            <a:ext cx="4326900" cy="331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bun</a:t>
            </a:r>
            <a:endParaRPr b="1" i="0" sz="15000" u="none" cap="none" strike="noStrike">
              <a:solidFill>
                <a:srgbClr val="000000"/>
              </a:solidFill>
              <a:latin typeface="Poppins"/>
              <a:ea typeface="Poppins"/>
              <a:cs typeface="Poppins"/>
              <a:sym typeface="Poppins"/>
            </a:endParaRPr>
          </a:p>
        </p:txBody>
      </p:sp>
      <p:sp>
        <p:nvSpPr>
          <p:cNvPr id="123" name="Google Shape;123;p13"/>
          <p:cNvSpPr txBox="1"/>
          <p:nvPr/>
        </p:nvSpPr>
        <p:spPr>
          <a:xfrm>
            <a:off x="12540861" y="3920794"/>
            <a:ext cx="4326900" cy="3314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dle</a:t>
            </a:r>
            <a:endParaRPr b="1" i="0" sz="15000" u="none" cap="none" strike="noStrike">
              <a:solidFill>
                <a:srgbClr val="000000"/>
              </a:solidFill>
              <a:latin typeface="Poppins"/>
              <a:ea typeface="Poppins"/>
              <a:cs typeface="Poppins"/>
              <a:sym typeface="Poppins"/>
            </a:endParaRPr>
          </a:p>
        </p:txBody>
      </p:sp>
      <p:sp>
        <p:nvSpPr>
          <p:cNvPr id="124" name="Google Shape;124;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25" name="Google Shape;125;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pic>
        <p:nvPicPr>
          <p:cNvPr id="126" name="Google Shape;126;p13"/>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sp>
        <p:nvSpPr>
          <p:cNvPr id="127" name="Google Shape;127;p13"/>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grpSp>
        <p:nvGrpSpPr>
          <p:cNvPr id="133" name="Google Shape;133;p14"/>
          <p:cNvGrpSpPr/>
          <p:nvPr/>
        </p:nvGrpSpPr>
        <p:grpSpPr>
          <a:xfrm>
            <a:off x="9855782" y="4100679"/>
            <a:ext cx="5833157" cy="3109759"/>
            <a:chOff x="5784675" y="818500"/>
            <a:chExt cx="2737800" cy="1941900"/>
          </a:xfrm>
        </p:grpSpPr>
        <p:sp>
          <p:nvSpPr>
            <p:cNvPr id="134" name="Google Shape;134;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5" name="Google Shape;135;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3200" u="none" cap="none" strike="noStrike">
                  <a:solidFill>
                    <a:schemeClr val="accent2"/>
                  </a:solidFill>
                  <a:latin typeface="Poppins"/>
                  <a:ea typeface="Poppins"/>
                  <a:cs typeface="Poppins"/>
                  <a:sym typeface="Poppins"/>
                </a:rPr>
                <a:t>talk</a:t>
              </a:r>
              <a:endParaRPr b="1" i="0" sz="13200" u="none" cap="none" strike="noStrike">
                <a:solidFill>
                  <a:schemeClr val="accent2"/>
                </a:solidFill>
                <a:latin typeface="Poppins"/>
                <a:ea typeface="Poppins"/>
                <a:cs typeface="Poppins"/>
                <a:sym typeface="Poppins"/>
              </a:endParaRPr>
            </a:p>
          </p:txBody>
        </p:sp>
      </p:grpSp>
      <p:sp>
        <p:nvSpPr>
          <p:cNvPr id="136" name="Google Shape;136;p14"/>
          <p:cNvSpPr/>
          <p:nvPr/>
        </p:nvSpPr>
        <p:spPr>
          <a:xfrm>
            <a:off x="13014714" y="4847609"/>
            <a:ext cx="360900" cy="1700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7" name="Google Shape;137;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8" name="Google Shape;138;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9" name="Google Shape;139;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0" name="Google Shape;140;p14"/>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1" name="Google Shape;141;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