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
      <p:font typeface="Questrial" pitchFamily="2" charset="0"/>
      <p:regular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832">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29"/>
      </p:cViewPr>
      <p:guideLst>
        <p:guide orient="horz" pos="5832"/>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 name="Google Shape;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3, we'll be looking at silent letters and syllabication. Today, we'll look at decoding and spelling words with the spelling pattern w-r.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w-r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W-r says /r/. The w is silent. W-r says /r/ like </a:t>
            </a:r>
            <a:r>
              <a:rPr lang="en" sz="1200" u="sng">
                <a:solidFill>
                  <a:schemeClr val="dk1"/>
                </a:solidFill>
                <a:latin typeface="Poppins"/>
                <a:ea typeface="Poppins"/>
                <a:cs typeface="Poppins"/>
                <a:sym typeface="Poppins"/>
              </a:rPr>
              <a:t>wr</a:t>
            </a:r>
            <a:r>
              <a:rPr lang="en" sz="1200">
                <a:solidFill>
                  <a:schemeClr val="dk1"/>
                </a:solidFill>
                <a:latin typeface="Poppins"/>
                <a:ea typeface="Poppins"/>
                <a:cs typeface="Poppins"/>
                <a:sym typeface="Poppins"/>
              </a:rPr>
              <a:t>ite, /r/ /i/ /t/. Say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w-r card and listen for students to say /r/.</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w-r says /r/. Let's practice reading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W-r says /r/.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wreck</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w-r in it. We'll underline anything that sticks together. I need to underline the w-r and the c-k.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w-r and the c-k. </a:t>
            </a:r>
            <a:r>
              <a:rPr lang="en" sz="1200" u="sng">
                <a:solidFill>
                  <a:schemeClr val="dk1"/>
                </a:solidFill>
                <a:latin typeface="Poppins"/>
                <a:ea typeface="Poppins"/>
                <a:cs typeface="Poppins"/>
                <a:sym typeface="Poppins"/>
              </a:rPr>
              <a:t>wr</a:t>
            </a:r>
            <a:r>
              <a:rPr lang="en" sz="1200">
                <a:solidFill>
                  <a:schemeClr val="dk1"/>
                </a:solidFill>
                <a:latin typeface="Poppins"/>
                <a:ea typeface="Poppins"/>
                <a:cs typeface="Poppins"/>
                <a:sym typeface="Poppins"/>
              </a:rPr>
              <a:t>e</a:t>
            </a:r>
            <a:r>
              <a:rPr lang="en" sz="1200" u="sng">
                <a:solidFill>
                  <a:schemeClr val="dk1"/>
                </a:solidFill>
                <a:latin typeface="Poppins"/>
                <a:ea typeface="Poppins"/>
                <a:cs typeface="Poppins"/>
                <a:sym typeface="Poppins"/>
              </a:rPr>
              <a:t>ck</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W-r says /r/, e says /e/, c-k says /k/ = "wreck".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wreck </a:t>
            </a:r>
            <a:r>
              <a:rPr lang="en" sz="1200">
                <a:solidFill>
                  <a:schemeClr val="dk1"/>
                </a:solidFill>
                <a:latin typeface="Poppins"/>
                <a:ea typeface="Poppins"/>
                <a:cs typeface="Poppins"/>
                <a:sym typeface="Poppins"/>
              </a:rPr>
              <a:t>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write, wrath</a:t>
            </a:r>
            <a:endParaRPr sz="1200" b="1">
              <a:solidFill>
                <a:schemeClr val="dk1"/>
              </a:solidFill>
              <a:latin typeface="Poppins"/>
              <a:ea typeface="Poppins"/>
              <a:cs typeface="Poppins"/>
              <a:sym typeface="Poppins"/>
            </a:endParaRPr>
          </a:p>
        </p:txBody>
      </p:sp>
      <p:sp>
        <p:nvSpPr>
          <p:cNvPr id="67" name="Google Shape;67;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8" name="Google Shape;68;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lang="en" sz="1200" i="1">
                <a:solidFill>
                  <a:schemeClr val="dk1"/>
                </a:solidFill>
                <a:latin typeface="Poppins"/>
                <a:ea typeface="Poppins"/>
                <a:cs typeface="Poppins"/>
                <a:sym typeface="Poppins"/>
              </a:rPr>
              <a:t>Write about the wren without using your wrist.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lang="en" sz="1200" i="1">
                <a:solidFill>
                  <a:schemeClr val="dk1"/>
                </a:solidFill>
                <a:latin typeface="Poppins"/>
                <a:ea typeface="Poppins"/>
                <a:cs typeface="Poppins"/>
                <a:sym typeface="Poppins"/>
              </a:rPr>
              <a:t>The wreath fell and wrecked the wrap.</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lang="en" sz="1200" i="1">
                <a:solidFill>
                  <a:schemeClr val="dk1"/>
                </a:solidFill>
                <a:latin typeface="Poppins"/>
                <a:ea typeface="Poppins"/>
                <a:cs typeface="Poppins"/>
                <a:sym typeface="Poppins"/>
              </a:rPr>
              <a:t>The wrench is the wrong tool.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w-r says /r/. Those brains are growing!</a:t>
            </a:r>
            <a:endParaRPr sz="1200" b="1">
              <a:solidFill>
                <a:schemeClr val="dk1"/>
              </a:solidFill>
              <a:latin typeface="Poppins"/>
              <a:ea typeface="Poppins"/>
              <a:cs typeface="Poppins"/>
              <a:sym typeface="Poppins"/>
            </a:endParaRPr>
          </a:p>
        </p:txBody>
      </p:sp>
      <p:sp>
        <p:nvSpPr>
          <p:cNvPr id="87" name="Google Shape;87;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8" name="Google Shape;88;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wring, wreck, wrath, write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7" name="Google Shape;107;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8" name="Google Shape;108;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wreath</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wreath.</a:t>
            </a:r>
            <a:r>
              <a:rPr lang="en" sz="1200">
                <a:solidFill>
                  <a:schemeClr val="dk1"/>
                </a:solidFill>
                <a:latin typeface="Poppins"/>
                <a:ea typeface="Poppins"/>
                <a:cs typeface="Poppins"/>
                <a:sym typeface="Poppins"/>
              </a:rPr>
              <a:t> Let's listen to the sounds and match the sound to the correct letter. The word is "wreath". Let's start by clapping out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wreath. One syllable. We'll do each sound. /r/ /e/ /th/. /r/ spelled w-r.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w-r.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 So many choices for spelling! We'll use e-a.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e-a.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t-h.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(wreck, wrath)</a:t>
            </a:r>
            <a:endParaRPr sz="1200" b="1">
              <a:solidFill>
                <a:schemeClr val="dk1"/>
              </a:solidFill>
              <a:latin typeface="Poppins"/>
              <a:ea typeface="Poppins"/>
              <a:cs typeface="Poppins"/>
              <a:sym typeface="Poppins"/>
            </a:endParaRPr>
          </a:p>
        </p:txBody>
      </p:sp>
      <p:sp>
        <p:nvSpPr>
          <p:cNvPr id="117" name="Google Shape;117;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8" name="Google Shape;118;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which follows the rules.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write.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wr. W-r says /r/, the w is silent. Then, I see this word ends with an e. This is a bossy e that makes i say the long i sound, /i/. Following the i is a t that says /t/. The final e doesn't make any sounds. It's only there to make i say the long i sound. Let's put it all together, /r/ /i/ t/ = "write." I can write my name.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with me using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words and practicing old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write</a:t>
            </a:r>
            <a:endParaRPr sz="1200" b="1">
              <a:solidFill>
                <a:schemeClr val="dk1"/>
              </a:solidFill>
              <a:latin typeface="Poppins"/>
              <a:ea typeface="Poppins"/>
              <a:cs typeface="Poppins"/>
              <a:sym typeface="Poppins"/>
            </a:endParaRPr>
          </a:p>
        </p:txBody>
      </p:sp>
      <p:sp>
        <p:nvSpPr>
          <p:cNvPr id="132" name="Google Shape;132;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3" name="Google Shape;133;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8" name="Google Shape;18;p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6"/>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6"/>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6"/>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8" name="Google Shape;28;p7"/>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9" name="Google Shape;29;p7"/>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1" name="Google Shape;31;p7"/>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a:stretch/>
        </p:blipFill>
        <p:spPr>
          <a:xfrm>
            <a:off x="10136727" y="335129"/>
            <a:ext cx="4169325" cy="10640304"/>
          </a:xfrm>
          <a:prstGeom prst="rect">
            <a:avLst/>
          </a:prstGeom>
          <a:noFill/>
          <a:ln>
            <a:noFill/>
          </a:ln>
        </p:spPr>
      </p:pic>
      <p:sp>
        <p:nvSpPr>
          <p:cNvPr id="38" name="Google Shape;38;p8"/>
          <p:cNvSpPr txBox="1"/>
          <p:nvPr/>
        </p:nvSpPr>
        <p:spPr>
          <a:xfrm>
            <a:off x="10145028" y="4486955"/>
            <a:ext cx="4169400" cy="49932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8800"/>
              <a:buFont typeface="Arial"/>
              <a:buNone/>
            </a:pPr>
            <a:r>
              <a:rPr lang="en" sz="8000" b="1" i="0" u="none" strike="noStrike" cap="none">
                <a:solidFill>
                  <a:srgbClr val="006EB6"/>
                </a:solidFill>
                <a:highlight>
                  <a:schemeClr val="lt1"/>
                </a:highlight>
                <a:latin typeface="Poppins"/>
                <a:ea typeface="Poppins"/>
                <a:cs typeface="Poppins"/>
                <a:sym typeface="Poppins"/>
              </a:rPr>
              <a:t>wr</a:t>
            </a:r>
            <a:r>
              <a:rPr lang="en" sz="8000" b="1" i="0" u="none" strike="noStrike" cap="none">
                <a:solidFill>
                  <a:srgbClr val="FF0000"/>
                </a:solidFill>
                <a:highlight>
                  <a:schemeClr val="lt1"/>
                </a:highlight>
                <a:latin typeface="Poppins"/>
                <a:ea typeface="Poppins"/>
                <a:cs typeface="Poppins"/>
                <a:sym typeface="Poppins"/>
              </a:rPr>
              <a:t>i</a:t>
            </a:r>
            <a:r>
              <a:rPr lang="en" sz="8000" b="1" i="0" u="none" strike="noStrike" cap="none">
                <a:solidFill>
                  <a:schemeClr val="accent1"/>
                </a:solidFill>
                <a:highlight>
                  <a:schemeClr val="lt1"/>
                </a:highlight>
                <a:latin typeface="Poppins"/>
                <a:ea typeface="Poppins"/>
                <a:cs typeface="Poppins"/>
                <a:sym typeface="Poppins"/>
              </a:rPr>
              <a:t>t</a:t>
            </a:r>
            <a:r>
              <a:rPr lang="en" sz="8000" b="1" i="0" u="none" strike="noStrike" cap="none">
                <a:solidFill>
                  <a:srgbClr val="FF0000"/>
                </a:solidFill>
                <a:highlight>
                  <a:schemeClr val="lt1"/>
                </a:highlight>
                <a:latin typeface="Poppins"/>
                <a:ea typeface="Poppins"/>
                <a:cs typeface="Poppins"/>
                <a:sym typeface="Poppins"/>
              </a:rPr>
              <a:t>e</a:t>
            </a:r>
            <a:r>
              <a:rPr lang="en" sz="8000" b="1" i="0" u="none" strike="noStrike" cap="none">
                <a:solidFill>
                  <a:srgbClr val="242424"/>
                </a:solidFill>
                <a:highlight>
                  <a:srgbClr val="FFFFFF"/>
                </a:highlight>
                <a:latin typeface="Questrial"/>
                <a:ea typeface="Questrial"/>
                <a:cs typeface="Questrial"/>
                <a:sym typeface="Questrial"/>
              </a:rPr>
              <a:t> </a:t>
            </a:r>
            <a:endParaRPr sz="8000" b="1" i="0" u="none" strike="noStrike" cap="none">
              <a:solidFill>
                <a:srgbClr val="242424"/>
              </a:solidFill>
              <a:highlight>
                <a:srgbClr val="FFFFFF"/>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8400"/>
              <a:buFont typeface="Arial"/>
              <a:buNone/>
            </a:pPr>
            <a:r>
              <a:rPr lang="en" sz="6200" b="1" i="0" u="none" strike="noStrike" cap="none">
                <a:solidFill>
                  <a:schemeClr val="dk1"/>
                </a:solidFill>
                <a:highlight>
                  <a:schemeClr val="lt1"/>
                </a:highlight>
                <a:latin typeface="Poppins"/>
                <a:ea typeface="Poppins"/>
                <a:cs typeface="Poppins"/>
                <a:sym typeface="Poppins"/>
              </a:rPr>
              <a:t>/</a:t>
            </a:r>
            <a:r>
              <a:rPr lang="en" sz="6200" b="1" i="0" u="none" strike="noStrike" cap="none">
                <a:solidFill>
                  <a:srgbClr val="006EB6"/>
                </a:solidFill>
                <a:highlight>
                  <a:schemeClr val="lt1"/>
                </a:highlight>
                <a:latin typeface="Poppins"/>
                <a:ea typeface="Poppins"/>
                <a:cs typeface="Poppins"/>
                <a:sym typeface="Poppins"/>
              </a:rPr>
              <a:t>r</a:t>
            </a:r>
            <a:r>
              <a:rPr lang="en" sz="6200" b="1" i="0" u="none" strike="noStrike" cap="none">
                <a:solidFill>
                  <a:schemeClr val="dk1"/>
                </a:solidFill>
                <a:highlight>
                  <a:schemeClr val="lt1"/>
                </a:highlight>
                <a:latin typeface="Poppins"/>
                <a:ea typeface="Poppins"/>
                <a:cs typeface="Poppins"/>
                <a:sym typeface="Poppins"/>
              </a:rPr>
              <a:t>/ /</a:t>
            </a:r>
            <a:r>
              <a:rPr lang="en" sz="6200" b="1" i="0" u="none" strike="noStrike" cap="none">
                <a:solidFill>
                  <a:srgbClr val="FF0000"/>
                </a:solidFill>
                <a:highlight>
                  <a:schemeClr val="lt1"/>
                </a:highlight>
                <a:latin typeface="Poppins"/>
                <a:ea typeface="Poppins"/>
                <a:cs typeface="Poppins"/>
                <a:sym typeface="Poppins"/>
              </a:rPr>
              <a:t>ī</a:t>
            </a:r>
            <a:r>
              <a:rPr lang="en" sz="6200" b="1" i="0" u="none" strike="noStrike" cap="none">
                <a:solidFill>
                  <a:schemeClr val="dk1"/>
                </a:solidFill>
                <a:highlight>
                  <a:schemeClr val="lt1"/>
                </a:highlight>
                <a:latin typeface="Poppins"/>
                <a:ea typeface="Poppins"/>
                <a:cs typeface="Poppins"/>
                <a:sym typeface="Poppins"/>
              </a:rPr>
              <a:t>/ /</a:t>
            </a:r>
            <a:r>
              <a:rPr lang="en" sz="6200" b="1" i="0" u="none" strike="noStrike" cap="none">
                <a:solidFill>
                  <a:srgbClr val="006EB6"/>
                </a:solidFill>
                <a:highlight>
                  <a:schemeClr val="lt1"/>
                </a:highlight>
                <a:latin typeface="Poppins"/>
                <a:ea typeface="Poppins"/>
                <a:cs typeface="Poppins"/>
                <a:sym typeface="Poppins"/>
              </a:rPr>
              <a:t>t</a:t>
            </a:r>
            <a:r>
              <a:rPr lang="en" sz="6200" b="1" i="0" u="none" strike="noStrike" cap="none">
                <a:solidFill>
                  <a:schemeClr val="dk1"/>
                </a:solidFill>
                <a:highlight>
                  <a:schemeClr val="lt1"/>
                </a:highlight>
                <a:latin typeface="Poppins"/>
                <a:ea typeface="Poppins"/>
                <a:cs typeface="Poppins"/>
                <a:sym typeface="Poppins"/>
              </a:rPr>
              <a:t>/</a:t>
            </a:r>
            <a:r>
              <a:rPr lang="en" sz="8100" b="1" i="0" u="none" strike="noStrike" cap="none">
                <a:solidFill>
                  <a:schemeClr val="dk1"/>
                </a:solidFill>
                <a:highlight>
                  <a:schemeClr val="lt1"/>
                </a:highlight>
                <a:latin typeface="Questrial"/>
                <a:ea typeface="Questrial"/>
                <a:cs typeface="Questrial"/>
                <a:sym typeface="Questrial"/>
              </a:rPr>
              <a:t> </a:t>
            </a:r>
            <a:endParaRPr sz="8100" b="1" i="0" u="none" strike="noStrike" cap="none">
              <a:solidFill>
                <a:schemeClr val="dk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2600"/>
              <a:buFont typeface="Arial"/>
              <a:buNone/>
            </a:pPr>
            <a:endParaRPr sz="2300" b="1" i="0" u="none" strike="noStrike" cap="none">
              <a:solidFill>
                <a:schemeClr val="dk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8600"/>
              <a:buFont typeface="Arial"/>
              <a:buNone/>
            </a:pPr>
            <a:r>
              <a:rPr lang="en" sz="7400" b="1" i="0" u="none" strike="noStrike" cap="none">
                <a:solidFill>
                  <a:schemeClr val="dk1"/>
                </a:solidFill>
                <a:highlight>
                  <a:schemeClr val="lt1"/>
                </a:highlight>
                <a:latin typeface="Poppins"/>
                <a:ea typeface="Poppins"/>
                <a:cs typeface="Poppins"/>
                <a:sym typeface="Poppins"/>
              </a:rPr>
              <a:t>= </a:t>
            </a:r>
            <a:r>
              <a:rPr lang="en" sz="7400" b="1" i="0" u="sng" strike="noStrike" cap="none">
                <a:solidFill>
                  <a:srgbClr val="006EB6"/>
                </a:solidFill>
                <a:highlight>
                  <a:schemeClr val="lt1"/>
                </a:highlight>
                <a:latin typeface="Poppins"/>
                <a:ea typeface="Poppins"/>
                <a:cs typeface="Poppins"/>
                <a:sym typeface="Poppins"/>
              </a:rPr>
              <a:t>wr</a:t>
            </a:r>
            <a:r>
              <a:rPr lang="en" sz="7400" b="1" i="0" u="none" strike="noStrike" cap="none">
                <a:solidFill>
                  <a:srgbClr val="FF0000"/>
                </a:solidFill>
                <a:highlight>
                  <a:schemeClr val="lt1"/>
                </a:highlight>
                <a:latin typeface="Poppins"/>
                <a:ea typeface="Poppins"/>
                <a:cs typeface="Poppins"/>
                <a:sym typeface="Poppins"/>
              </a:rPr>
              <a:t>i</a:t>
            </a:r>
            <a:r>
              <a:rPr lang="en" sz="7400" b="1" i="0" u="none" strike="noStrike" cap="none">
                <a:solidFill>
                  <a:schemeClr val="accent1"/>
                </a:solidFill>
                <a:highlight>
                  <a:schemeClr val="lt1"/>
                </a:highlight>
                <a:latin typeface="Poppins"/>
                <a:ea typeface="Poppins"/>
                <a:cs typeface="Poppins"/>
                <a:sym typeface="Poppins"/>
              </a:rPr>
              <a:t>t</a:t>
            </a:r>
            <a:r>
              <a:rPr lang="en" sz="7400" b="1" i="0" u="none" strike="noStrike" cap="none">
                <a:solidFill>
                  <a:srgbClr val="FF0000"/>
                </a:solidFill>
                <a:highlight>
                  <a:schemeClr val="lt1"/>
                </a:highlight>
                <a:latin typeface="Poppins"/>
                <a:ea typeface="Poppins"/>
                <a:cs typeface="Poppins"/>
                <a:sym typeface="Poppins"/>
              </a:rPr>
              <a:t>e</a:t>
            </a:r>
            <a:endParaRPr sz="7400" b="1" i="0" u="none" strike="noStrike" cap="none">
              <a:solidFill>
                <a:srgbClr val="242424"/>
              </a:solidFill>
              <a:latin typeface="Poppins"/>
              <a:ea typeface="Poppins"/>
              <a:cs typeface="Poppins"/>
              <a:sym typeface="Poppins"/>
            </a:endParaRPr>
          </a:p>
        </p:txBody>
      </p:sp>
      <p:sp>
        <p:nvSpPr>
          <p:cNvPr id="39" name="Google Shape;39;p8"/>
          <p:cNvSpPr/>
          <p:nvPr/>
        </p:nvSpPr>
        <p:spPr>
          <a:xfrm>
            <a:off x="10563828" y="4597405"/>
            <a:ext cx="33657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40" name="Google Shape;40;p8"/>
          <p:cNvPicPr preferRelativeResize="0"/>
          <p:nvPr/>
        </p:nvPicPr>
        <p:blipFill rotWithShape="1">
          <a:blip r:embed="rId4">
            <a:alphaModFix/>
          </a:blip>
          <a:srcRect l="1977" r="1984"/>
          <a:stretch/>
        </p:blipFill>
        <p:spPr>
          <a:xfrm>
            <a:off x="10636204" y="1170833"/>
            <a:ext cx="3056449" cy="3082823"/>
          </a:xfrm>
          <a:prstGeom prst="rect">
            <a:avLst/>
          </a:prstGeom>
          <a:noFill/>
          <a:ln>
            <a:noFill/>
          </a:ln>
        </p:spPr>
      </p:pic>
      <p:sp>
        <p:nvSpPr>
          <p:cNvPr id="41" name="Google Shape;41;p8"/>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p8"/>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7" name="Google Shape;47;p8"/>
          <p:cNvPicPr preferRelativeResize="0"/>
          <p:nvPr/>
        </p:nvPicPr>
        <p:blipFill rotWithShape="1">
          <a:blip r:embed="rId6">
            <a:alphaModFix/>
          </a:blip>
          <a:srcRect/>
          <a:stretch/>
        </p:blipFill>
        <p:spPr>
          <a:xfrm>
            <a:off x="18276233" y="550401"/>
            <a:ext cx="669700" cy="1287782"/>
          </a:xfrm>
          <a:prstGeom prst="rect">
            <a:avLst/>
          </a:prstGeom>
          <a:noFill/>
          <a:ln>
            <a:noFill/>
          </a:ln>
        </p:spPr>
      </p:pic>
      <p:sp>
        <p:nvSpPr>
          <p:cNvPr id="48" name="Google Shape;48;p8"/>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a:stretch/>
        </p:blipFill>
        <p:spPr>
          <a:xfrm>
            <a:off x="7283950" y="2013146"/>
            <a:ext cx="11542774" cy="8921978"/>
          </a:xfrm>
          <a:prstGeom prst="rect">
            <a:avLst/>
          </a:prstGeom>
          <a:noFill/>
          <a:ln>
            <a:noFill/>
          </a:ln>
        </p:spPr>
      </p:pic>
      <p:pic>
        <p:nvPicPr>
          <p:cNvPr id="54" name="Google Shape;54;p9"/>
          <p:cNvPicPr preferRelativeResize="0"/>
          <p:nvPr/>
        </p:nvPicPr>
        <p:blipFill rotWithShape="1">
          <a:blip r:embed="rId4">
            <a:alphaModFix/>
          </a:blip>
          <a:srcRect/>
          <a:stretch/>
        </p:blipFill>
        <p:spPr>
          <a:xfrm>
            <a:off x="7283949" y="2013146"/>
            <a:ext cx="11542774" cy="8921978"/>
          </a:xfrm>
          <a:prstGeom prst="rect">
            <a:avLst/>
          </a:prstGeom>
          <a:noFill/>
          <a:ln>
            <a:noFill/>
          </a:ln>
        </p:spPr>
      </p:pic>
      <p:pic>
        <p:nvPicPr>
          <p:cNvPr id="55" name="Google Shape;55;p9"/>
          <p:cNvPicPr preferRelativeResize="0"/>
          <p:nvPr/>
        </p:nvPicPr>
        <p:blipFill rotWithShape="1">
          <a:blip r:embed="rId5">
            <a:alphaModFix/>
          </a:blip>
          <a:srcRect/>
          <a:stretch/>
        </p:blipFill>
        <p:spPr>
          <a:xfrm>
            <a:off x="7283949" y="2013146"/>
            <a:ext cx="11542774" cy="8921978"/>
          </a:xfrm>
          <a:prstGeom prst="rect">
            <a:avLst/>
          </a:prstGeom>
          <a:noFill/>
          <a:ln>
            <a:noFill/>
          </a:ln>
        </p:spPr>
      </p:pic>
      <p:pic>
        <p:nvPicPr>
          <p:cNvPr id="56" name="Google Shape;56;p9"/>
          <p:cNvPicPr preferRelativeResize="0"/>
          <p:nvPr/>
        </p:nvPicPr>
        <p:blipFill rotWithShape="1">
          <a:blip r:embed="rId6">
            <a:alphaModFix/>
          </a:blip>
          <a:srcRect l="9" r="6"/>
          <a:stretch/>
        </p:blipFill>
        <p:spPr>
          <a:xfrm>
            <a:off x="7283950" y="2012449"/>
            <a:ext cx="11542764" cy="8923502"/>
          </a:xfrm>
          <a:prstGeom prst="rect">
            <a:avLst/>
          </a:prstGeom>
          <a:noFill/>
          <a:ln>
            <a:noFill/>
          </a:ln>
        </p:spPr>
      </p:pic>
      <p:sp>
        <p:nvSpPr>
          <p:cNvPr id="57" name="Google Shape;57;p9"/>
          <p:cNvSpPr/>
          <p:nvPr/>
        </p:nvSpPr>
        <p:spPr>
          <a:xfrm>
            <a:off x="7748475" y="6265325"/>
            <a:ext cx="1428000" cy="1058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8" name="Google Shape;58;p9"/>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 name="Google Shape;61;p9"/>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p:tgtEl>
                                          <p:spTgt spid="53"/>
                                        </p:tgtEl>
                                        <p:attrNameLst>
                                          <p:attrName>ppt_w</p:attrName>
                                        </p:attrNameLst>
                                      </p:cBhvr>
                                      <p:tavLst>
                                        <p:tav tm="0">
                                          <p:val>
                                            <p:strVal val="0"/>
                                          </p:val>
                                        </p:tav>
                                        <p:tav tm="100000">
                                          <p:val>
                                            <p:strVal val="#ppt_w"/>
                                          </p:val>
                                        </p:tav>
                                      </p:tavLst>
                                    </p:anim>
                                    <p:anim calcmode="lin" valueType="num">
                                      <p:cBhvr additive="base">
                                        <p:cTn id="8" dur="1000"/>
                                        <p:tgtEl>
                                          <p:spTgt spid="5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1000"/>
                                        <p:tgtEl>
                                          <p:spTgt spid="54"/>
                                        </p:tgtEl>
                                        <p:attrNameLst>
                                          <p:attrName>ppt_w</p:attrName>
                                        </p:attrNameLst>
                                      </p:cBhvr>
                                      <p:tavLst>
                                        <p:tav tm="0">
                                          <p:val>
                                            <p:strVal val="0"/>
                                          </p:val>
                                        </p:tav>
                                        <p:tav tm="100000">
                                          <p:val>
                                            <p:strVal val="#ppt_w"/>
                                          </p:val>
                                        </p:tav>
                                      </p:tavLst>
                                    </p:anim>
                                    <p:anim calcmode="lin" valueType="num">
                                      <p:cBhvr additive="base">
                                        <p:cTn id="14" dur="1000"/>
                                        <p:tgtEl>
                                          <p:spTgt spid="5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000"/>
                                        <p:tgtEl>
                                          <p:spTgt spid="55"/>
                                        </p:tgtEl>
                                        <p:attrNameLst>
                                          <p:attrName>ppt_w</p:attrName>
                                        </p:attrNameLst>
                                      </p:cBhvr>
                                      <p:tavLst>
                                        <p:tav tm="0">
                                          <p:val>
                                            <p:strVal val="0"/>
                                          </p:val>
                                        </p:tav>
                                        <p:tav tm="100000">
                                          <p:val>
                                            <p:strVal val="#ppt_w"/>
                                          </p:val>
                                        </p:tav>
                                      </p:tavLst>
                                    </p:anim>
                                    <p:anim calcmode="lin" valueType="num">
                                      <p:cBhvr additive="base">
                                        <p:cTn id="20" dur="1000"/>
                                        <p:tgtEl>
                                          <p:spTgt spid="55"/>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1000"/>
                                        <p:tgtEl>
                                          <p:spTgt spid="56"/>
                                        </p:tgtEl>
                                        <p:attrNameLst>
                                          <p:attrName>ppt_w</p:attrName>
                                        </p:attrNameLst>
                                      </p:cBhvr>
                                      <p:tavLst>
                                        <p:tav tm="0">
                                          <p:val>
                                            <p:strVal val="0"/>
                                          </p:val>
                                        </p:tav>
                                        <p:tav tm="100000">
                                          <p:val>
                                            <p:strVal val="#ppt_w"/>
                                          </p:val>
                                        </p:tav>
                                      </p:tavLst>
                                    </p:anim>
                                    <p:anim calcmode="lin" valueType="num">
                                      <p:cBhvr additive="base">
                                        <p:cTn id="26" dur="1000"/>
                                        <p:tgtEl>
                                          <p:spTgt spid="56"/>
                                        </p:tgtEl>
                                        <p:attrNameLst>
                                          <p:attrName>ppt_h</p:attrName>
                                        </p:attrNameLst>
                                      </p:cBhvr>
                                      <p:tavLst>
                                        <p:tav tm="0">
                                          <p:val>
                                            <p:strVal val="0"/>
                                          </p:val>
                                        </p:tav>
                                        <p:tav tm="100000">
                                          <p:val>
                                            <p:strVal val="#ppt_h"/>
                                          </p:val>
                                        </p:tav>
                                      </p:tavLst>
                                    </p:anim>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pic>
        <p:nvPicPr>
          <p:cNvPr id="70" name="Google Shape;70;p10"/>
          <p:cNvPicPr preferRelativeResize="0"/>
          <p:nvPr/>
        </p:nvPicPr>
        <p:blipFill rotWithShape="1">
          <a:blip r:embed="rId3">
            <a:alphaModFix/>
          </a:blip>
          <a:srcRect/>
          <a:stretch/>
        </p:blipFill>
        <p:spPr>
          <a:xfrm rot="5400000">
            <a:off x="6663712" y="2244430"/>
            <a:ext cx="10707313" cy="7033881"/>
          </a:xfrm>
          <a:prstGeom prst="rect">
            <a:avLst/>
          </a:prstGeom>
          <a:noFill/>
          <a:ln>
            <a:noFill/>
          </a:ln>
        </p:spPr>
      </p:pic>
      <p:sp>
        <p:nvSpPr>
          <p:cNvPr id="71" name="Google Shape;71;p10"/>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000" b="1" i="0" u="none" strike="noStrike" cap="none">
                <a:solidFill>
                  <a:schemeClr val="lt1"/>
                </a:solidFill>
                <a:latin typeface="Poppins"/>
                <a:ea typeface="Poppins"/>
                <a:cs typeface="Poppins"/>
                <a:sym typeface="Poppins"/>
              </a:rPr>
              <a:t>wreck</a:t>
            </a:r>
            <a:endParaRPr sz="12000" b="1" i="0" u="none" strike="noStrike" cap="none">
              <a:solidFill>
                <a:schemeClr val="lt1"/>
              </a:solidFill>
              <a:latin typeface="Poppins"/>
              <a:ea typeface="Poppins"/>
              <a:cs typeface="Poppins"/>
              <a:sym typeface="Poppins"/>
            </a:endParaRPr>
          </a:p>
        </p:txBody>
      </p:sp>
      <p:sp>
        <p:nvSpPr>
          <p:cNvPr id="72" name="Google Shape;72;p10"/>
          <p:cNvSpPr/>
          <p:nvPr/>
        </p:nvSpPr>
        <p:spPr>
          <a:xfrm>
            <a:off x="9286895" y="5045694"/>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10"/>
          <p:cNvSpPr/>
          <p:nvPr/>
        </p:nvSpPr>
        <p:spPr>
          <a:xfrm>
            <a:off x="9813576" y="4600484"/>
            <a:ext cx="14790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10"/>
          <p:cNvSpPr/>
          <p:nvPr/>
        </p:nvSpPr>
        <p:spPr>
          <a:xfrm>
            <a:off x="11741612" y="459592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10"/>
          <p:cNvSpPr/>
          <p:nvPr/>
        </p:nvSpPr>
        <p:spPr>
          <a:xfrm>
            <a:off x="11823085" y="396667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6" name="Google Shape;76;p10"/>
          <p:cNvCxnSpPr/>
          <p:nvPr/>
        </p:nvCxnSpPr>
        <p:spPr>
          <a:xfrm rot="10800000" flipH="1">
            <a:off x="12712470" y="3842057"/>
            <a:ext cx="1479000" cy="6000"/>
          </a:xfrm>
          <a:prstGeom prst="straightConnector1">
            <a:avLst/>
          </a:prstGeom>
          <a:noFill/>
          <a:ln w="76200" cap="flat" cmpd="sng">
            <a:solidFill>
              <a:schemeClr val="accent4"/>
            </a:solidFill>
            <a:prstDash val="solid"/>
            <a:round/>
            <a:headEnd type="none" w="sm" len="sm"/>
            <a:tailEnd type="none" w="sm" len="sm"/>
          </a:ln>
        </p:spPr>
      </p:cxnSp>
      <p:sp>
        <p:nvSpPr>
          <p:cNvPr id="77" name="Google Shape;77;p10"/>
          <p:cNvSpPr/>
          <p:nvPr/>
        </p:nvSpPr>
        <p:spPr>
          <a:xfrm>
            <a:off x="12750284" y="4600484"/>
            <a:ext cx="14415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8" name="Google Shape;78;p10"/>
          <p:cNvCxnSpPr/>
          <p:nvPr/>
        </p:nvCxnSpPr>
        <p:spPr>
          <a:xfrm rot="10800000" flipH="1">
            <a:off x="9813639" y="3842057"/>
            <a:ext cx="1479000" cy="6000"/>
          </a:xfrm>
          <a:prstGeom prst="straightConnector1">
            <a:avLst/>
          </a:prstGeom>
          <a:noFill/>
          <a:ln w="76200" cap="flat" cmpd="sng">
            <a:solidFill>
              <a:schemeClr val="accent4"/>
            </a:solidFill>
            <a:prstDash val="solid"/>
            <a:round/>
            <a:headEnd type="none" w="sm" len="sm"/>
            <a:tailEnd type="none" w="sm" len="sm"/>
          </a:ln>
        </p:spPr>
      </p:cxnSp>
      <p:sp>
        <p:nvSpPr>
          <p:cNvPr id="79" name="Google Shape;79;p10"/>
          <p:cNvSpPr txBox="1"/>
          <p:nvPr/>
        </p:nvSpPr>
        <p:spPr>
          <a:xfrm>
            <a:off x="8848059" y="6921206"/>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000" b="1" i="0" u="none" strike="noStrike" cap="none">
                <a:solidFill>
                  <a:schemeClr val="lt1"/>
                </a:solidFill>
                <a:latin typeface="Poppins"/>
                <a:ea typeface="Poppins"/>
                <a:cs typeface="Poppins"/>
                <a:sym typeface="Poppins"/>
              </a:rPr>
              <a:t>wreck</a:t>
            </a:r>
            <a:endParaRPr sz="12000" b="1" i="0" u="none" strike="noStrike" cap="none">
              <a:solidFill>
                <a:schemeClr val="lt1"/>
              </a:solidFill>
              <a:latin typeface="Poppins"/>
              <a:ea typeface="Poppins"/>
              <a:cs typeface="Poppins"/>
              <a:sym typeface="Poppins"/>
            </a:endParaRPr>
          </a:p>
        </p:txBody>
      </p:sp>
      <p:sp>
        <p:nvSpPr>
          <p:cNvPr id="80" name="Google Shape;80;p10"/>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81" name="Google Shape;81;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2" name="Google Shape;82;p10"/>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83" name="Google Shape;83;p10"/>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84" name="Google Shape;84;p10"/>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par>
                                <p:cTn id="8" presetID="1"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6"/>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
                                        <p:tgtEl>
                                          <p:spTgt spid="7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1"/>
                                          </p:stCondLst>
                                        </p:cTn>
                                        <p:tgtEl>
                                          <p:spTgt spid="7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1"/>
                                        <p:tgtEl>
                                          <p:spTgt spid="77"/>
                                        </p:tgtEl>
                                      </p:cBhvr>
                                    </p:animEffect>
                                  </p:childTnLst>
                                </p:cTn>
                              </p:par>
                              <p:par>
                                <p:cTn id="30" presetID="1" presetClass="exit" presetSubtype="0" fill="hold" nodeType="withEffect">
                                  <p:stCondLst>
                                    <p:cond delay="0"/>
                                  </p:stCondLst>
                                  <p:childTnLst>
                                    <p:set>
                                      <p:cBhvr>
                                        <p:cTn id="31" dur="1" fill="hold">
                                          <p:stCondLst>
                                            <p:cond delay="1"/>
                                          </p:stCondLst>
                                        </p:cTn>
                                        <p:tgtEl>
                                          <p:spTgt spid="7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1000"/>
                                        <p:tgtEl>
                                          <p:spTgt spid="72"/>
                                        </p:tgtEl>
                                      </p:cBhvr>
                                    </p:animEffect>
                                  </p:childTnLst>
                                </p:cTn>
                              </p:par>
                              <p:par>
                                <p:cTn id="37" presetID="1" presetClass="exit" presetSubtype="0" fill="hold" nodeType="withEffect">
                                  <p:stCondLst>
                                    <p:cond delay="0"/>
                                  </p:stCondLst>
                                  <p:childTnLst>
                                    <p:set>
                                      <p:cBhvr>
                                        <p:cTn id="38" dur="1" fill="hold">
                                          <p:stCondLst>
                                            <p:cond delay="1"/>
                                          </p:stCondLst>
                                        </p:cTn>
                                        <p:tgtEl>
                                          <p:spTgt spid="7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7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grpSp>
        <p:nvGrpSpPr>
          <p:cNvPr id="90" name="Google Shape;90;p11"/>
          <p:cNvGrpSpPr/>
          <p:nvPr/>
        </p:nvGrpSpPr>
        <p:grpSpPr>
          <a:xfrm>
            <a:off x="7203647" y="7135079"/>
            <a:ext cx="10894254" cy="2038801"/>
            <a:chOff x="5784675" y="818500"/>
            <a:chExt cx="2737800" cy="1941900"/>
          </a:xfrm>
        </p:grpSpPr>
        <p:sp>
          <p:nvSpPr>
            <p:cNvPr id="91" name="Google Shape;91;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2" name="Google Shape;92;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5200" b="1" i="0" u="none" strike="noStrike" cap="none">
                  <a:solidFill>
                    <a:schemeClr val="accent1"/>
                  </a:solidFill>
                  <a:latin typeface="Poppins"/>
                  <a:ea typeface="Poppins"/>
                  <a:cs typeface="Poppins"/>
                  <a:sym typeface="Poppins"/>
                </a:rPr>
                <a:t>The wrench is the wrong tool.</a:t>
              </a:r>
              <a:endParaRPr sz="5200" b="1" i="0" u="none" strike="noStrike" cap="none">
                <a:solidFill>
                  <a:schemeClr val="accent1"/>
                </a:solidFill>
                <a:latin typeface="Poppins"/>
                <a:ea typeface="Poppins"/>
                <a:cs typeface="Poppins"/>
                <a:sym typeface="Poppins"/>
              </a:endParaRPr>
            </a:p>
          </p:txBody>
        </p:sp>
      </p:grpSp>
      <p:grpSp>
        <p:nvGrpSpPr>
          <p:cNvPr id="93" name="Google Shape;93;p11"/>
          <p:cNvGrpSpPr/>
          <p:nvPr/>
        </p:nvGrpSpPr>
        <p:grpSpPr>
          <a:xfrm>
            <a:off x="7203383" y="4771757"/>
            <a:ext cx="10894254" cy="2197454"/>
            <a:chOff x="5784675" y="818500"/>
            <a:chExt cx="2737800" cy="1941900"/>
          </a:xfrm>
        </p:grpSpPr>
        <p:sp>
          <p:nvSpPr>
            <p:cNvPr id="94" name="Google Shape;94;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5" name="Google Shape;95;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4700" b="1" i="0" u="none" strike="noStrike" cap="none">
                  <a:solidFill>
                    <a:schemeClr val="accent1"/>
                  </a:solidFill>
                  <a:latin typeface="Poppins"/>
                  <a:ea typeface="Poppins"/>
                  <a:cs typeface="Poppins"/>
                  <a:sym typeface="Poppins"/>
                </a:rPr>
                <a:t>The wreath fell and wrecked the wrap.</a:t>
              </a:r>
              <a:endParaRPr sz="4700" b="1" i="0" u="none" strike="noStrike" cap="none">
                <a:solidFill>
                  <a:schemeClr val="accent1"/>
                </a:solidFill>
                <a:latin typeface="Poppins"/>
                <a:ea typeface="Poppins"/>
                <a:cs typeface="Poppins"/>
                <a:sym typeface="Poppins"/>
              </a:endParaRPr>
            </a:p>
          </p:txBody>
        </p:sp>
      </p:grpSp>
      <p:grpSp>
        <p:nvGrpSpPr>
          <p:cNvPr id="96" name="Google Shape;96;p11"/>
          <p:cNvGrpSpPr/>
          <p:nvPr/>
        </p:nvGrpSpPr>
        <p:grpSpPr>
          <a:xfrm>
            <a:off x="7203563" y="2399027"/>
            <a:ext cx="10894528" cy="2197454"/>
            <a:chOff x="5784675" y="818500"/>
            <a:chExt cx="2737800" cy="1941900"/>
          </a:xfrm>
        </p:grpSpPr>
        <p:sp>
          <p:nvSpPr>
            <p:cNvPr id="97" name="Google Shape;97;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5000" b="1" i="0" u="none" strike="noStrike" cap="none">
                  <a:solidFill>
                    <a:schemeClr val="accent1"/>
                  </a:solidFill>
                  <a:latin typeface="Poppins"/>
                  <a:ea typeface="Poppins"/>
                  <a:cs typeface="Poppins"/>
                  <a:sym typeface="Poppins"/>
                </a:rPr>
                <a:t>Write about the wren without using your wrist.</a:t>
              </a:r>
              <a:endParaRPr sz="5000" b="1" i="0" u="none" strike="noStrike" cap="none">
                <a:solidFill>
                  <a:schemeClr val="accent1"/>
                </a:solidFill>
                <a:latin typeface="Poppins"/>
                <a:ea typeface="Poppins"/>
                <a:cs typeface="Poppins"/>
                <a:sym typeface="Poppins"/>
              </a:endParaRPr>
            </a:p>
          </p:txBody>
        </p:sp>
      </p:grpSp>
      <p:sp>
        <p:nvSpPr>
          <p:cNvPr id="99" name="Google Shape;99;p11"/>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Read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100" name="Google Shape;100;p1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1" name="Google Shape;101;p11"/>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624650" y="3085050"/>
            <a:ext cx="2781801" cy="2364399"/>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16554675" y="9482200"/>
            <a:ext cx="2242549" cy="1620675"/>
          </a:xfrm>
          <a:prstGeom prst="rect">
            <a:avLst/>
          </a:prstGeom>
          <a:noFill/>
          <a:ln>
            <a:noFill/>
          </a:ln>
        </p:spPr>
      </p:pic>
      <p:sp>
        <p:nvSpPr>
          <p:cNvPr id="104" name="Google Shape;104;p11"/>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1000"/>
                                        <p:tgtEl>
                                          <p:spTgt spid="96"/>
                                        </p:tgtEl>
                                        <p:attrNameLst>
                                          <p:attrName>ppt_w</p:attrName>
                                        </p:attrNameLst>
                                      </p:cBhvr>
                                      <p:tavLst>
                                        <p:tav tm="0">
                                          <p:val>
                                            <p:strVal val="0"/>
                                          </p:val>
                                        </p:tav>
                                        <p:tav tm="100000">
                                          <p:val>
                                            <p:strVal val="#ppt_w"/>
                                          </p:val>
                                        </p:tav>
                                      </p:tavLst>
                                    </p:anim>
                                    <p:anim calcmode="lin" valueType="num">
                                      <p:cBhvr additive="base">
                                        <p:cTn id="13" dur="1000"/>
                                        <p:tgtEl>
                                          <p:spTgt spid="96"/>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 calcmode="lin" valueType="num">
                                      <p:cBhvr additive="base">
                                        <p:cTn id="18" dur="1000"/>
                                        <p:tgtEl>
                                          <p:spTgt spid="93"/>
                                        </p:tgtEl>
                                        <p:attrNameLst>
                                          <p:attrName>ppt_w</p:attrName>
                                        </p:attrNameLst>
                                      </p:cBhvr>
                                      <p:tavLst>
                                        <p:tav tm="0">
                                          <p:val>
                                            <p:strVal val="0"/>
                                          </p:val>
                                        </p:tav>
                                        <p:tav tm="100000">
                                          <p:val>
                                            <p:strVal val="#ppt_w"/>
                                          </p:val>
                                        </p:tav>
                                      </p:tavLst>
                                    </p:anim>
                                    <p:anim calcmode="lin" valueType="num">
                                      <p:cBhvr additive="base">
                                        <p:cTn id="19" dur="1000"/>
                                        <p:tgtEl>
                                          <p:spTgt spid="93"/>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0"/>
                                        </p:tgtEl>
                                        <p:attrNameLst>
                                          <p:attrName>style.visibility</p:attrName>
                                        </p:attrNameLst>
                                      </p:cBhvr>
                                      <p:to>
                                        <p:strVal val="visible"/>
                                      </p:to>
                                    </p:set>
                                    <p:anim calcmode="lin" valueType="num">
                                      <p:cBhvr additive="base">
                                        <p:cTn id="24" dur="1000"/>
                                        <p:tgtEl>
                                          <p:spTgt spid="90"/>
                                        </p:tgtEl>
                                        <p:attrNameLst>
                                          <p:attrName>ppt_w</p:attrName>
                                        </p:attrNameLst>
                                      </p:cBhvr>
                                      <p:tavLst>
                                        <p:tav tm="0">
                                          <p:val>
                                            <p:strVal val="0"/>
                                          </p:val>
                                        </p:tav>
                                        <p:tav tm="100000">
                                          <p:val>
                                            <p:strVal val="#ppt_w"/>
                                          </p:val>
                                        </p:tav>
                                      </p:tavLst>
                                    </p:anim>
                                    <p:anim calcmode="lin" valueType="num">
                                      <p:cBhvr additive="base">
                                        <p:cTn id="25" dur="1000"/>
                                        <p:tgtEl>
                                          <p:spTgt spid="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2"/>
          <p:cNvSpPr txBox="1"/>
          <p:nvPr/>
        </p:nvSpPr>
        <p:spPr>
          <a:xfrm>
            <a:off x="10501871" y="343721"/>
            <a:ext cx="7647900" cy="106236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500" b="1" i="0" u="none" strike="noStrike" cap="none" dirty="0">
                <a:solidFill>
                  <a:schemeClr val="accent1"/>
                </a:solidFill>
                <a:latin typeface="Poppins"/>
                <a:ea typeface="Poppins"/>
                <a:cs typeface="Poppins"/>
                <a:sym typeface="Poppins"/>
              </a:rPr>
              <a:t>wring</a:t>
            </a:r>
            <a:endParaRPr sz="11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500" b="1" i="0" u="none" strike="noStrike" cap="none" dirty="0">
                <a:solidFill>
                  <a:schemeClr val="accent1"/>
                </a:solidFill>
                <a:latin typeface="Poppins"/>
                <a:ea typeface="Poppins"/>
                <a:cs typeface="Poppins"/>
                <a:sym typeface="Poppins"/>
              </a:rPr>
              <a:t>wreck	</a:t>
            </a:r>
            <a:r>
              <a:rPr lang="en" sz="11500" b="1" i="0" u="none" strike="noStrike" cap="none">
                <a:solidFill>
                  <a:schemeClr val="accent1"/>
                </a:solidFill>
                <a:latin typeface="Poppins"/>
                <a:ea typeface="Poppins"/>
                <a:cs typeface="Poppins"/>
                <a:sym typeface="Poppins"/>
              </a:rPr>
              <a:t>	</a:t>
            </a:r>
            <a:endParaRPr sz="11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500" b="1" i="0" u="none" strike="noStrike" cap="none" dirty="0">
                <a:solidFill>
                  <a:schemeClr val="accent1"/>
                </a:solidFill>
                <a:latin typeface="Poppins"/>
                <a:ea typeface="Poppins"/>
                <a:cs typeface="Poppins"/>
                <a:sym typeface="Poppins"/>
              </a:rPr>
              <a:t>wrath</a:t>
            </a:r>
            <a:endParaRPr sz="11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500" b="1" i="0" u="none" strike="noStrike" cap="none" dirty="0">
                <a:solidFill>
                  <a:schemeClr val="accent1"/>
                </a:solidFill>
                <a:latin typeface="Poppins"/>
                <a:ea typeface="Poppins"/>
                <a:cs typeface="Poppins"/>
                <a:sym typeface="Poppins"/>
              </a:rPr>
              <a:t>write</a:t>
            </a:r>
            <a:endParaRPr sz="115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11500" b="1" i="0" u="none" strike="noStrike" cap="none" dirty="0">
              <a:solidFill>
                <a:schemeClr val="accent1"/>
              </a:solidFill>
              <a:highlight>
                <a:srgbClr val="FFFFFF"/>
              </a:highlight>
              <a:latin typeface="Poppins"/>
              <a:ea typeface="Poppins"/>
              <a:cs typeface="Poppins"/>
              <a:sym typeface="Poppins"/>
            </a:endParaRPr>
          </a:p>
        </p:txBody>
      </p:sp>
      <p:sp>
        <p:nvSpPr>
          <p:cNvPr id="111" name="Google Shape;111;p12"/>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Decode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12" name="Google Shape;112;p12"/>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3" name="Google Shape;113;p12"/>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14" name="Google Shape;114;p12"/>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1000"/>
                                        <p:tgtEl>
                                          <p:spTgt spid="110"/>
                                        </p:tgtEl>
                                        <p:attrNameLst>
                                          <p:attrName>ppt_w</p:attrName>
                                        </p:attrNameLst>
                                      </p:cBhvr>
                                      <p:tavLst>
                                        <p:tav tm="0">
                                          <p:val>
                                            <p:strVal val="0"/>
                                          </p:val>
                                        </p:tav>
                                        <p:tav tm="100000">
                                          <p:val>
                                            <p:strVal val="#ppt_w"/>
                                          </p:val>
                                        </p:tav>
                                      </p:tavLst>
                                    </p:anim>
                                    <p:anim calcmode="lin" valueType="num">
                                      <p:cBhvr additive="base">
                                        <p:cTn id="8" dur="1000"/>
                                        <p:tgtEl>
                                          <p:spTgt spid="1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120" name="Google Shape;120;p13"/>
          <p:cNvPicPr preferRelativeResize="0"/>
          <p:nvPr/>
        </p:nvPicPr>
        <p:blipFill rotWithShape="1">
          <a:blip r:embed="rId3">
            <a:alphaModFix/>
          </a:blip>
          <a:srcRect/>
          <a:stretch/>
        </p:blipFill>
        <p:spPr>
          <a:xfrm>
            <a:off x="7467496" y="3880880"/>
            <a:ext cx="4701742" cy="3549187"/>
          </a:xfrm>
          <a:prstGeom prst="rect">
            <a:avLst/>
          </a:prstGeom>
          <a:noFill/>
          <a:ln>
            <a:noFill/>
          </a:ln>
        </p:spPr>
      </p:pic>
      <p:pic>
        <p:nvPicPr>
          <p:cNvPr id="121" name="Google Shape;121;p13"/>
          <p:cNvPicPr preferRelativeResize="0"/>
          <p:nvPr/>
        </p:nvPicPr>
        <p:blipFill rotWithShape="1">
          <a:blip r:embed="rId4">
            <a:alphaModFix/>
          </a:blip>
          <a:srcRect/>
          <a:stretch/>
        </p:blipFill>
        <p:spPr>
          <a:xfrm>
            <a:off x="10973801" y="3894955"/>
            <a:ext cx="4701742" cy="4701742"/>
          </a:xfrm>
          <a:prstGeom prst="rect">
            <a:avLst/>
          </a:prstGeom>
          <a:noFill/>
          <a:ln>
            <a:noFill/>
          </a:ln>
        </p:spPr>
      </p:pic>
      <p:pic>
        <p:nvPicPr>
          <p:cNvPr id="122" name="Google Shape;122;p13"/>
          <p:cNvPicPr preferRelativeResize="0"/>
          <p:nvPr/>
        </p:nvPicPr>
        <p:blipFill rotWithShape="1">
          <a:blip r:embed="rId5">
            <a:alphaModFix/>
          </a:blip>
          <a:srcRect/>
          <a:stretch/>
        </p:blipFill>
        <p:spPr>
          <a:xfrm>
            <a:off x="14533596" y="3894955"/>
            <a:ext cx="4701742" cy="4701742"/>
          </a:xfrm>
          <a:prstGeom prst="rect">
            <a:avLst/>
          </a:prstGeom>
          <a:noFill/>
          <a:ln>
            <a:noFill/>
          </a:ln>
        </p:spPr>
      </p:pic>
      <p:sp>
        <p:nvSpPr>
          <p:cNvPr id="123" name="Google Shape;123;p13"/>
          <p:cNvSpPr txBox="1"/>
          <p:nvPr/>
        </p:nvSpPr>
        <p:spPr>
          <a:xfrm>
            <a:off x="7548749" y="4182077"/>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wr</a:t>
            </a:r>
            <a:endParaRPr sz="15000" b="1" i="0" u="none" strike="noStrike" cap="none">
              <a:solidFill>
                <a:srgbClr val="000000"/>
              </a:solidFill>
              <a:latin typeface="Poppins"/>
              <a:ea typeface="Poppins"/>
              <a:cs typeface="Poppins"/>
              <a:sym typeface="Poppins"/>
            </a:endParaRPr>
          </a:p>
        </p:txBody>
      </p:sp>
      <p:sp>
        <p:nvSpPr>
          <p:cNvPr id="124" name="Google Shape;124;p13"/>
          <p:cNvSpPr txBox="1"/>
          <p:nvPr/>
        </p:nvSpPr>
        <p:spPr>
          <a:xfrm>
            <a:off x="14899978" y="4182077"/>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th</a:t>
            </a:r>
            <a:endParaRPr sz="15000" b="1" i="0" u="none" strike="noStrike" cap="none">
              <a:solidFill>
                <a:srgbClr val="000000"/>
              </a:solidFill>
              <a:latin typeface="Poppins"/>
              <a:ea typeface="Poppins"/>
              <a:cs typeface="Poppins"/>
              <a:sym typeface="Poppins"/>
            </a:endParaRPr>
          </a:p>
        </p:txBody>
      </p:sp>
      <p:sp>
        <p:nvSpPr>
          <p:cNvPr id="125" name="Google Shape;125;p13"/>
          <p:cNvSpPr txBox="1"/>
          <p:nvPr/>
        </p:nvSpPr>
        <p:spPr>
          <a:xfrm>
            <a:off x="11561264" y="4182077"/>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ea</a:t>
            </a:r>
            <a:endParaRPr sz="15000" b="1" i="0" u="none" strike="noStrike" cap="none">
              <a:solidFill>
                <a:srgbClr val="000000"/>
              </a:solidFill>
              <a:latin typeface="Poppins"/>
              <a:ea typeface="Poppins"/>
              <a:cs typeface="Poppins"/>
              <a:sym typeface="Poppins"/>
            </a:endParaRPr>
          </a:p>
        </p:txBody>
      </p:sp>
      <p:sp>
        <p:nvSpPr>
          <p:cNvPr id="126" name="Google Shape;126;p13"/>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Spell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27" name="Google Shape;127;p13"/>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28" name="Google Shape;128;p13"/>
          <p:cNvPicPr preferRelativeResize="0"/>
          <p:nvPr/>
        </p:nvPicPr>
        <p:blipFill rotWithShape="1">
          <a:blip r:embed="rId7">
            <a:alphaModFix/>
          </a:blip>
          <a:srcRect/>
          <a:stretch/>
        </p:blipFill>
        <p:spPr>
          <a:xfrm>
            <a:off x="537975" y="3283650"/>
            <a:ext cx="3734709" cy="2499625"/>
          </a:xfrm>
          <a:prstGeom prst="rect">
            <a:avLst/>
          </a:prstGeom>
          <a:noFill/>
          <a:ln>
            <a:noFill/>
          </a:ln>
        </p:spPr>
      </p:pic>
      <p:sp>
        <p:nvSpPr>
          <p:cNvPr id="129" name="Google Shape;129;p13"/>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1000"/>
                                        <p:tgtEl>
                                          <p:spTgt spid="121"/>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10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1000"/>
                                        <p:tgtEl>
                                          <p:spTgt spid="122"/>
                                        </p:tgtEl>
                                      </p:cBhvr>
                                    </p:animEffect>
                                  </p:childTnLst>
                                </p:cTn>
                              </p:par>
                              <p:par>
                                <p:cTn id="24" presetID="10" presetClass="entr" presetSubtype="0" fill="hold" nodeType="with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grpSp>
        <p:nvGrpSpPr>
          <p:cNvPr id="135" name="Google Shape;135;p14"/>
          <p:cNvGrpSpPr/>
          <p:nvPr/>
        </p:nvGrpSpPr>
        <p:grpSpPr>
          <a:xfrm>
            <a:off x="9855782" y="4100679"/>
            <a:ext cx="5833157" cy="3109759"/>
            <a:chOff x="5784675" y="818500"/>
            <a:chExt cx="2737800" cy="1941900"/>
          </a:xfrm>
        </p:grpSpPr>
        <p:sp>
          <p:nvSpPr>
            <p:cNvPr id="136" name="Google Shape;136;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7" name="Google Shape;137;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3200" b="1" i="0" u="none" strike="noStrike" cap="none">
                  <a:solidFill>
                    <a:schemeClr val="accent2"/>
                  </a:solidFill>
                  <a:latin typeface="Poppins"/>
                  <a:ea typeface="Poppins"/>
                  <a:cs typeface="Poppins"/>
                  <a:sym typeface="Poppins"/>
                </a:rPr>
                <a:t>write</a:t>
              </a:r>
              <a:endParaRPr sz="13200" b="1" i="0" u="none" strike="noStrike" cap="none">
                <a:solidFill>
                  <a:schemeClr val="accent2"/>
                </a:solidFill>
                <a:latin typeface="Poppins"/>
                <a:ea typeface="Poppins"/>
                <a:cs typeface="Poppins"/>
                <a:sym typeface="Poppins"/>
              </a:endParaRPr>
            </a:p>
          </p:txBody>
        </p:sp>
      </p:grpSp>
      <p:sp>
        <p:nvSpPr>
          <p:cNvPr id="138" name="Google Shape;138;p14"/>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High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Frequency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139" name="Google Shape;139;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40" name="Google Shape;140;p14"/>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41" name="Google Shape;141;p14"/>
          <p:cNvPicPr preferRelativeResize="0"/>
          <p:nvPr/>
        </p:nvPicPr>
        <p:blipFill rotWithShape="1">
          <a:blip r:embed="rId4">
            <a:alphaModFix/>
          </a:blip>
          <a:srcRect/>
          <a:stretch/>
        </p:blipFill>
        <p:spPr>
          <a:xfrm>
            <a:off x="690325" y="4334725"/>
            <a:ext cx="2263725" cy="2130276"/>
          </a:xfrm>
          <a:prstGeom prst="rect">
            <a:avLst/>
          </a:prstGeom>
          <a:noFill/>
          <a:ln>
            <a:noFill/>
          </a:ln>
        </p:spPr>
      </p:pic>
      <p:sp>
        <p:nvSpPr>
          <p:cNvPr id="142" name="Google Shape;142;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000"/>
                                        <p:tgtEl>
                                          <p:spTgt spid="135"/>
                                        </p:tgtEl>
                                        <p:attrNameLst>
                                          <p:attrName>ppt_w</p:attrName>
                                        </p:attrNameLst>
                                      </p:cBhvr>
                                      <p:tavLst>
                                        <p:tav tm="0">
                                          <p:val>
                                            <p:strVal val="0"/>
                                          </p:val>
                                        </p:tav>
                                        <p:tav tm="100000">
                                          <p:val>
                                            <p:strVal val="#ppt_w"/>
                                          </p:val>
                                        </p:tav>
                                      </p:tavLst>
                                    </p:anim>
                                    <p:anim calcmode="lin" valueType="num">
                                      <p:cBhvr additive="base">
                                        <p:cTn id="8" dur="1000"/>
                                        <p:tgtEl>
                                          <p:spTgt spid="1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2203</Words>
  <Application>Microsoft Office PowerPoint</Application>
  <PresentationFormat>Custom</PresentationFormat>
  <Paragraphs>180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Questrial</vt:lpstr>
      <vt:lpstr>Calibri</vt:lpstr>
      <vt:lpstr>Arial</vt:lpstr>
      <vt:lpstr>Short Stack</vt:lpstr>
      <vt:lpstr>Poppins</vt:lpstr>
      <vt:lpstr>Poppins Black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2024-07-29T17:04:51Z</dcterms:modified>
</cp:coreProperties>
</file>