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894">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94"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we'll be looking at silent letters and syllabication. Today, we'll look at decoding and spelling words with the spelling pattern k-n and g-n.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k-n and g-n cards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Each of these cards says /n/. The k is silent and the g is silent. K-n says /n/ like </a:t>
            </a:r>
            <a:r>
              <a:rPr lang="en" sz="1200" u="sng">
                <a:solidFill>
                  <a:schemeClr val="dk1"/>
                </a:solidFill>
                <a:latin typeface="Poppins"/>
                <a:ea typeface="Poppins"/>
                <a:cs typeface="Poppins"/>
                <a:sym typeface="Poppins"/>
              </a:rPr>
              <a:t>kn</a:t>
            </a:r>
            <a:r>
              <a:rPr lang="en" sz="1200">
                <a:solidFill>
                  <a:schemeClr val="dk1"/>
                </a:solidFill>
                <a:latin typeface="Poppins"/>
                <a:ea typeface="Poppins"/>
                <a:cs typeface="Poppins"/>
                <a:sym typeface="Poppins"/>
              </a:rPr>
              <a:t>ee, /n/ /e/. G-n says /n/ like </a:t>
            </a:r>
            <a:r>
              <a:rPr lang="en" sz="1200" u="sng">
                <a:solidFill>
                  <a:schemeClr val="dk1"/>
                </a:solidFill>
                <a:latin typeface="Poppins"/>
                <a:ea typeface="Poppins"/>
                <a:cs typeface="Poppins"/>
                <a:sym typeface="Poppins"/>
              </a:rPr>
              <a:t>gn</a:t>
            </a:r>
            <a:r>
              <a:rPr lang="en" sz="1200">
                <a:solidFill>
                  <a:schemeClr val="dk1"/>
                </a:solidFill>
                <a:latin typeface="Poppins"/>
                <a:ea typeface="Poppins"/>
                <a:cs typeface="Poppins"/>
                <a:sym typeface="Poppins"/>
              </a:rPr>
              <a:t>at, /n/ /a/ /t/. Say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k-n card and listen for students to say /n/. Repeat with the g-n card and listen for students to say /n/.</a:t>
            </a:r>
            <a:endParaRPr b="1" sz="10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k-n says /n/ and g-n says /n/.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K-n and g-n say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knock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k-n in it. We'll underline anything that sticks together. I need to underline the k-n and the c-k.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k-n and the c-k. </a:t>
            </a:r>
            <a:r>
              <a:rPr lang="en" sz="1200" u="sng">
                <a:solidFill>
                  <a:schemeClr val="dk1"/>
                </a:solidFill>
                <a:latin typeface="Poppins"/>
                <a:ea typeface="Poppins"/>
                <a:cs typeface="Poppins"/>
                <a:sym typeface="Poppins"/>
              </a:rPr>
              <a:t>kn</a:t>
            </a:r>
            <a:r>
              <a:rPr lang="en" sz="1200">
                <a:solidFill>
                  <a:schemeClr val="dk1"/>
                </a:solidFill>
                <a:latin typeface="Poppins"/>
                <a:ea typeface="Poppins"/>
                <a:cs typeface="Poppins"/>
                <a:sym typeface="Poppins"/>
              </a:rPr>
              <a:t>o</a:t>
            </a:r>
            <a:r>
              <a:rPr lang="en" sz="1200" u="sng">
                <a:solidFill>
                  <a:schemeClr val="dk1"/>
                </a:solidFill>
                <a:latin typeface="Poppins"/>
                <a:ea typeface="Poppins"/>
                <a:cs typeface="Poppins"/>
                <a:sym typeface="Poppins"/>
              </a:rPr>
              <a:t>ck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K-n says /n/, o says /o/, c-k says /k/ = "knock". Let's segment and blend the word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knock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knife, sign</a:t>
            </a:r>
            <a:endParaRPr b="1" sz="1200">
              <a:solidFill>
                <a:schemeClr val="dk1"/>
              </a:solidFill>
              <a:latin typeface="Poppins"/>
              <a:ea typeface="Poppins"/>
              <a:cs typeface="Poppins"/>
              <a:sym typeface="Poppins"/>
            </a:endParaRPr>
          </a:p>
        </p:txBody>
      </p:sp>
      <p:sp>
        <p:nvSpPr>
          <p:cNvPr id="71" name="Google Shape;71;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2" name="Google Shape;72;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I know how to knead dough.</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I have knowledge of knights knitting.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The gnome gnashed his teeth.</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k-n and g-n say /n/. Those brains are growing!</a:t>
            </a:r>
            <a:endParaRPr b="1" sz="1200">
              <a:solidFill>
                <a:schemeClr val="dk1"/>
              </a:solidFill>
              <a:latin typeface="Poppins"/>
              <a:ea typeface="Poppins"/>
              <a:cs typeface="Poppins"/>
              <a:sym typeface="Poppins"/>
            </a:endParaRPr>
          </a:p>
        </p:txBody>
      </p:sp>
      <p:sp>
        <p:nvSpPr>
          <p:cNvPr id="91" name="Google Shape;91;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2" name="Google Shape;92;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knack, knelt, gnarl, reign</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11" name="Google Shape;111;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2" name="Google Shape;112;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knotty</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knotty.</a:t>
            </a:r>
            <a:r>
              <a:rPr lang="en" sz="1200">
                <a:solidFill>
                  <a:schemeClr val="dk1"/>
                </a:solidFill>
                <a:latin typeface="Poppins"/>
                <a:ea typeface="Poppins"/>
                <a:cs typeface="Poppins"/>
                <a:sym typeface="Poppins"/>
              </a:rPr>
              <a:t> Let's listen to the sounds and match the sound to the correct letter. The word is "knotty".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Knotty. Two syllables. We'll do each syllable. knot|ty.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a line between the syllables. knot|ty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 /o/ /t/. So many choices for spelling of /n/. We'll use k-n.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k-n-o-t.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t-y.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(sign, knee)</a:t>
            </a:r>
            <a:endParaRPr b="1" sz="1200">
              <a:solidFill>
                <a:schemeClr val="dk1"/>
              </a:solidFill>
              <a:latin typeface="Poppins"/>
              <a:ea typeface="Poppins"/>
              <a:cs typeface="Poppins"/>
              <a:sym typeface="Poppins"/>
            </a:endParaRPr>
          </a:p>
        </p:txBody>
      </p:sp>
      <p:sp>
        <p:nvSpPr>
          <p:cNvPr id="121" name="Google Shape;121;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2" name="Google Shape;122;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know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has a silent letter. The kn says /n/. We also have two letters that stay together, o-w. In this word, o-w says long o, /o/. Listen to me sound it out. /n/ /o/ = "know". I know silent letter pairs. Let's sound it with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support students as they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know</a:t>
            </a:r>
            <a:endParaRPr b="1" sz="1200">
              <a:solidFill>
                <a:schemeClr val="dk1"/>
              </a:solidFill>
              <a:latin typeface="Poppins"/>
              <a:ea typeface="Poppins"/>
              <a:cs typeface="Poppins"/>
              <a:sym typeface="Poppins"/>
            </a:endParaRPr>
          </a:p>
        </p:txBody>
      </p:sp>
      <p:sp>
        <p:nvSpPr>
          <p:cNvPr id="134" name="Google Shape;134;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5" name="Google Shape;135;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2564616" y="429526"/>
            <a:ext cx="4169325" cy="10640304"/>
          </a:xfrm>
          <a:prstGeom prst="rect">
            <a:avLst/>
          </a:prstGeom>
          <a:noFill/>
          <a:ln>
            <a:noFill/>
          </a:ln>
        </p:spPr>
      </p:pic>
      <p:sp>
        <p:nvSpPr>
          <p:cNvPr id="38" name="Google Shape;38;p8"/>
          <p:cNvSpPr txBox="1"/>
          <p:nvPr/>
        </p:nvSpPr>
        <p:spPr>
          <a:xfrm>
            <a:off x="12572862" y="4736005"/>
            <a:ext cx="4169400" cy="48159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800"/>
              <a:buFont typeface="Arial"/>
              <a:buNone/>
            </a:pPr>
            <a:r>
              <a:rPr b="1" i="0" lang="en" sz="8500" u="none" cap="none" strike="noStrike">
                <a:solidFill>
                  <a:srgbClr val="006EB6"/>
                </a:solidFill>
                <a:highlight>
                  <a:schemeClr val="lt1"/>
                </a:highlight>
                <a:latin typeface="Poppins"/>
                <a:ea typeface="Poppins"/>
                <a:cs typeface="Poppins"/>
                <a:sym typeface="Poppins"/>
              </a:rPr>
              <a:t>gn</a:t>
            </a:r>
            <a:r>
              <a:rPr b="1" i="0" lang="en" sz="8500" u="none" cap="none" strike="noStrike">
                <a:solidFill>
                  <a:srgbClr val="FF0000"/>
                </a:solidFill>
                <a:highlight>
                  <a:schemeClr val="lt1"/>
                </a:highlight>
                <a:latin typeface="Poppins"/>
                <a:ea typeface="Poppins"/>
                <a:cs typeface="Poppins"/>
                <a:sym typeface="Poppins"/>
              </a:rPr>
              <a:t>a</a:t>
            </a:r>
            <a:r>
              <a:rPr b="1" i="0" lang="en" sz="8500" u="none" cap="none" strike="noStrike">
                <a:solidFill>
                  <a:schemeClr val="accent1"/>
                </a:solidFill>
                <a:highlight>
                  <a:schemeClr val="lt1"/>
                </a:highlight>
                <a:latin typeface="Poppins"/>
                <a:ea typeface="Poppins"/>
                <a:cs typeface="Poppins"/>
                <a:sym typeface="Poppins"/>
              </a:rPr>
              <a:t>t</a:t>
            </a:r>
            <a:r>
              <a:rPr b="1" i="0" lang="en" sz="8500" u="none" cap="none" strike="noStrike">
                <a:solidFill>
                  <a:srgbClr val="242424"/>
                </a:solidFill>
                <a:highlight>
                  <a:srgbClr val="FFFFFF"/>
                </a:highlight>
                <a:latin typeface="Questrial"/>
                <a:ea typeface="Questrial"/>
                <a:cs typeface="Questrial"/>
                <a:sym typeface="Questrial"/>
              </a:rPr>
              <a:t> </a:t>
            </a:r>
            <a:endParaRPr b="1" i="0" sz="85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7000"/>
              <a:buFont typeface="Arial"/>
              <a:buNone/>
            </a:pPr>
            <a:r>
              <a:rPr b="1" i="0" lang="en" sz="5600" u="none" cap="none" strike="noStrike">
                <a:solidFill>
                  <a:schemeClr val="dk1"/>
                </a:solidFill>
                <a:highlight>
                  <a:schemeClr val="lt1"/>
                </a:highlight>
                <a:latin typeface="Poppins"/>
                <a:ea typeface="Poppins"/>
                <a:cs typeface="Poppins"/>
                <a:sym typeface="Poppins"/>
              </a:rPr>
              <a:t>/</a:t>
            </a:r>
            <a:r>
              <a:rPr b="1" i="0" lang="en" sz="5600" u="none" cap="none" strike="noStrike">
                <a:solidFill>
                  <a:schemeClr val="accent1"/>
                </a:solidFill>
                <a:highlight>
                  <a:schemeClr val="lt1"/>
                </a:highlight>
                <a:latin typeface="Poppins"/>
                <a:ea typeface="Poppins"/>
                <a:cs typeface="Poppins"/>
                <a:sym typeface="Poppins"/>
              </a:rPr>
              <a:t>n</a:t>
            </a:r>
            <a:r>
              <a:rPr b="1" i="0" lang="en" sz="5600" u="none" cap="none" strike="noStrike">
                <a:solidFill>
                  <a:schemeClr val="dk1"/>
                </a:solidFill>
                <a:highlight>
                  <a:schemeClr val="lt1"/>
                </a:highlight>
                <a:latin typeface="Poppins"/>
                <a:ea typeface="Poppins"/>
                <a:cs typeface="Poppins"/>
                <a:sym typeface="Poppins"/>
              </a:rPr>
              <a:t>/ /</a:t>
            </a:r>
            <a:r>
              <a:rPr b="1" i="0" lang="en" sz="5600" u="none" cap="none" strike="noStrike">
                <a:solidFill>
                  <a:srgbClr val="FF0000"/>
                </a:solidFill>
                <a:highlight>
                  <a:schemeClr val="lt1"/>
                </a:highlight>
                <a:latin typeface="Poppins"/>
                <a:ea typeface="Poppins"/>
                <a:cs typeface="Poppins"/>
                <a:sym typeface="Poppins"/>
              </a:rPr>
              <a:t>ă</a:t>
            </a:r>
            <a:r>
              <a:rPr b="1" i="0" lang="en" sz="5600" u="none" cap="none" strike="noStrike">
                <a:solidFill>
                  <a:schemeClr val="dk1"/>
                </a:solidFill>
                <a:highlight>
                  <a:schemeClr val="lt1"/>
                </a:highlight>
                <a:latin typeface="Poppins"/>
                <a:ea typeface="Poppins"/>
                <a:cs typeface="Poppins"/>
                <a:sym typeface="Poppins"/>
              </a:rPr>
              <a:t>/ /</a:t>
            </a:r>
            <a:r>
              <a:rPr b="1" i="0" lang="en" sz="5600" u="none" cap="none" strike="noStrike">
                <a:solidFill>
                  <a:srgbClr val="006EB6"/>
                </a:solidFill>
                <a:highlight>
                  <a:schemeClr val="lt1"/>
                </a:highlight>
                <a:latin typeface="Poppins"/>
                <a:ea typeface="Poppins"/>
                <a:cs typeface="Poppins"/>
                <a:sym typeface="Poppins"/>
              </a:rPr>
              <a:t>t</a:t>
            </a:r>
            <a:r>
              <a:rPr b="1" i="0" lang="en" sz="5600" u="none" cap="none" strike="noStrike">
                <a:solidFill>
                  <a:schemeClr val="dk1"/>
                </a:solidFill>
                <a:highlight>
                  <a:schemeClr val="lt1"/>
                </a:highlight>
                <a:latin typeface="Poppins"/>
                <a:ea typeface="Poppins"/>
                <a:cs typeface="Poppins"/>
                <a:sym typeface="Poppins"/>
              </a:rPr>
              <a:t>/</a:t>
            </a:r>
            <a:r>
              <a:rPr b="1" i="0" lang="en" sz="6600" u="none" cap="none" strike="noStrike">
                <a:solidFill>
                  <a:schemeClr val="dk1"/>
                </a:solidFill>
                <a:highlight>
                  <a:schemeClr val="lt1"/>
                </a:highlight>
                <a:latin typeface="Questrial"/>
                <a:ea typeface="Questrial"/>
                <a:cs typeface="Questrial"/>
                <a:sym typeface="Questrial"/>
              </a:rPr>
              <a:t> </a:t>
            </a:r>
            <a:endParaRPr b="1" i="0" sz="66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2600"/>
              <a:buFont typeface="Arial"/>
              <a:buNone/>
            </a:pPr>
            <a:r>
              <a:t/>
            </a:r>
            <a:endParaRPr b="1" i="0" sz="22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8400"/>
              <a:buFont typeface="Arial"/>
              <a:buNone/>
            </a:pPr>
            <a:r>
              <a:rPr b="1" i="0" lang="en" sz="7100" u="none" cap="none" strike="noStrike">
                <a:solidFill>
                  <a:schemeClr val="dk1"/>
                </a:solidFill>
                <a:highlight>
                  <a:schemeClr val="lt1"/>
                </a:highlight>
                <a:latin typeface="Poppins"/>
                <a:ea typeface="Poppins"/>
                <a:cs typeface="Poppins"/>
                <a:sym typeface="Poppins"/>
              </a:rPr>
              <a:t>= </a:t>
            </a:r>
            <a:r>
              <a:rPr b="1" i="0" lang="en" sz="7100" u="sng" cap="none" strike="noStrike">
                <a:solidFill>
                  <a:srgbClr val="006EB6"/>
                </a:solidFill>
                <a:highlight>
                  <a:schemeClr val="lt1"/>
                </a:highlight>
                <a:latin typeface="Poppins"/>
                <a:ea typeface="Poppins"/>
                <a:cs typeface="Poppins"/>
                <a:sym typeface="Poppins"/>
              </a:rPr>
              <a:t>gn</a:t>
            </a:r>
            <a:r>
              <a:rPr b="1" i="0" lang="en" sz="7100" u="none" cap="none" strike="noStrike">
                <a:solidFill>
                  <a:srgbClr val="FF0000"/>
                </a:solidFill>
                <a:highlight>
                  <a:schemeClr val="lt1"/>
                </a:highlight>
                <a:latin typeface="Poppins"/>
                <a:ea typeface="Poppins"/>
                <a:cs typeface="Poppins"/>
                <a:sym typeface="Poppins"/>
              </a:rPr>
              <a:t>a</a:t>
            </a:r>
            <a:r>
              <a:rPr b="1" i="0" lang="en" sz="7100" u="none" cap="none" strike="noStrike">
                <a:solidFill>
                  <a:schemeClr val="accent1"/>
                </a:solidFill>
                <a:highlight>
                  <a:schemeClr val="lt1"/>
                </a:highlight>
                <a:latin typeface="Poppins"/>
                <a:ea typeface="Poppins"/>
                <a:cs typeface="Poppins"/>
                <a:sym typeface="Poppins"/>
              </a:rPr>
              <a:t>t</a:t>
            </a:r>
            <a:endParaRPr b="1" i="0" sz="7100" u="none" cap="none" strike="noStrike">
              <a:solidFill>
                <a:srgbClr val="242424"/>
              </a:solidFill>
              <a:latin typeface="Poppins"/>
              <a:ea typeface="Poppins"/>
              <a:cs typeface="Poppins"/>
              <a:sym typeface="Poppins"/>
            </a:endParaRPr>
          </a:p>
        </p:txBody>
      </p:sp>
      <p:sp>
        <p:nvSpPr>
          <p:cNvPr id="39" name="Google Shape;39;p8"/>
          <p:cNvSpPr/>
          <p:nvPr/>
        </p:nvSpPr>
        <p:spPr>
          <a:xfrm>
            <a:off x="13045564" y="4859375"/>
            <a:ext cx="33117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b="0" l="1700" r="1690" t="0"/>
          <a:stretch/>
        </p:blipFill>
        <p:spPr>
          <a:xfrm>
            <a:off x="13231654" y="1265230"/>
            <a:ext cx="3056449" cy="3082821"/>
          </a:xfrm>
          <a:prstGeom prst="rect">
            <a:avLst/>
          </a:prstGeom>
          <a:noFill/>
          <a:ln>
            <a:noFill/>
          </a:ln>
        </p:spPr>
      </p:pic>
      <p:pic>
        <p:nvPicPr>
          <p:cNvPr id="41" name="Google Shape;41;p8"/>
          <p:cNvPicPr preferRelativeResize="0"/>
          <p:nvPr/>
        </p:nvPicPr>
        <p:blipFill rotWithShape="1">
          <a:blip r:embed="rId3">
            <a:alphaModFix/>
          </a:blip>
          <a:srcRect b="0" l="0" r="0" t="0"/>
          <a:stretch/>
        </p:blipFill>
        <p:spPr>
          <a:xfrm>
            <a:off x="7466592" y="429526"/>
            <a:ext cx="4169325" cy="10640304"/>
          </a:xfrm>
          <a:prstGeom prst="rect">
            <a:avLst/>
          </a:prstGeom>
          <a:noFill/>
          <a:ln>
            <a:noFill/>
          </a:ln>
        </p:spPr>
      </p:pic>
      <p:sp>
        <p:nvSpPr>
          <p:cNvPr id="42" name="Google Shape;42;p8"/>
          <p:cNvSpPr txBox="1"/>
          <p:nvPr/>
        </p:nvSpPr>
        <p:spPr>
          <a:xfrm>
            <a:off x="7466566" y="4745351"/>
            <a:ext cx="4169400" cy="51240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800"/>
              <a:buFont typeface="Arial"/>
              <a:buNone/>
            </a:pPr>
            <a:r>
              <a:rPr b="1" i="0" lang="en" sz="8500" u="none" cap="none" strike="noStrike">
                <a:solidFill>
                  <a:srgbClr val="006EB6"/>
                </a:solidFill>
                <a:highlight>
                  <a:schemeClr val="lt1"/>
                </a:highlight>
                <a:latin typeface="Poppins"/>
                <a:ea typeface="Poppins"/>
                <a:cs typeface="Poppins"/>
                <a:sym typeface="Poppins"/>
              </a:rPr>
              <a:t>kn</a:t>
            </a:r>
            <a:r>
              <a:rPr b="1" i="0" lang="en" sz="8500" u="none" cap="none" strike="noStrike">
                <a:solidFill>
                  <a:srgbClr val="FF0000"/>
                </a:solidFill>
                <a:highlight>
                  <a:schemeClr val="lt1"/>
                </a:highlight>
                <a:latin typeface="Poppins"/>
                <a:ea typeface="Poppins"/>
                <a:cs typeface="Poppins"/>
                <a:sym typeface="Poppins"/>
              </a:rPr>
              <a:t>ee</a:t>
            </a:r>
            <a:r>
              <a:rPr b="1" i="0" lang="en" sz="6300" u="none" cap="none" strike="noStrike">
                <a:solidFill>
                  <a:srgbClr val="242424"/>
                </a:solidFill>
                <a:highlight>
                  <a:srgbClr val="FFFFFF"/>
                </a:highlight>
                <a:latin typeface="Questrial"/>
                <a:ea typeface="Questrial"/>
                <a:cs typeface="Questrial"/>
                <a:sym typeface="Questrial"/>
              </a:rPr>
              <a:t> </a:t>
            </a:r>
            <a:endParaRPr b="1" i="0" sz="63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8600"/>
              <a:buFont typeface="Arial"/>
              <a:buNone/>
            </a:pPr>
            <a:r>
              <a:rPr b="1" i="0" lang="en" sz="5500" u="none" cap="none" strike="noStrike">
                <a:solidFill>
                  <a:schemeClr val="dk1"/>
                </a:solidFill>
                <a:highlight>
                  <a:schemeClr val="lt1"/>
                </a:highlight>
                <a:latin typeface="Poppins"/>
                <a:ea typeface="Poppins"/>
                <a:cs typeface="Poppins"/>
                <a:sym typeface="Poppins"/>
              </a:rPr>
              <a:t>/</a:t>
            </a:r>
            <a:r>
              <a:rPr b="1" i="0" lang="en" sz="5500" u="none" cap="none" strike="noStrike">
                <a:solidFill>
                  <a:schemeClr val="accent1"/>
                </a:solidFill>
                <a:highlight>
                  <a:schemeClr val="lt1"/>
                </a:highlight>
                <a:latin typeface="Poppins"/>
                <a:ea typeface="Poppins"/>
                <a:cs typeface="Poppins"/>
                <a:sym typeface="Poppins"/>
              </a:rPr>
              <a:t>n</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FF0000"/>
                </a:solidFill>
                <a:highlight>
                  <a:schemeClr val="lt1"/>
                </a:highlight>
                <a:latin typeface="Poppins"/>
                <a:ea typeface="Poppins"/>
                <a:cs typeface="Poppins"/>
                <a:sym typeface="Poppins"/>
              </a:rPr>
              <a:t>ē</a:t>
            </a:r>
            <a:r>
              <a:rPr b="1" i="0" lang="en" sz="5500" u="none" cap="none" strike="noStrike">
                <a:solidFill>
                  <a:schemeClr val="dk1"/>
                </a:solidFill>
                <a:highlight>
                  <a:schemeClr val="lt1"/>
                </a:highlight>
                <a:latin typeface="Poppins"/>
                <a:ea typeface="Poppins"/>
                <a:cs typeface="Poppins"/>
                <a:sym typeface="Poppins"/>
              </a:rPr>
              <a:t>/</a:t>
            </a:r>
            <a:r>
              <a:rPr b="1" i="0" lang="en" sz="8100" u="none" cap="none" strike="noStrike">
                <a:solidFill>
                  <a:schemeClr val="dk1"/>
                </a:solidFill>
                <a:highlight>
                  <a:schemeClr val="lt1"/>
                </a:highlight>
                <a:latin typeface="Poppins"/>
                <a:ea typeface="Poppins"/>
                <a:cs typeface="Poppins"/>
                <a:sym typeface="Poppins"/>
              </a:rPr>
              <a:t> </a:t>
            </a:r>
            <a:endParaRPr b="1" i="0" sz="81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1100"/>
              <a:buFont typeface="Arial"/>
              <a:buNone/>
            </a:pPr>
            <a:r>
              <a:t/>
            </a:r>
            <a:endParaRPr b="1" i="0" sz="6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8800"/>
              <a:buFont typeface="Arial"/>
              <a:buNone/>
            </a:pPr>
            <a:r>
              <a:rPr b="1" i="0" lang="en" sz="7000" u="none" cap="none" strike="noStrike">
                <a:solidFill>
                  <a:schemeClr val="dk1"/>
                </a:solidFill>
                <a:highlight>
                  <a:schemeClr val="lt1"/>
                </a:highlight>
                <a:latin typeface="Poppins"/>
                <a:ea typeface="Poppins"/>
                <a:cs typeface="Poppins"/>
                <a:sym typeface="Poppins"/>
              </a:rPr>
              <a:t>= </a:t>
            </a:r>
            <a:r>
              <a:rPr b="1" i="0" lang="en" sz="7000" u="sng" cap="none" strike="noStrike">
                <a:solidFill>
                  <a:srgbClr val="006EB6"/>
                </a:solidFill>
                <a:highlight>
                  <a:schemeClr val="lt1"/>
                </a:highlight>
                <a:latin typeface="Poppins"/>
                <a:ea typeface="Poppins"/>
                <a:cs typeface="Poppins"/>
                <a:sym typeface="Poppins"/>
              </a:rPr>
              <a:t>kn</a:t>
            </a:r>
            <a:r>
              <a:rPr b="1" i="0" lang="en" sz="7000" u="none" cap="none" strike="noStrike">
                <a:solidFill>
                  <a:srgbClr val="FF0000"/>
                </a:solidFill>
                <a:highlight>
                  <a:schemeClr val="lt1"/>
                </a:highlight>
                <a:latin typeface="Poppins"/>
                <a:ea typeface="Poppins"/>
                <a:cs typeface="Poppins"/>
                <a:sym typeface="Poppins"/>
              </a:rPr>
              <a:t>ee</a:t>
            </a:r>
            <a:endParaRPr b="1" i="0" sz="70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43" name="Google Shape;43;p8"/>
          <p:cNvSpPr/>
          <p:nvPr/>
        </p:nvSpPr>
        <p:spPr>
          <a:xfrm>
            <a:off x="7798065" y="4859375"/>
            <a:ext cx="3506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b="89" l="0" r="0" t="99"/>
          <a:stretch/>
        </p:blipFill>
        <p:spPr>
          <a:xfrm>
            <a:off x="7966069" y="1265230"/>
            <a:ext cx="3056448" cy="3082669"/>
          </a:xfrm>
          <a:prstGeom prst="rect">
            <a:avLst/>
          </a:prstGeom>
          <a:noFill/>
          <a:ln>
            <a:noFill/>
          </a:ln>
        </p:spPr>
      </p:pic>
      <p:sp>
        <p:nvSpPr>
          <p:cNvPr id="45" name="Google Shape;45;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6" name="Google Shape;46;p8"/>
          <p:cNvGrpSpPr/>
          <p:nvPr/>
        </p:nvGrpSpPr>
        <p:grpSpPr>
          <a:xfrm>
            <a:off x="599448" y="3308558"/>
            <a:ext cx="2489999" cy="2588607"/>
            <a:chOff x="599452" y="3110429"/>
            <a:chExt cx="2680589" cy="2786745"/>
          </a:xfrm>
        </p:grpSpPr>
        <p:sp>
          <p:nvSpPr>
            <p:cNvPr id="47" name="Google Shape;47;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9" name="Google Shape;49;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1" name="Google Shape;51;p8"/>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
        <p:nvSpPr>
          <p:cNvPr id="52" name="Google Shape;52;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000"/>
                                        <p:tgtEl>
                                          <p:spTgt spid="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par>
                                <p:cTn fill="hold" nodeType="with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10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pic>
        <p:nvPicPr>
          <p:cNvPr id="57" name="Google Shape;57;p9"/>
          <p:cNvPicPr preferRelativeResize="0"/>
          <p:nvPr/>
        </p:nvPicPr>
        <p:blipFill rotWithShape="1">
          <a:blip r:embed="rId3">
            <a:alphaModFix/>
          </a:blip>
          <a:srcRect b="0" l="0" r="0" t="0"/>
          <a:stretch/>
        </p:blipFill>
        <p:spPr>
          <a:xfrm>
            <a:off x="7283949" y="2099051"/>
            <a:ext cx="11431634" cy="8836076"/>
          </a:xfrm>
          <a:prstGeom prst="rect">
            <a:avLst/>
          </a:prstGeom>
          <a:noFill/>
          <a:ln>
            <a:noFill/>
          </a:ln>
        </p:spPr>
      </p:pic>
      <p:pic>
        <p:nvPicPr>
          <p:cNvPr id="58" name="Google Shape;58;p9"/>
          <p:cNvPicPr preferRelativeResize="0"/>
          <p:nvPr/>
        </p:nvPicPr>
        <p:blipFill rotWithShape="1">
          <a:blip r:embed="rId4">
            <a:alphaModFix/>
          </a:blip>
          <a:srcRect b="0" l="0" r="0" t="0"/>
          <a:stretch/>
        </p:blipFill>
        <p:spPr>
          <a:xfrm>
            <a:off x="7283949" y="2097551"/>
            <a:ext cx="11433574" cy="8837576"/>
          </a:xfrm>
          <a:prstGeom prst="rect">
            <a:avLst/>
          </a:prstGeom>
          <a:noFill/>
          <a:ln>
            <a:noFill/>
          </a:ln>
        </p:spPr>
      </p:pic>
      <p:pic>
        <p:nvPicPr>
          <p:cNvPr id="59" name="Google Shape;59;p9"/>
          <p:cNvPicPr preferRelativeResize="0"/>
          <p:nvPr/>
        </p:nvPicPr>
        <p:blipFill rotWithShape="1">
          <a:blip r:embed="rId5">
            <a:alphaModFix/>
          </a:blip>
          <a:srcRect b="0" l="0" r="0" t="0"/>
          <a:stretch/>
        </p:blipFill>
        <p:spPr>
          <a:xfrm>
            <a:off x="7283949" y="2099059"/>
            <a:ext cx="11431624" cy="8836065"/>
          </a:xfrm>
          <a:prstGeom prst="rect">
            <a:avLst/>
          </a:prstGeom>
          <a:noFill/>
          <a:ln>
            <a:noFill/>
          </a:ln>
        </p:spPr>
      </p:pic>
      <p:pic>
        <p:nvPicPr>
          <p:cNvPr id="60" name="Google Shape;60;p9"/>
          <p:cNvPicPr preferRelativeResize="0"/>
          <p:nvPr/>
        </p:nvPicPr>
        <p:blipFill rotWithShape="1">
          <a:blip r:embed="rId6">
            <a:alphaModFix/>
          </a:blip>
          <a:srcRect b="0" l="9" r="6" t="0"/>
          <a:stretch/>
        </p:blipFill>
        <p:spPr>
          <a:xfrm>
            <a:off x="7283949" y="2098374"/>
            <a:ext cx="11431624" cy="8837576"/>
          </a:xfrm>
          <a:prstGeom prst="rect">
            <a:avLst/>
          </a:prstGeom>
          <a:noFill/>
          <a:ln>
            <a:noFill/>
          </a:ln>
        </p:spPr>
      </p:pic>
      <p:sp>
        <p:nvSpPr>
          <p:cNvPr id="61" name="Google Shape;61;p9"/>
          <p:cNvSpPr/>
          <p:nvPr/>
        </p:nvSpPr>
        <p:spPr>
          <a:xfrm>
            <a:off x="12957025" y="4730250"/>
            <a:ext cx="2896800" cy="1069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3" name="Google Shape;63;p9"/>
          <p:cNvGrpSpPr/>
          <p:nvPr/>
        </p:nvGrpSpPr>
        <p:grpSpPr>
          <a:xfrm>
            <a:off x="599448" y="3308558"/>
            <a:ext cx="2489999" cy="2588607"/>
            <a:chOff x="599452" y="3110429"/>
            <a:chExt cx="2680589" cy="2786745"/>
          </a:xfrm>
        </p:grpSpPr>
        <p:sp>
          <p:nvSpPr>
            <p:cNvPr id="64" name="Google Shape;64;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6" name="Google Shape;66;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8" name="Google Shape;68;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p:tgtEl>
                                          <p:spTgt spid="57"/>
                                        </p:tgtEl>
                                        <p:attrNameLst>
                                          <p:attrName>ppt_w</p:attrName>
                                        </p:attrNameLst>
                                      </p:cBhvr>
                                      <p:tavLst>
                                        <p:tav fmla="" tm="0">
                                          <p:val>
                                            <p:strVal val="0"/>
                                          </p:val>
                                        </p:tav>
                                        <p:tav fmla="" tm="100000">
                                          <p:val>
                                            <p:strVal val="#ppt_w"/>
                                          </p:val>
                                        </p:tav>
                                      </p:tavLst>
                                    </p:anim>
                                    <p:anim calcmode="lin" valueType="num">
                                      <p:cBhvr additive="base">
                                        <p:cTn dur="1000"/>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0"/>
                                        <p:tgtEl>
                                          <p:spTgt spid="58"/>
                                        </p:tgtEl>
                                        <p:attrNameLst>
                                          <p:attrName>ppt_w</p:attrName>
                                        </p:attrNameLst>
                                      </p:cBhvr>
                                      <p:tavLst>
                                        <p:tav fmla="" tm="0">
                                          <p:val>
                                            <p:strVal val="0"/>
                                          </p:val>
                                        </p:tav>
                                        <p:tav fmla="" tm="100000">
                                          <p:val>
                                            <p:strVal val="#ppt_w"/>
                                          </p:val>
                                        </p:tav>
                                      </p:tavLst>
                                    </p:anim>
                                    <p:anim calcmode="lin" valueType="num">
                                      <p:cBhvr additive="base">
                                        <p:cTn dur="1000"/>
                                        <p:tgtEl>
                                          <p:spTgt spid="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000"/>
                                        <p:tgtEl>
                                          <p:spTgt spid="59"/>
                                        </p:tgtEl>
                                        <p:attrNameLst>
                                          <p:attrName>ppt_w</p:attrName>
                                        </p:attrNameLst>
                                      </p:cBhvr>
                                      <p:tavLst>
                                        <p:tav fmla="" tm="0">
                                          <p:val>
                                            <p:strVal val="0"/>
                                          </p:val>
                                        </p:tav>
                                        <p:tav fmla="" tm="100000">
                                          <p:val>
                                            <p:strVal val="#ppt_w"/>
                                          </p:val>
                                        </p:tav>
                                      </p:tavLst>
                                    </p:anim>
                                    <p:anim calcmode="lin" valueType="num">
                                      <p:cBhvr additive="base">
                                        <p:cTn dur="1000"/>
                                        <p:tgtEl>
                                          <p:spTgt spid="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ppt_w</p:attrName>
                                        </p:attrNameLst>
                                      </p:cBhvr>
                                      <p:tavLst>
                                        <p:tav fmla="" tm="0">
                                          <p:val>
                                            <p:strVal val="0"/>
                                          </p:val>
                                        </p:tav>
                                        <p:tav fmla="" tm="100000">
                                          <p:val>
                                            <p:strVal val="#ppt_w"/>
                                          </p:val>
                                        </p:tav>
                                      </p:tavLst>
                                    </p:anim>
                                    <p:anim calcmode="lin" valueType="num">
                                      <p:cBhvr additive="base">
                                        <p:cTn dur="1000"/>
                                        <p:tgtEl>
                                          <p:spTgt spid="60"/>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pic>
        <p:nvPicPr>
          <p:cNvPr id="74" name="Google Shape;74;p10"/>
          <p:cNvPicPr preferRelativeResize="0"/>
          <p:nvPr/>
        </p:nvPicPr>
        <p:blipFill rotWithShape="1">
          <a:blip r:embed="rId3">
            <a:alphaModFix/>
          </a:blip>
          <a:srcRect b="0" l="0" r="0" t="0"/>
          <a:stretch/>
        </p:blipFill>
        <p:spPr>
          <a:xfrm rot="5400000">
            <a:off x="6998840" y="2244430"/>
            <a:ext cx="10707313" cy="7033881"/>
          </a:xfrm>
          <a:prstGeom prst="rect">
            <a:avLst/>
          </a:prstGeom>
          <a:noFill/>
          <a:ln>
            <a:noFill/>
          </a:ln>
        </p:spPr>
      </p:pic>
      <p:sp>
        <p:nvSpPr>
          <p:cNvPr id="75" name="Google Shape;75;p10"/>
          <p:cNvSpPr txBox="1"/>
          <p:nvPr/>
        </p:nvSpPr>
        <p:spPr>
          <a:xfrm>
            <a:off x="9183186"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000" u="none" cap="none" strike="noStrike">
                <a:solidFill>
                  <a:schemeClr val="lt1"/>
                </a:solidFill>
                <a:latin typeface="Poppins"/>
                <a:ea typeface="Poppins"/>
                <a:cs typeface="Poppins"/>
                <a:sym typeface="Poppins"/>
              </a:rPr>
              <a:t>knock</a:t>
            </a:r>
            <a:endParaRPr b="1" i="0" sz="12000" u="none" cap="none" strike="noStrike">
              <a:solidFill>
                <a:schemeClr val="lt1"/>
              </a:solidFill>
              <a:latin typeface="Poppins"/>
              <a:ea typeface="Poppins"/>
              <a:cs typeface="Poppins"/>
              <a:sym typeface="Poppins"/>
            </a:endParaRPr>
          </a:p>
        </p:txBody>
      </p:sp>
      <p:sp>
        <p:nvSpPr>
          <p:cNvPr id="76" name="Google Shape;76;p10"/>
          <p:cNvSpPr/>
          <p:nvPr/>
        </p:nvSpPr>
        <p:spPr>
          <a:xfrm>
            <a:off x="9800830" y="5045694"/>
            <a:ext cx="5117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10"/>
          <p:cNvSpPr/>
          <p:nvPr/>
        </p:nvSpPr>
        <p:spPr>
          <a:xfrm>
            <a:off x="10148773" y="4600484"/>
            <a:ext cx="1553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10"/>
          <p:cNvSpPr/>
          <p:nvPr/>
        </p:nvSpPr>
        <p:spPr>
          <a:xfrm>
            <a:off x="12076739" y="45959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p:nvPr/>
        </p:nvSpPr>
        <p:spPr>
          <a:xfrm>
            <a:off x="12158212" y="3966673"/>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80" name="Google Shape;80;p10"/>
          <p:cNvCxnSpPr/>
          <p:nvPr/>
        </p:nvCxnSpPr>
        <p:spPr>
          <a:xfrm flipH="1" rot="10800000">
            <a:off x="13047598" y="3842057"/>
            <a:ext cx="1479000" cy="6000"/>
          </a:xfrm>
          <a:prstGeom prst="straightConnector1">
            <a:avLst/>
          </a:prstGeom>
          <a:noFill/>
          <a:ln cap="flat" cmpd="sng" w="76200">
            <a:solidFill>
              <a:schemeClr val="accent4"/>
            </a:solidFill>
            <a:prstDash val="solid"/>
            <a:round/>
            <a:headEnd len="sm" w="sm" type="none"/>
            <a:tailEnd len="sm" w="sm" type="none"/>
          </a:ln>
        </p:spPr>
      </p:cxnSp>
      <p:sp>
        <p:nvSpPr>
          <p:cNvPr id="81" name="Google Shape;81;p10"/>
          <p:cNvSpPr/>
          <p:nvPr/>
        </p:nvSpPr>
        <p:spPr>
          <a:xfrm>
            <a:off x="13279640" y="4600484"/>
            <a:ext cx="12468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82" name="Google Shape;82;p10"/>
          <p:cNvCxnSpPr/>
          <p:nvPr/>
        </p:nvCxnSpPr>
        <p:spPr>
          <a:xfrm flipH="1" rot="10800000">
            <a:off x="10148767" y="3842057"/>
            <a:ext cx="1479000" cy="6000"/>
          </a:xfrm>
          <a:prstGeom prst="straightConnector1">
            <a:avLst/>
          </a:prstGeom>
          <a:noFill/>
          <a:ln cap="flat" cmpd="sng" w="76200">
            <a:solidFill>
              <a:schemeClr val="accent4"/>
            </a:solidFill>
            <a:prstDash val="solid"/>
            <a:round/>
            <a:headEnd len="sm" w="sm" type="none"/>
            <a:tailEnd len="sm" w="sm" type="none"/>
          </a:ln>
        </p:spPr>
      </p:cxnSp>
      <p:sp>
        <p:nvSpPr>
          <p:cNvPr id="83" name="Google Shape;83;p10"/>
          <p:cNvSpPr txBox="1"/>
          <p:nvPr/>
        </p:nvSpPr>
        <p:spPr>
          <a:xfrm>
            <a:off x="9183186" y="6979097"/>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000" u="none" cap="none" strike="noStrike">
                <a:solidFill>
                  <a:schemeClr val="lt1"/>
                </a:solidFill>
                <a:latin typeface="Poppins"/>
                <a:ea typeface="Poppins"/>
                <a:cs typeface="Poppins"/>
                <a:sym typeface="Poppins"/>
              </a:rPr>
              <a:t>knock</a:t>
            </a:r>
            <a:endParaRPr b="1" i="0" sz="12000" u="none" cap="none" strike="noStrike">
              <a:solidFill>
                <a:schemeClr val="lt1"/>
              </a:solidFill>
              <a:latin typeface="Poppins"/>
              <a:ea typeface="Poppins"/>
              <a:cs typeface="Poppins"/>
              <a:sym typeface="Poppins"/>
            </a:endParaRPr>
          </a:p>
        </p:txBody>
      </p:sp>
      <p:sp>
        <p:nvSpPr>
          <p:cNvPr id="84" name="Google Shape;84;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85" name="Google Shape;85;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6" name="Google Shape;86;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7" name="Google Shape;87;p10"/>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88" name="Google Shape;88;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grpSp>
        <p:nvGrpSpPr>
          <p:cNvPr id="94" name="Google Shape;94;p11"/>
          <p:cNvGrpSpPr/>
          <p:nvPr/>
        </p:nvGrpSpPr>
        <p:grpSpPr>
          <a:xfrm>
            <a:off x="7202892" y="7294224"/>
            <a:ext cx="10858115" cy="2032198"/>
            <a:chOff x="5784675" y="818500"/>
            <a:chExt cx="2737800" cy="1941900"/>
          </a:xfrm>
        </p:grpSpPr>
        <p:sp>
          <p:nvSpPr>
            <p:cNvPr id="95" name="Google Shape;95;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6" name="Google Shape;96;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900" u="none" cap="none" strike="noStrike">
                  <a:solidFill>
                    <a:schemeClr val="accent1"/>
                  </a:solidFill>
                  <a:latin typeface="Poppins"/>
                  <a:ea typeface="Poppins"/>
                  <a:cs typeface="Poppins"/>
                  <a:sym typeface="Poppins"/>
                </a:rPr>
                <a:t>The gnome gnashed his teeth.</a:t>
              </a:r>
              <a:endParaRPr b="1" i="0" sz="4900" u="none" cap="none" strike="noStrike">
                <a:solidFill>
                  <a:schemeClr val="accent1"/>
                </a:solidFill>
                <a:latin typeface="Poppins"/>
                <a:ea typeface="Poppins"/>
                <a:cs typeface="Poppins"/>
                <a:sym typeface="Poppins"/>
              </a:endParaRPr>
            </a:p>
          </p:txBody>
        </p:sp>
      </p:grpSp>
      <p:grpSp>
        <p:nvGrpSpPr>
          <p:cNvPr id="97" name="Google Shape;97;p11"/>
          <p:cNvGrpSpPr/>
          <p:nvPr/>
        </p:nvGrpSpPr>
        <p:grpSpPr>
          <a:xfrm>
            <a:off x="7203406" y="4780279"/>
            <a:ext cx="10858115" cy="2265421"/>
            <a:chOff x="5784675" y="818500"/>
            <a:chExt cx="2737800" cy="1941900"/>
          </a:xfrm>
        </p:grpSpPr>
        <p:sp>
          <p:nvSpPr>
            <p:cNvPr id="98" name="Google Shape;98;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9" name="Google Shape;99;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400" u="none" cap="none" strike="noStrike">
                  <a:solidFill>
                    <a:schemeClr val="accent1"/>
                  </a:solidFill>
                  <a:latin typeface="Poppins"/>
                  <a:ea typeface="Poppins"/>
                  <a:cs typeface="Poppins"/>
                  <a:sym typeface="Poppins"/>
                </a:rPr>
                <a:t>I have knowledge of knights knitting.</a:t>
              </a:r>
              <a:endParaRPr b="1" i="0" sz="5400" u="none" cap="none" strike="noStrike">
                <a:solidFill>
                  <a:schemeClr val="accent1"/>
                </a:solidFill>
                <a:latin typeface="Poppins"/>
                <a:ea typeface="Poppins"/>
                <a:cs typeface="Poppins"/>
                <a:sym typeface="Poppins"/>
              </a:endParaRPr>
            </a:p>
          </p:txBody>
        </p:sp>
      </p:grpSp>
      <p:grpSp>
        <p:nvGrpSpPr>
          <p:cNvPr id="100" name="Google Shape;100;p11"/>
          <p:cNvGrpSpPr/>
          <p:nvPr/>
        </p:nvGrpSpPr>
        <p:grpSpPr>
          <a:xfrm>
            <a:off x="7203181" y="2473210"/>
            <a:ext cx="10858115" cy="2032198"/>
            <a:chOff x="5784675" y="818500"/>
            <a:chExt cx="2737800" cy="1941900"/>
          </a:xfrm>
        </p:grpSpPr>
        <p:sp>
          <p:nvSpPr>
            <p:cNvPr id="101" name="Google Shape;101;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2" name="Google Shape;102;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400" u="none" cap="none" strike="noStrike">
                  <a:solidFill>
                    <a:schemeClr val="accent1"/>
                  </a:solidFill>
                  <a:latin typeface="Poppins"/>
                  <a:ea typeface="Poppins"/>
                  <a:cs typeface="Poppins"/>
                  <a:sym typeface="Poppins"/>
                </a:rPr>
                <a:t>I know how to knead dough.</a:t>
              </a:r>
              <a:endParaRPr b="1" i="0" sz="5400" u="none" cap="none" strike="noStrike">
                <a:solidFill>
                  <a:schemeClr val="accent1"/>
                </a:solidFill>
                <a:latin typeface="Poppins"/>
                <a:ea typeface="Poppins"/>
                <a:cs typeface="Poppins"/>
                <a:sym typeface="Poppins"/>
              </a:endParaRPr>
            </a:p>
          </p:txBody>
        </p:sp>
      </p:grpSp>
      <p:sp>
        <p:nvSpPr>
          <p:cNvPr id="103" name="Google Shape;103;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4" name="Google Shape;104;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5" name="Google Shape;105;p11"/>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06" name="Google Shape;106;p11"/>
          <p:cNvPicPr preferRelativeResize="0"/>
          <p:nvPr/>
        </p:nvPicPr>
        <p:blipFill rotWithShape="1">
          <a:blip r:embed="rId4">
            <a:alphaModFix/>
          </a:blip>
          <a:srcRect b="0" l="0" r="0" t="0"/>
          <a:stretch/>
        </p:blipFill>
        <p:spPr>
          <a:xfrm>
            <a:off x="624650" y="3085050"/>
            <a:ext cx="2781801" cy="2364399"/>
          </a:xfrm>
          <a:prstGeom prst="rect">
            <a:avLst/>
          </a:prstGeom>
          <a:noFill/>
          <a:ln>
            <a:noFill/>
          </a:ln>
        </p:spPr>
      </p:pic>
      <p:pic>
        <p:nvPicPr>
          <p:cNvPr id="107" name="Google Shape;107;p11"/>
          <p:cNvPicPr preferRelativeResize="0"/>
          <p:nvPr/>
        </p:nvPicPr>
        <p:blipFill rotWithShape="1">
          <a:blip r:embed="rId5">
            <a:alphaModFix/>
          </a:blip>
          <a:srcRect b="0" l="0" r="0" t="0"/>
          <a:stretch/>
        </p:blipFill>
        <p:spPr>
          <a:xfrm>
            <a:off x="16630875" y="9482200"/>
            <a:ext cx="2242549" cy="1620675"/>
          </a:xfrm>
          <a:prstGeom prst="rect">
            <a:avLst/>
          </a:prstGeom>
          <a:noFill/>
          <a:ln>
            <a:noFill/>
          </a:ln>
        </p:spPr>
      </p:pic>
      <p:sp>
        <p:nvSpPr>
          <p:cNvPr id="108" name="Google Shape;108;p11"/>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ppt_w</p:attrName>
                                        </p:attrNameLst>
                                      </p:cBhvr>
                                      <p:tavLst>
                                        <p:tav fmla="" tm="0">
                                          <p:val>
                                            <p:strVal val="0"/>
                                          </p:val>
                                        </p:tav>
                                        <p:tav fmla="" tm="100000">
                                          <p:val>
                                            <p:strVal val="#ppt_w"/>
                                          </p:val>
                                        </p:tav>
                                      </p:tavLst>
                                    </p:anim>
                                    <p:anim calcmode="lin" valueType="num">
                                      <p:cBhvr additive="base">
                                        <p:cTn dur="1000"/>
                                        <p:tgtEl>
                                          <p:spTgt spid="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2"/>
          <p:cNvSpPr txBox="1"/>
          <p:nvPr/>
        </p:nvSpPr>
        <p:spPr>
          <a:xfrm>
            <a:off x="7924350" y="2711175"/>
            <a:ext cx="12365100" cy="63999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k</a:t>
            </a:r>
            <a:r>
              <a:rPr b="1" i="0" lang="en" sz="12100" u="none" cap="none" strike="noStrike">
                <a:solidFill>
                  <a:schemeClr val="accent1"/>
                </a:solidFill>
                <a:latin typeface="Poppins"/>
                <a:ea typeface="Poppins"/>
                <a:cs typeface="Poppins"/>
                <a:sym typeface="Poppins"/>
              </a:rPr>
              <a:t>nack</a:t>
            </a:r>
            <a:r>
              <a:rPr b="1" lang="en" sz="12100">
                <a:solidFill>
                  <a:schemeClr val="accent1"/>
                </a:solidFill>
                <a:latin typeface="Poppins"/>
                <a:ea typeface="Poppins"/>
                <a:cs typeface="Poppins"/>
                <a:sym typeface="Poppins"/>
              </a:rPr>
              <a:t>		  	</a:t>
            </a:r>
            <a:r>
              <a:rPr b="1" lang="en" sz="12100">
                <a:solidFill>
                  <a:schemeClr val="accent1"/>
                </a:solidFill>
                <a:latin typeface="Poppins"/>
                <a:ea typeface="Poppins"/>
                <a:cs typeface="Poppins"/>
                <a:sym typeface="Poppins"/>
              </a:rPr>
              <a:t>reign</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knelt			    </a:t>
            </a:r>
            <a:r>
              <a:rPr b="1" i="0" lang="en" sz="12100" u="none" cap="none" strike="noStrike">
                <a:solidFill>
                  <a:schemeClr val="accent1"/>
                </a:solidFill>
                <a:latin typeface="Poppins"/>
                <a:ea typeface="Poppins"/>
                <a:cs typeface="Poppins"/>
                <a:sym typeface="Poppins"/>
              </a:rPr>
              <a:t>gnarl</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15" name="Google Shape;115;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16" name="Google Shape;116;p12"/>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7" name="Google Shape;117;p12"/>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18" name="Google Shape;118;p12"/>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ppt_w</p:attrName>
                                        </p:attrNameLst>
                                      </p:cBhvr>
                                      <p:tavLst>
                                        <p:tav fmla="" tm="0">
                                          <p:val>
                                            <p:strVal val="0"/>
                                          </p:val>
                                        </p:tav>
                                        <p:tav fmla="" tm="100000">
                                          <p:val>
                                            <p:strVal val="#ppt_w"/>
                                          </p:val>
                                        </p:tav>
                                      </p:tavLst>
                                    </p:anim>
                                    <p:anim calcmode="lin" valueType="num">
                                      <p:cBhvr additive="base">
                                        <p:cTn dur="1000"/>
                                        <p:tgtEl>
                                          <p:spTgt spid="1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13"/>
          <p:cNvPicPr preferRelativeResize="0"/>
          <p:nvPr/>
        </p:nvPicPr>
        <p:blipFill rotWithShape="1">
          <a:blip r:embed="rId3">
            <a:alphaModFix/>
          </a:blip>
          <a:srcRect b="0" l="0" r="0" t="0"/>
          <a:stretch/>
        </p:blipFill>
        <p:spPr>
          <a:xfrm>
            <a:off x="7467496" y="3724249"/>
            <a:ext cx="5946757" cy="4171711"/>
          </a:xfrm>
          <a:prstGeom prst="rect">
            <a:avLst/>
          </a:prstGeom>
          <a:noFill/>
          <a:ln>
            <a:noFill/>
          </a:ln>
        </p:spPr>
      </p:pic>
      <p:pic>
        <p:nvPicPr>
          <p:cNvPr id="125" name="Google Shape;125;p13"/>
          <p:cNvPicPr preferRelativeResize="0"/>
          <p:nvPr/>
        </p:nvPicPr>
        <p:blipFill rotWithShape="1">
          <a:blip r:embed="rId4">
            <a:alphaModFix/>
          </a:blip>
          <a:srcRect b="0" l="0" r="0" t="0"/>
          <a:stretch/>
        </p:blipFill>
        <p:spPr>
          <a:xfrm>
            <a:off x="11902269" y="3740790"/>
            <a:ext cx="5946757" cy="5526431"/>
          </a:xfrm>
          <a:prstGeom prst="rect">
            <a:avLst/>
          </a:prstGeom>
          <a:noFill/>
          <a:ln>
            <a:noFill/>
          </a:ln>
        </p:spPr>
      </p:pic>
      <p:sp>
        <p:nvSpPr>
          <p:cNvPr id="126" name="Google Shape;126;p13"/>
          <p:cNvSpPr txBox="1"/>
          <p:nvPr/>
        </p:nvSpPr>
        <p:spPr>
          <a:xfrm>
            <a:off x="7402701" y="4325255"/>
            <a:ext cx="4435200" cy="347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500" u="none" cap="none" strike="noStrike">
                <a:solidFill>
                  <a:schemeClr val="lt1"/>
                </a:solidFill>
                <a:latin typeface="Poppins"/>
                <a:ea typeface="Poppins"/>
                <a:cs typeface="Poppins"/>
                <a:sym typeface="Poppins"/>
              </a:rPr>
              <a:t>knot</a:t>
            </a:r>
            <a:endParaRPr b="1" i="0" sz="13500" u="none" cap="none" strike="noStrike">
              <a:solidFill>
                <a:srgbClr val="000000"/>
              </a:solidFill>
              <a:latin typeface="Poppins"/>
              <a:ea typeface="Poppins"/>
              <a:cs typeface="Poppins"/>
              <a:sym typeface="Poppins"/>
            </a:endParaRPr>
          </a:p>
        </p:txBody>
      </p:sp>
      <p:sp>
        <p:nvSpPr>
          <p:cNvPr id="127" name="Google Shape;127;p13"/>
          <p:cNvSpPr txBox="1"/>
          <p:nvPr/>
        </p:nvSpPr>
        <p:spPr>
          <a:xfrm>
            <a:off x="12433356" y="4325255"/>
            <a:ext cx="4435200" cy="347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500" u="none" cap="none" strike="noStrike">
                <a:solidFill>
                  <a:schemeClr val="lt1"/>
                </a:solidFill>
                <a:latin typeface="Poppins"/>
                <a:ea typeface="Poppins"/>
                <a:cs typeface="Poppins"/>
                <a:sym typeface="Poppins"/>
              </a:rPr>
              <a:t>ty</a:t>
            </a:r>
            <a:endParaRPr b="1" i="0" sz="13500" u="none" cap="none" strike="noStrike">
              <a:solidFill>
                <a:srgbClr val="000000"/>
              </a:solidFill>
              <a:latin typeface="Poppins"/>
              <a:ea typeface="Poppins"/>
              <a:cs typeface="Poppins"/>
              <a:sym typeface="Poppins"/>
            </a:endParaRPr>
          </a:p>
        </p:txBody>
      </p:sp>
      <p:sp>
        <p:nvSpPr>
          <p:cNvPr id="128" name="Google Shape;128;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29" name="Google Shape;129;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pic>
        <p:nvPicPr>
          <p:cNvPr id="130" name="Google Shape;130;p13"/>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sp>
        <p:nvSpPr>
          <p:cNvPr id="131" name="Google Shape;131;p13"/>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grpSp>
        <p:nvGrpSpPr>
          <p:cNvPr id="137" name="Google Shape;137;p14"/>
          <p:cNvGrpSpPr/>
          <p:nvPr/>
        </p:nvGrpSpPr>
        <p:grpSpPr>
          <a:xfrm>
            <a:off x="9855782" y="4100679"/>
            <a:ext cx="5833157" cy="3109759"/>
            <a:chOff x="5784675" y="818500"/>
            <a:chExt cx="2737800" cy="1941900"/>
          </a:xfrm>
        </p:grpSpPr>
        <p:sp>
          <p:nvSpPr>
            <p:cNvPr id="138" name="Google Shape;138;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9" name="Google Shape;139;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2200" u="none" cap="none" strike="noStrike">
                  <a:solidFill>
                    <a:schemeClr val="accent2"/>
                  </a:solidFill>
                  <a:latin typeface="Poppins"/>
                  <a:ea typeface="Poppins"/>
                  <a:cs typeface="Poppins"/>
                  <a:sym typeface="Poppins"/>
                </a:rPr>
                <a:t>know</a:t>
              </a:r>
              <a:endParaRPr b="1" i="0" sz="12200" u="none" cap="none" strike="noStrike">
                <a:solidFill>
                  <a:schemeClr val="accent2"/>
                </a:solidFill>
                <a:latin typeface="Poppins"/>
                <a:ea typeface="Poppins"/>
                <a:cs typeface="Poppins"/>
                <a:sym typeface="Poppins"/>
              </a:endParaRPr>
            </a:p>
          </p:txBody>
        </p:sp>
      </p:grpSp>
      <p:sp>
        <p:nvSpPr>
          <p:cNvPr id="140" name="Google Shape;140;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41" name="Google Shape;141;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2" name="Google Shape;142;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43" name="Google Shape;143;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
        <p:nvSpPr>
          <p:cNvPr id="144" name="Google Shape;144;p14"/>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