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9"/>
  </p:notesMasterIdLst>
  <p:sldIdLst>
    <p:sldId id="256" r:id="rId2"/>
    <p:sldId id="257" r:id="rId3"/>
    <p:sldId id="258" r:id="rId4"/>
    <p:sldId id="259" r:id="rId5"/>
    <p:sldId id="260" r:id="rId6"/>
    <p:sldId id="261" r:id="rId7"/>
    <p:sldId id="262" r:id="rId8"/>
  </p:sldIdLst>
  <p:sldSz cx="20107275" cy="11310938"/>
  <p:notesSz cx="6858000" cy="9144000"/>
  <p:embeddedFontLst>
    <p:embeddedFont>
      <p:font typeface="Poppins" panose="00000500000000000000" pitchFamily="2" charset="0"/>
      <p:regular r:id="rId10"/>
      <p:bold r:id="rId11"/>
      <p:italic r:id="rId12"/>
      <p:boldItalic r:id="rId13"/>
    </p:embeddedFont>
    <p:embeddedFont>
      <p:font typeface="Poppins Black" panose="00000A00000000000000" pitchFamily="2" charset="0"/>
      <p:bold r:id="rId14"/>
      <p:boldItalic r:id="rId15"/>
    </p:embeddedFont>
    <p:embeddedFont>
      <p:font typeface="Questrial" pitchFamily="2" charset="0"/>
      <p:regular r:id="rId16"/>
    </p:embeddedFont>
    <p:embeddedFont>
      <p:font typeface="Short Stack" panose="020B060402020202020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44">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946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47" d="100"/>
          <a:sy n="47" d="100"/>
        </p:scale>
        <p:origin x="874" y="29"/>
      </p:cViewPr>
      <p:guideLst>
        <p:guide orient="horz" pos="5544"/>
        <p:guide pos="317"/>
        <p:guide orient="horz" pos="158"/>
        <p:guide orient="horz" pos="2454"/>
        <p:guide pos="6393"/>
        <p:guide pos="94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5: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 name="Google Shape;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Welcome to Level D, Unit 3! In this unit, we'll be looking at silent letters and syllabication. Today, we'll look at decoding and spelling words with the spelling pattern g-u and g-u-e.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Hold up the </a:t>
            </a:r>
            <a:r>
              <a:rPr lang="en" sz="1200" b="1">
                <a:solidFill>
                  <a:schemeClr val="dk1"/>
                </a:solidFill>
                <a:latin typeface="Poppins"/>
                <a:ea typeface="Poppins"/>
                <a:cs typeface="Poppins"/>
                <a:sym typeface="Poppins"/>
              </a:rPr>
              <a:t>Sound Letter g-u and g-u-e cards.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Everything after the g on this card is silent. You don't hear the u or the u-e. G-u and g-u-e say /g/ like </a:t>
            </a:r>
            <a:r>
              <a:rPr lang="en" sz="1200" i="1" u="sng">
                <a:solidFill>
                  <a:schemeClr val="dk1"/>
                </a:solidFill>
                <a:latin typeface="Poppins"/>
                <a:ea typeface="Poppins"/>
                <a:cs typeface="Poppins"/>
                <a:sym typeface="Poppins"/>
              </a:rPr>
              <a:t>gu</a:t>
            </a:r>
            <a:r>
              <a:rPr lang="en" sz="1200" i="1">
                <a:solidFill>
                  <a:schemeClr val="dk1"/>
                </a:solidFill>
                <a:latin typeface="Poppins"/>
                <a:ea typeface="Poppins"/>
                <a:cs typeface="Poppins"/>
                <a:sym typeface="Poppins"/>
              </a:rPr>
              <a:t>ess</a:t>
            </a:r>
            <a:r>
              <a:rPr lang="en" sz="1200">
                <a:solidFill>
                  <a:schemeClr val="dk1"/>
                </a:solidFill>
                <a:latin typeface="Poppins"/>
                <a:ea typeface="Poppins"/>
                <a:cs typeface="Poppins"/>
                <a:sym typeface="Poppins"/>
              </a:rPr>
              <a:t>. For example, when I see guess, I say /g/ /e/ /s/ = guess. When I see league, I say /l/ /e/ /g/ = league. Say it with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g-u card and listen for students to say /g/. Repeat with the g-u-e card and listen for students to say /g/.</a:t>
            </a:r>
            <a:endParaRPr sz="1200" b="1">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6:notes"/>
          <p:cNvSpPr>
            <a:spLocks noGrp="1" noRot="1" noChangeAspect="1"/>
          </p:cNvSpPr>
          <p:nvPr>
            <p:ph type="sldImg" idx="2"/>
          </p:nvPr>
        </p:nvSpPr>
        <p:spPr>
          <a:xfrm>
            <a:off x="381454" y="685800"/>
            <a:ext cx="6095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 name="Google Shape;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decoding, let's review each of these spellings and all our cards.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letter cards students have learned so far. (</a:t>
            </a:r>
            <a:r>
              <a:rPr lang="en" sz="1200" b="1">
                <a:solidFill>
                  <a:schemeClr val="dk1"/>
                </a:solidFill>
                <a:latin typeface="Poppins"/>
                <a:ea typeface="Poppins"/>
                <a:cs typeface="Poppins"/>
                <a:sym typeface="Poppins"/>
              </a:rPr>
              <a:t>Sound Letter Cards: a, e, i, o, u, wh, sh, ch, ng, ck, ph, qu, ai, ay, ee, ea, igh, c, g, oa, oe, gu, ar, eigh, ei, ey, er, y, ie, ir, y_e, or, ow, ou, ough, ur, ew, ui, eu, oi, oy, au, wor, ear</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g-u says /g/ and g-u-e says /g/. Let's practice reading words!</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7: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Blend the Sounds!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G-u and G-u-e say /g/.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lang="en" sz="1200" i="1">
                <a:solidFill>
                  <a:schemeClr val="dk1"/>
                </a:solidFill>
                <a:latin typeface="Poppins"/>
                <a:ea typeface="Poppins"/>
                <a:cs typeface="Poppins"/>
                <a:sym typeface="Poppins"/>
              </a:rPr>
              <a:t>guard</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notice that this word has g-u in it. We'll underline anything that sticks together. I need to underline the g-u and the a-r.</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Underline the g-u and the a-r. </a:t>
            </a:r>
            <a:r>
              <a:rPr lang="en" sz="1200" u="sng">
                <a:solidFill>
                  <a:schemeClr val="dk1"/>
                </a:solidFill>
                <a:latin typeface="Poppins"/>
                <a:ea typeface="Poppins"/>
                <a:cs typeface="Poppins"/>
                <a:sym typeface="Poppins"/>
              </a:rPr>
              <a:t>gu</a:t>
            </a:r>
            <a:r>
              <a:rPr lang="en" sz="1200">
                <a:solidFill>
                  <a:schemeClr val="dk1"/>
                </a:solidFill>
                <a:latin typeface="Poppins"/>
                <a:ea typeface="Poppins"/>
                <a:cs typeface="Poppins"/>
                <a:sym typeface="Poppins"/>
              </a:rPr>
              <a:t> </a:t>
            </a:r>
            <a:r>
              <a:rPr lang="en" sz="1200" u="sng">
                <a:solidFill>
                  <a:schemeClr val="dk1"/>
                </a:solidFill>
                <a:latin typeface="Poppins"/>
                <a:ea typeface="Poppins"/>
                <a:cs typeface="Poppins"/>
                <a:sym typeface="Poppins"/>
              </a:rPr>
              <a:t>ar</a:t>
            </a:r>
            <a:r>
              <a:rPr lang="en" sz="1200">
                <a:solidFill>
                  <a:schemeClr val="dk1"/>
                </a:solidFill>
                <a:latin typeface="Poppins"/>
                <a:ea typeface="Poppins"/>
                <a:cs typeface="Poppins"/>
                <a:sym typeface="Poppins"/>
              </a:rPr>
              <a:t>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we're ready to decode the word. Let's try. As you listen to me decode it, you can chop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Start at your shoulder, and chop/ tap the sounds out. When it's time to blend, start back at the shoulder and run your hand smoothly down your arm.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G-u says /g/, a-r says /ar/, d says /d/ = "guard". Let's segment and blend the word together now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lang="en" sz="1200" i="1">
                <a:solidFill>
                  <a:schemeClr val="dk1"/>
                </a:solidFill>
                <a:latin typeface="Poppins"/>
                <a:ea typeface="Poppins"/>
                <a:cs typeface="Poppins"/>
                <a:sym typeface="Poppins"/>
              </a:rPr>
              <a:t>guard </a:t>
            </a:r>
            <a:r>
              <a:rPr lang="en" sz="1200">
                <a:solidFill>
                  <a:schemeClr val="dk1"/>
                </a:solidFill>
                <a:latin typeface="Poppins"/>
                <a:ea typeface="Poppins"/>
                <a:cs typeface="Poppins"/>
                <a:sym typeface="Poppins"/>
              </a:rPr>
              <a:t>using the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blending!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If students need more practice, pick from the word list and follow the steps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Word list: plague, league</a:t>
            </a:r>
            <a:endParaRPr sz="1200" b="1">
              <a:solidFill>
                <a:schemeClr val="dk1"/>
              </a:solidFill>
              <a:latin typeface="Poppins"/>
              <a:ea typeface="Poppins"/>
              <a:cs typeface="Poppins"/>
              <a:sym typeface="Poppins"/>
            </a:endParaRPr>
          </a:p>
        </p:txBody>
      </p:sp>
      <p:sp>
        <p:nvSpPr>
          <p:cNvPr id="65" name="Google Shape;65;p7: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66" name="Google Shape;66;p7: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Read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sentence.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first sentence: </a:t>
            </a:r>
            <a:r>
              <a:rPr lang="en" sz="1200" i="1">
                <a:solidFill>
                  <a:schemeClr val="dk1"/>
                </a:solidFill>
                <a:latin typeface="Poppins"/>
                <a:ea typeface="Poppins"/>
                <a:cs typeface="Poppins"/>
                <a:sym typeface="Poppins"/>
              </a:rPr>
              <a:t>The guide spoke the language.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start reading. If we come to a word we don't know, we'll stop and figure it out. Here we go.</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Guide the students along in the sentence stopping to decode words when necessary. If students become stuck on a word, use the decoding strategies we've been practicing.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When you have it right, start the sentence again to make sure you're reading for meaning.</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these steps with a couple more sentences.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2: </a:t>
            </a:r>
            <a:r>
              <a:rPr lang="en" sz="1200" i="1">
                <a:solidFill>
                  <a:schemeClr val="dk1"/>
                </a:solidFill>
                <a:latin typeface="Poppins"/>
                <a:ea typeface="Poppins"/>
                <a:cs typeface="Poppins"/>
                <a:sym typeface="Poppins"/>
              </a:rPr>
              <a:t>My tongue hurts.</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Sentence 3: </a:t>
            </a:r>
            <a:r>
              <a:rPr lang="en" sz="1200" i="1">
                <a:solidFill>
                  <a:schemeClr val="dk1"/>
                </a:solidFill>
                <a:latin typeface="Poppins"/>
                <a:ea typeface="Poppins"/>
                <a:cs typeface="Poppins"/>
                <a:sym typeface="Poppins"/>
              </a:rPr>
              <a:t>The gulf is full of sealife.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g-u and g-ue say /g/. Those brains are growing!</a:t>
            </a:r>
            <a:endParaRPr sz="1200" b="1">
              <a:solidFill>
                <a:schemeClr val="dk1"/>
              </a:solidFill>
              <a:latin typeface="Poppins"/>
              <a:ea typeface="Poppins"/>
              <a:cs typeface="Poppins"/>
              <a:sym typeface="Poppins"/>
            </a:endParaRPr>
          </a:p>
        </p:txBody>
      </p:sp>
      <p:sp>
        <p:nvSpPr>
          <p:cNvPr id="85" name="Google Shape;85;p8: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
        <p:nvSpPr>
          <p:cNvPr id="86" name="Google Shape;86;p8: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9: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Decode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Follow this </a:t>
            </a:r>
            <a:r>
              <a:rPr lang="en" sz="1200" u="sng">
                <a:solidFill>
                  <a:schemeClr val="dk1"/>
                </a:solidFill>
                <a:latin typeface="Poppins"/>
                <a:ea typeface="Poppins"/>
                <a:cs typeface="Poppins"/>
                <a:sym typeface="Poppins"/>
              </a:rPr>
              <a:t>routine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Underline any letters that go together. Put dots under your vowels.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Draw in the syllable break.</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Look for the spelling patterns.</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Name any phonetic rules that help with pronunciation.</a:t>
            </a:r>
            <a:endParaRPr sz="1200">
              <a:solidFill>
                <a:schemeClr val="dk1"/>
              </a:solidFill>
              <a:latin typeface="Poppins"/>
              <a:ea typeface="Poppins"/>
              <a:cs typeface="Poppins"/>
              <a:sym typeface="Poppins"/>
            </a:endParaRPr>
          </a:p>
          <a:p>
            <a:pPr marL="457200" lvl="0" indent="-304800" algn="l" rtl="0">
              <a:lnSpc>
                <a:spcPct val="115000"/>
              </a:lnSpc>
              <a:spcBef>
                <a:spcPts val="0"/>
              </a:spcBef>
              <a:spcAft>
                <a:spcPts val="0"/>
              </a:spcAft>
              <a:buClr>
                <a:schemeClr val="dk1"/>
              </a:buClr>
              <a:buSzPts val="1200"/>
              <a:buFont typeface="Poppins"/>
              <a:buAutoNum type="arabicPeriod"/>
            </a:pPr>
            <a:r>
              <a:rPr lang="en" sz="1200">
                <a:solidFill>
                  <a:schemeClr val="dk1"/>
                </a:solidFill>
                <a:latin typeface="Poppins"/>
                <a:ea typeface="Poppins"/>
                <a:cs typeface="Poppins"/>
                <a:sym typeface="Poppins"/>
              </a:rPr>
              <a:t>Try reading it. Is it right? If not, try another pronunciation.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lang="en" sz="1200" b="1" i="1">
                <a:solidFill>
                  <a:schemeClr val="dk1"/>
                </a:solidFill>
                <a:latin typeface="Poppins"/>
                <a:ea typeface="Poppins"/>
                <a:cs typeface="Poppins"/>
                <a:sym typeface="Poppins"/>
              </a:rPr>
              <a:t>plague, rogue, guy, guide</a:t>
            </a:r>
            <a:r>
              <a:rPr lang="en" sz="1200" i="1">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sz="1200" b="1">
              <a:solidFill>
                <a:schemeClr val="dk1"/>
              </a:solidFill>
              <a:latin typeface="Poppins"/>
              <a:ea typeface="Poppins"/>
              <a:cs typeface="Poppins"/>
              <a:sym typeface="Poppins"/>
            </a:endParaRPr>
          </a:p>
        </p:txBody>
      </p:sp>
      <p:sp>
        <p:nvSpPr>
          <p:cNvPr id="105" name="Google Shape;105;p9: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
        <p:nvSpPr>
          <p:cNvPr id="106" name="Google Shape;106;p9:notes"/>
          <p:cNvSpPr>
            <a:spLocks noGrp="1" noRot="1" noChangeAspect="1"/>
          </p:cNvSpPr>
          <p:nvPr>
            <p:ph type="sldImg" idx="2"/>
          </p:nvPr>
        </p:nvSpPr>
        <p:spPr>
          <a:xfrm>
            <a:off x="-506413" y="139700"/>
            <a:ext cx="2767013" cy="1557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Spell the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lang="en" sz="1200" i="1">
                <a:solidFill>
                  <a:schemeClr val="dk1"/>
                </a:solidFill>
                <a:latin typeface="Poppins"/>
                <a:ea typeface="Poppins"/>
                <a:cs typeface="Poppins"/>
                <a:sym typeface="Poppins"/>
              </a:rPr>
              <a:t>guide</a:t>
            </a:r>
            <a:r>
              <a:rPr lang="en" sz="1200">
                <a:solidFill>
                  <a:schemeClr val="dk1"/>
                </a:solidFill>
                <a:latin typeface="Poppins"/>
                <a:ea typeface="Poppins"/>
                <a:cs typeface="Poppins"/>
                <a:sym typeface="Poppins"/>
              </a:rPr>
              <a:t>. How would we spell the word </a:t>
            </a:r>
            <a:r>
              <a:rPr lang="en" sz="1200" i="1">
                <a:solidFill>
                  <a:schemeClr val="dk1"/>
                </a:solidFill>
                <a:latin typeface="Poppins"/>
                <a:ea typeface="Poppins"/>
                <a:cs typeface="Poppins"/>
                <a:sym typeface="Poppins"/>
              </a:rPr>
              <a:t>guide</a:t>
            </a:r>
            <a:r>
              <a:rPr lang="en" sz="1200">
                <a:solidFill>
                  <a:schemeClr val="dk1"/>
                </a:solidFill>
                <a:latin typeface="Poppins"/>
                <a:ea typeface="Poppins"/>
                <a:cs typeface="Poppins"/>
                <a:sym typeface="Poppins"/>
              </a:rPr>
              <a:t> Let's listen to the sounds and match the sound to the correct letter. The word is "guide". Let's start by clapping out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the word together and clap the syllables.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Guide. Just one syllable. We'll do each sound. /g/. Use your whiteboards. I know that this word begins with the /g/ sound. I also know that in this word, /g/ is spelled g-u.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g-u.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So many choices for spelling of long i. We'll use bossy 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i.</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Write 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Don't forget about our bossy e. Let's sound it out to make sure it spells the word we want.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out the word again.</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Does this look right?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students to respond.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 think so too! Nicely done!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Repeat with additional words from list if students need more practice. (rogue, guess)</a:t>
            </a:r>
            <a:endParaRPr sz="1200" b="1">
              <a:solidFill>
                <a:schemeClr val="dk1"/>
              </a:solidFill>
              <a:latin typeface="Poppins"/>
              <a:ea typeface="Poppins"/>
              <a:cs typeface="Poppins"/>
              <a:sym typeface="Poppins"/>
            </a:endParaRPr>
          </a:p>
        </p:txBody>
      </p:sp>
      <p:sp>
        <p:nvSpPr>
          <p:cNvPr id="115" name="Google Shape;115;p10: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16" name="Google Shape;116;p10: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97972" y="1860697"/>
            <a:ext cx="6662100" cy="698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Poppins"/>
                <a:ea typeface="Poppins"/>
                <a:cs typeface="Poppins"/>
                <a:sym typeface="Poppins"/>
              </a:rPr>
              <a:t>High Frequency Words!</a:t>
            </a:r>
            <a:endParaRPr sz="1200" b="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lang="en" sz="1200" i="1">
                <a:solidFill>
                  <a:schemeClr val="dk1"/>
                </a:solidFill>
                <a:latin typeface="Poppins"/>
                <a:ea typeface="Poppins"/>
                <a:cs typeface="Poppins"/>
                <a:sym typeface="Poppins"/>
              </a:rPr>
              <a:t>give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spelling patterns do you see? How do you read this?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Allow the students to explain that they see a v-e and that the e is just there because English words don't end in v. We'll read it like a CVC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analysis. The e is there because English words don't end in v. We'll read it like a CVC word using the short vowel sound of i. /g/ /i/ /v/.</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Sound it out pointing to each part of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new word again using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Make sure students can read the new HFW.</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check out our next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a:t>
            </a:r>
            <a:r>
              <a:rPr lang="en" sz="1200" i="1">
                <a:solidFill>
                  <a:schemeClr val="dk1"/>
                </a:solidFill>
                <a:latin typeface="Poppins"/>
                <a:ea typeface="Poppins"/>
                <a:cs typeface="Poppins"/>
                <a:sym typeface="Poppins"/>
              </a:rPr>
              <a:t>above.</a:t>
            </a:r>
            <a:endParaRPr sz="1200" i="1">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this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point out that it also has v-e. Students should also point out the 2 vowels alerting them that it's a two syllable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I see that it has v-e, just like our other word. It also has two vowels. Let's put in our syllable break and underline any letters that stick together. I don't see any letters that stick together. I'm going to put our break right after the a.</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Put in syllable break. a|bove</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We're ready to read it. A vowel at the end of a syllable says its name. /a/ | /b/ /o/ v/ = "above". Our word is "above". The cereal is in the cupboard above the oven. above. Let's read it with our </a:t>
            </a:r>
            <a:r>
              <a:rPr lang="en" sz="1200" b="1">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previous high frequency words!</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Poppins"/>
              <a:ea typeface="Poppins"/>
              <a:cs typeface="Poppins"/>
              <a:sym typeface="Poppins"/>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give, above</a:t>
            </a:r>
            <a:endParaRPr sz="1200" b="1">
              <a:solidFill>
                <a:schemeClr val="dk1"/>
              </a:solidFill>
              <a:latin typeface="Poppins"/>
              <a:ea typeface="Poppins"/>
              <a:cs typeface="Poppins"/>
              <a:sym typeface="Poppins"/>
            </a:endParaRPr>
          </a:p>
        </p:txBody>
      </p:sp>
      <p:sp>
        <p:nvSpPr>
          <p:cNvPr id="132" name="Google Shape;132;p11:notes"/>
          <p:cNvSpPr txBox="1">
            <a:spLocks noGrp="1"/>
          </p:cNvSpPr>
          <p:nvPr>
            <p:ph type="sldNum" idx="12"/>
          </p:nvPr>
        </p:nvSpPr>
        <p:spPr>
          <a:xfrm>
            <a:off x="3886200" y="8684684"/>
            <a:ext cx="2971800" cy="45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
        <p:nvSpPr>
          <p:cNvPr id="133" name="Google Shape;133;p11:notes"/>
          <p:cNvSpPr>
            <a:spLocks noGrp="1" noRot="1" noChangeAspect="1"/>
          </p:cNvSpPr>
          <p:nvPr>
            <p:ph type="sldImg" idx="2"/>
          </p:nvPr>
        </p:nvSpPr>
        <p:spPr>
          <a:xfrm>
            <a:off x="97670" y="139700"/>
            <a:ext cx="1557300" cy="1557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est">
  <p:cSld name="Test">
    <p:spTree>
      <p:nvGrpSpPr>
        <p:cNvPr id="1" name="Shape 8"/>
        <p:cNvGrpSpPr/>
        <p:nvPr/>
      </p:nvGrpSpPr>
      <p:grpSpPr>
        <a:xfrm>
          <a:off x="0" y="0"/>
          <a:ext cx="0" cy="0"/>
          <a:chOff x="0" y="0"/>
          <a:chExt cx="0" cy="0"/>
        </a:xfrm>
      </p:grpSpPr>
      <p:sp>
        <p:nvSpPr>
          <p:cNvPr id="9" name="Google Shape;9;p2"/>
          <p:cNvSpPr txBox="1">
            <a:spLocks noGrp="1"/>
          </p:cNvSpPr>
          <p:nvPr>
            <p:ph type="body" idx="1"/>
          </p:nvPr>
        </p:nvSpPr>
        <p:spPr>
          <a:xfrm>
            <a:off x="612750" y="6154125"/>
            <a:ext cx="5738700" cy="2124000"/>
          </a:xfrm>
          <a:prstGeom prst="rect">
            <a:avLst/>
          </a:prstGeom>
          <a:noFill/>
          <a:ln>
            <a:noFill/>
          </a:ln>
        </p:spPr>
        <p:txBody>
          <a:bodyPr spcFirstLastPara="1" wrap="square" lIns="0" tIns="45700" rIns="91450" bIns="45700" anchor="t" anchorCtr="0">
            <a:noAutofit/>
          </a:bodyPr>
          <a:lstStyle>
            <a:lvl1pPr marL="457200" marR="0" lvl="0"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1pPr>
            <a:lvl2pPr marL="914400" marR="0" lvl="1"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2pPr>
            <a:lvl3pPr marL="1371600" marR="0" lvl="2"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3pPr>
            <a:lvl4pPr marL="1828800" marR="0" lvl="3"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4pPr>
            <a:lvl5pPr marL="2286000" marR="0" lvl="4" indent="-228600" algn="l" rtl="0">
              <a:lnSpc>
                <a:spcPct val="100000"/>
              </a:lnSpc>
              <a:spcBef>
                <a:spcPts val="0"/>
              </a:spcBef>
              <a:spcAft>
                <a:spcPts val="0"/>
              </a:spcAft>
              <a:buClr>
                <a:srgbClr val="000000"/>
              </a:buClr>
              <a:buSzPts val="3450"/>
              <a:buFont typeface="Poppins"/>
              <a:buNone/>
              <a:defRPr sz="3450" b="1" i="0" u="none" strike="noStrike" cap="none">
                <a:solidFill>
                  <a:srgbClr val="0071B5"/>
                </a:solidFill>
                <a:latin typeface="Poppins"/>
                <a:ea typeface="Poppins"/>
                <a:cs typeface="Poppins"/>
                <a:sym typeface="Poppins"/>
              </a:defRPr>
            </a:lvl5pPr>
            <a:lvl6pPr marL="2743200" marR="0" lvl="5"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6pPr>
            <a:lvl7pPr marL="3200400" marR="0" lvl="6"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7pPr>
            <a:lvl8pPr marL="3657600" marR="0" lvl="7"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8pPr>
            <a:lvl9pPr marL="4114800" marR="0" lvl="8" indent="-228600" algn="l" rtl="0">
              <a:lnSpc>
                <a:spcPct val="100000"/>
              </a:lnSpc>
              <a:spcBef>
                <a:spcPts val="0"/>
              </a:spcBef>
              <a:spcAft>
                <a:spcPts val="0"/>
              </a:spcAft>
              <a:buClr>
                <a:srgbClr val="000000"/>
              </a:buClr>
              <a:buSzPts val="3450"/>
              <a:buFont typeface="Poppins"/>
              <a:buNone/>
              <a:defRPr sz="3450" b="0" i="0" u="none" strike="noStrike" cap="none">
                <a:solidFill>
                  <a:srgbClr val="000000"/>
                </a:solidFill>
                <a:latin typeface="Poppins"/>
                <a:ea typeface="Poppins"/>
                <a:cs typeface="Poppins"/>
                <a:sym typeface="Poppins"/>
              </a:defRPr>
            </a:lvl9pPr>
          </a:lstStyle>
          <a:p>
            <a:endParaRPr/>
          </a:p>
        </p:txBody>
      </p:sp>
      <p:sp>
        <p:nvSpPr>
          <p:cNvPr id="10" name="Google Shape;10;p2"/>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7600"/>
              <a:buFont typeface="Arial"/>
              <a:buNone/>
              <a:defRPr sz="7600" b="0" i="0" u="none" strike="noStrike" cap="none">
                <a:solidFill>
                  <a:srgbClr val="0071B5"/>
                </a:solidFill>
                <a:latin typeface="Poppins Black"/>
                <a:ea typeface="Poppins Black"/>
                <a:cs typeface="Poppins Black"/>
                <a:sym typeface="Poppins Black"/>
              </a:defRPr>
            </a:lvl1pPr>
            <a:lvl2pPr marL="914400" marR="0" lvl="1"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2pPr>
            <a:lvl3pPr marL="1371600" marR="0" lvl="2"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3pPr>
            <a:lvl4pPr marL="1828800" marR="0" lvl="3"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4pPr>
            <a:lvl5pPr marL="2286000" marR="0" lvl="4" indent="-228600" algn="l" rtl="0">
              <a:lnSpc>
                <a:spcPct val="100000"/>
              </a:lnSpc>
              <a:spcBef>
                <a:spcPts val="0"/>
              </a:spcBef>
              <a:spcAft>
                <a:spcPts val="0"/>
              </a:spcAft>
              <a:buClr>
                <a:srgbClr val="000000"/>
              </a:buClr>
              <a:buSzPts val="1400"/>
              <a:buFont typeface="Arial"/>
              <a:buNone/>
              <a:defRPr sz="5000" b="0" i="0" u="none" strike="noStrike" cap="none">
                <a:solidFill>
                  <a:srgbClr val="0071B5"/>
                </a:solidFill>
                <a:latin typeface="Poppins Black"/>
                <a:ea typeface="Poppins Black"/>
                <a:cs typeface="Poppins Black"/>
                <a:sym typeface="Poppins Black"/>
              </a:defRPr>
            </a:lvl5pPr>
            <a:lvl6pPr marL="2743200" marR="0" lvl="5"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800" b="0" i="0" u="none" strike="noStrike" cap="none">
                <a:solidFill>
                  <a:srgbClr val="000000"/>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 name="Google Shape;14;p4"/>
          <p:cNvSpPr txBox="1">
            <a:spLocks noGrp="1"/>
          </p:cNvSpPr>
          <p:nvPr>
            <p:ph type="body" idx="1"/>
          </p:nvPr>
        </p:nvSpPr>
        <p:spPr>
          <a:xfrm>
            <a:off x="0" y="375203"/>
            <a:ext cx="5767800" cy="9057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1"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5" name="Google Shape;15;p4"/>
          <p:cNvSpPr txBox="1">
            <a:spLocks noGrp="1"/>
          </p:cNvSpPr>
          <p:nvPr>
            <p:ph type="body" idx="2"/>
          </p:nvPr>
        </p:nvSpPr>
        <p:spPr>
          <a:xfrm>
            <a:off x="0" y="2602606"/>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body" idx="3"/>
          </p:nvPr>
        </p:nvSpPr>
        <p:spPr>
          <a:xfrm>
            <a:off x="-65453" y="6585065"/>
            <a:ext cx="5833200" cy="37308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771BA"/>
              </a:buClr>
              <a:buSzPts val="4600"/>
              <a:buFont typeface="Arial"/>
              <a:buChar char="•"/>
              <a:defRPr sz="4600" b="0" i="0" u="none" strike="noStrike" cap="none">
                <a:solidFill>
                  <a:srgbClr val="0771BA"/>
                </a:solidFill>
                <a:latin typeface="Calibri"/>
                <a:ea typeface="Calibri"/>
                <a:cs typeface="Calibri"/>
                <a:sym typeface="Calibri"/>
              </a:defRPr>
            </a:lvl1pPr>
            <a:lvl2pPr marL="914400" marR="0" lvl="1" indent="-482600" algn="l" rtl="0">
              <a:lnSpc>
                <a:spcPct val="90000"/>
              </a:lnSpc>
              <a:spcBef>
                <a:spcPts val="900"/>
              </a:spcBef>
              <a:spcAft>
                <a:spcPts val="0"/>
              </a:spcAft>
              <a:buClr>
                <a:srgbClr val="0771BA"/>
              </a:buClr>
              <a:buSzPts val="4000"/>
              <a:buFont typeface="Arial"/>
              <a:buChar char="•"/>
              <a:defRPr sz="4000" b="0" i="0" u="none" strike="noStrike" cap="none">
                <a:solidFill>
                  <a:srgbClr val="0771BA"/>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771BA"/>
              </a:buClr>
              <a:buSzPts val="3300"/>
              <a:buFont typeface="Arial"/>
              <a:buChar char="•"/>
              <a:defRPr sz="3300" b="0" i="0" u="none" strike="noStrike" cap="none">
                <a:solidFill>
                  <a:srgbClr val="0771BA"/>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771BA"/>
              </a:buClr>
              <a:buSzPts val="3100"/>
              <a:buFont typeface="Arial"/>
              <a:buChar char="•"/>
              <a:defRPr sz="3100" b="0" i="0" u="none" strike="noStrike" cap="none">
                <a:solidFill>
                  <a:srgbClr val="0771BA"/>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body" idx="4"/>
          </p:nvPr>
        </p:nvSpPr>
        <p:spPr>
          <a:xfrm>
            <a:off x="6252224" y="3207438"/>
            <a:ext cx="13426200" cy="6852000"/>
          </a:xfrm>
          <a:prstGeom prst="rect">
            <a:avLst/>
          </a:prstGeom>
          <a:noFill/>
          <a:ln>
            <a:noFill/>
          </a:ln>
        </p:spPr>
        <p:txBody>
          <a:bodyPr spcFirstLastPara="1" wrap="square" lIns="150800" tIns="75375" rIns="150800" bIns="75375" anchor="t" anchorCtr="0">
            <a:noAutofit/>
          </a:bodyPr>
          <a:lstStyle>
            <a:lvl1pPr marL="457200" marR="0" lvl="0" indent="-520700" algn="l" rtl="0">
              <a:lnSpc>
                <a:spcPct val="90000"/>
              </a:lnSpc>
              <a:spcBef>
                <a:spcPts val="1800"/>
              </a:spcBef>
              <a:spcAft>
                <a:spcPts val="0"/>
              </a:spcAft>
              <a:buClr>
                <a:srgbClr val="006FB6"/>
              </a:buClr>
              <a:buSzPts val="4600"/>
              <a:buFont typeface="Arial"/>
              <a:buChar char="•"/>
              <a:defRPr sz="4600" b="0" i="0" u="none" strike="noStrike" cap="none">
                <a:solidFill>
                  <a:srgbClr val="006FB6"/>
                </a:solidFill>
                <a:latin typeface="Calibri"/>
                <a:ea typeface="Calibri"/>
                <a:cs typeface="Calibri"/>
                <a:sym typeface="Calibri"/>
              </a:defRPr>
            </a:lvl1pPr>
            <a:lvl2pPr marL="914400" marR="0" lvl="1"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Calibri"/>
                <a:ea typeface="Calibri"/>
                <a:cs typeface="Calibri"/>
                <a:sym typeface="Calibri"/>
              </a:defRPr>
            </a:lvl2pPr>
            <a:lvl3pPr marL="1371600" marR="0" lvl="2"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Calibri"/>
                <a:ea typeface="Calibri"/>
                <a:cs typeface="Calibri"/>
                <a:sym typeface="Calibri"/>
              </a:defRPr>
            </a:lvl3pPr>
            <a:lvl4pPr marL="1828800" marR="0" lvl="3"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4pPr>
            <a:lvl5pPr marL="2286000" marR="0" lvl="4" indent="-425450" algn="l" rtl="0">
              <a:lnSpc>
                <a:spcPct val="90000"/>
              </a:lnSpc>
              <a:spcBef>
                <a:spcPts val="900"/>
              </a:spcBef>
              <a:spcAft>
                <a:spcPts val="0"/>
              </a:spcAft>
              <a:buClr>
                <a:srgbClr val="006FB6"/>
              </a:buClr>
              <a:buSzPts val="3100"/>
              <a:buFont typeface="Arial"/>
              <a:buChar char="•"/>
              <a:defRPr sz="3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8"/>
        <p:cNvGrpSpPr/>
        <p:nvPr/>
      </p:nvGrpSpPr>
      <p:grpSpPr>
        <a:xfrm>
          <a:off x="0" y="0"/>
          <a:ext cx="0" cy="0"/>
          <a:chOff x="0" y="0"/>
          <a:chExt cx="0" cy="0"/>
        </a:xfrm>
      </p:grpSpPr>
      <p:sp>
        <p:nvSpPr>
          <p:cNvPr id="19" name="Google Shape;19;p5"/>
          <p:cNvSpPr txBox="1">
            <a:spLocks noGrp="1"/>
          </p:cNvSpPr>
          <p:nvPr>
            <p:ph type="body" idx="1"/>
          </p:nvPr>
        </p:nvSpPr>
        <p:spPr>
          <a:xfrm>
            <a:off x="669035"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0" name="Google Shape;20;p5"/>
          <p:cNvSpPr txBox="1">
            <a:spLocks noGrp="1"/>
          </p:cNvSpPr>
          <p:nvPr>
            <p:ph type="body" idx="2"/>
          </p:nvPr>
        </p:nvSpPr>
        <p:spPr>
          <a:xfrm>
            <a:off x="634211"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1" name="Google Shape;21;p5"/>
          <p:cNvSpPr txBox="1">
            <a:spLocks noGrp="1"/>
          </p:cNvSpPr>
          <p:nvPr>
            <p:ph type="body" idx="3"/>
          </p:nvPr>
        </p:nvSpPr>
        <p:spPr>
          <a:xfrm>
            <a:off x="7009629"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2" name="Google Shape;22;p5"/>
          <p:cNvSpPr txBox="1">
            <a:spLocks noGrp="1"/>
          </p:cNvSpPr>
          <p:nvPr>
            <p:ph type="body" idx="4"/>
          </p:nvPr>
        </p:nvSpPr>
        <p:spPr>
          <a:xfrm>
            <a:off x="13350222" y="2165526"/>
            <a:ext cx="6264600" cy="5340000"/>
          </a:xfrm>
          <a:prstGeom prst="rect">
            <a:avLst/>
          </a:prstGeom>
          <a:noFill/>
          <a:ln>
            <a:noFill/>
          </a:ln>
        </p:spPr>
        <p:txBody>
          <a:bodyPr spcFirstLastPara="1" wrap="square" lIns="150800" tIns="75375" rIns="150800" bIns="75375" anchor="t" anchorCtr="0">
            <a:noAutofit/>
          </a:bodyPr>
          <a:lstStyle>
            <a:lvl1pPr marL="457200" marR="0" lvl="0" indent="-603250" algn="l" rtl="0">
              <a:lnSpc>
                <a:spcPct val="90000"/>
              </a:lnSpc>
              <a:spcBef>
                <a:spcPts val="1800"/>
              </a:spcBef>
              <a:spcAft>
                <a:spcPts val="0"/>
              </a:spcAft>
              <a:buClr>
                <a:srgbClr val="006FB6"/>
              </a:buClr>
              <a:buSzPts val="5900"/>
              <a:buFont typeface="Arial"/>
              <a:buChar char="•"/>
              <a:defRPr sz="5900" b="0" i="0" u="none" strike="noStrike" cap="none">
                <a:solidFill>
                  <a:srgbClr val="006FB6"/>
                </a:solidFill>
                <a:latin typeface="Short Stack"/>
                <a:ea typeface="Short Stack"/>
                <a:cs typeface="Short Stack"/>
                <a:sym typeface="Short Stack"/>
              </a:defRPr>
            </a:lvl1pPr>
            <a:lvl2pPr marL="914400" marR="0" lvl="1" indent="-565150" algn="l" rtl="0">
              <a:lnSpc>
                <a:spcPct val="90000"/>
              </a:lnSpc>
              <a:spcBef>
                <a:spcPts val="900"/>
              </a:spcBef>
              <a:spcAft>
                <a:spcPts val="0"/>
              </a:spcAft>
              <a:buClr>
                <a:srgbClr val="006FB6"/>
              </a:buClr>
              <a:buSzPts val="5300"/>
              <a:buFont typeface="Arial"/>
              <a:buChar char="•"/>
              <a:defRPr sz="5300" b="0" i="0" u="none" strike="noStrike" cap="none">
                <a:solidFill>
                  <a:srgbClr val="006FB6"/>
                </a:solidFill>
                <a:latin typeface="Short Stack"/>
                <a:ea typeface="Short Stack"/>
                <a:cs typeface="Short Stack"/>
                <a:sym typeface="Short Stack"/>
              </a:defRPr>
            </a:lvl2pPr>
            <a:lvl3pPr marL="1371600" marR="0" lvl="2" indent="-520700" algn="l" rtl="0">
              <a:lnSpc>
                <a:spcPct val="90000"/>
              </a:lnSpc>
              <a:spcBef>
                <a:spcPts val="900"/>
              </a:spcBef>
              <a:spcAft>
                <a:spcPts val="0"/>
              </a:spcAft>
              <a:buClr>
                <a:srgbClr val="006FB6"/>
              </a:buClr>
              <a:buSzPts val="4600"/>
              <a:buFont typeface="Arial"/>
              <a:buChar char="•"/>
              <a:defRPr sz="4600" b="0" i="0" u="none" strike="noStrike" cap="none">
                <a:solidFill>
                  <a:srgbClr val="006FB6"/>
                </a:solidFill>
                <a:latin typeface="Short Stack"/>
                <a:ea typeface="Short Stack"/>
                <a:cs typeface="Short Stack"/>
                <a:sym typeface="Short Stack"/>
              </a:defRPr>
            </a:lvl3pPr>
            <a:lvl4pPr marL="1828800" marR="0" lvl="3" indent="-482600" algn="l" rtl="0">
              <a:lnSpc>
                <a:spcPct val="90000"/>
              </a:lnSpc>
              <a:spcBef>
                <a:spcPts val="900"/>
              </a:spcBef>
              <a:spcAft>
                <a:spcPts val="0"/>
              </a:spcAft>
              <a:buClr>
                <a:srgbClr val="006FB6"/>
              </a:buClr>
              <a:buSzPts val="4000"/>
              <a:buFont typeface="Arial"/>
              <a:buChar char="•"/>
              <a:defRPr sz="4000" b="0" i="0" u="none" strike="noStrike" cap="none">
                <a:solidFill>
                  <a:srgbClr val="006FB6"/>
                </a:solidFill>
                <a:latin typeface="Short Stack"/>
                <a:ea typeface="Short Stack"/>
                <a:cs typeface="Short Stack"/>
                <a:sym typeface="Short Stack"/>
              </a:defRPr>
            </a:lvl4pPr>
            <a:lvl5pPr marL="2286000" marR="0" lvl="4" indent="-438150" algn="l" rtl="0">
              <a:lnSpc>
                <a:spcPct val="90000"/>
              </a:lnSpc>
              <a:spcBef>
                <a:spcPts val="900"/>
              </a:spcBef>
              <a:spcAft>
                <a:spcPts val="0"/>
              </a:spcAft>
              <a:buClr>
                <a:srgbClr val="006FB6"/>
              </a:buClr>
              <a:buSzPts val="3300"/>
              <a:buFont typeface="Arial"/>
              <a:buChar char="•"/>
              <a:defRPr sz="3300" b="0" i="0" u="none" strike="noStrike" cap="none">
                <a:solidFill>
                  <a:srgbClr val="006FB6"/>
                </a:solidFill>
                <a:latin typeface="Short Stack"/>
                <a:ea typeface="Short Stack"/>
                <a:cs typeface="Short Stack"/>
                <a:sym typeface="Short Stack"/>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3" name="Google Shape;23;p5"/>
          <p:cNvSpPr txBox="1">
            <a:spLocks noGrp="1"/>
          </p:cNvSpPr>
          <p:nvPr>
            <p:ph type="body" idx="5"/>
          </p:nvPr>
        </p:nvSpPr>
        <p:spPr>
          <a:xfrm>
            <a:off x="6989172"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6"/>
          </p:nvPr>
        </p:nvSpPr>
        <p:spPr>
          <a:xfrm>
            <a:off x="13322583" y="7505157"/>
            <a:ext cx="6249900" cy="2906100"/>
          </a:xfrm>
          <a:prstGeom prst="rect">
            <a:avLst/>
          </a:prstGeom>
          <a:noFill/>
          <a:ln>
            <a:noFill/>
          </a:ln>
        </p:spPr>
        <p:txBody>
          <a:bodyPr spcFirstLastPara="1" wrap="square" lIns="150800" tIns="75375" rIns="150800" bIns="75375" anchor="ctr" anchorCtr="0">
            <a:noAutofit/>
          </a:bodyPr>
          <a:lstStyle>
            <a:lvl1pPr marL="457200" marR="0" lvl="0" indent="-228600" algn="l" rtl="0">
              <a:lnSpc>
                <a:spcPct val="90000"/>
              </a:lnSpc>
              <a:spcBef>
                <a:spcPts val="1800"/>
              </a:spcBef>
              <a:spcAft>
                <a:spcPts val="0"/>
              </a:spcAft>
              <a:buClr>
                <a:srgbClr val="006FB6"/>
              </a:buClr>
              <a:buSzPts val="5100"/>
              <a:buFont typeface="Arial"/>
              <a:buNone/>
              <a:defRPr sz="5100" b="0" i="0" u="none" strike="noStrike" cap="none">
                <a:solidFill>
                  <a:srgbClr val="006FB6"/>
                </a:solidFill>
                <a:latin typeface="Short Stack"/>
                <a:ea typeface="Short Stack"/>
                <a:cs typeface="Short Stack"/>
                <a:sym typeface="Short Stack"/>
              </a:defRPr>
            </a:lvl1pPr>
            <a:lvl2pPr marL="914400" marR="0" lvl="1"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2pPr>
            <a:lvl3pPr marL="1371600" marR="0" lvl="2"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3pPr>
            <a:lvl4pPr marL="1828800" marR="0" lvl="3"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4pPr>
            <a:lvl5pPr marL="2286000" marR="0" lvl="4" indent="-552450" algn="l" rtl="0">
              <a:lnSpc>
                <a:spcPct val="90000"/>
              </a:lnSpc>
              <a:spcBef>
                <a:spcPts val="900"/>
              </a:spcBef>
              <a:spcAft>
                <a:spcPts val="0"/>
              </a:spcAft>
              <a:buClr>
                <a:srgbClr val="006FB6"/>
              </a:buClr>
              <a:buSzPts val="5100"/>
              <a:buFont typeface="Arial"/>
              <a:buChar char="•"/>
              <a:defRPr sz="5100" b="0" i="0" u="none" strike="noStrike" cap="none">
                <a:solidFill>
                  <a:srgbClr val="006FB6"/>
                </a:solidFill>
                <a:latin typeface="Calibri"/>
                <a:ea typeface="Calibri"/>
                <a:cs typeface="Calibri"/>
                <a:sym typeface="Calibri"/>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832872" y="0"/>
            <a:ext cx="9373800" cy="2601300"/>
          </a:xfrm>
          <a:prstGeom prst="rect">
            <a:avLst/>
          </a:prstGeom>
          <a:noFill/>
          <a:ln>
            <a:noFill/>
          </a:ln>
        </p:spPr>
        <p:txBody>
          <a:bodyPr spcFirstLastPara="1" wrap="square" lIns="452400" tIns="75375" rIns="150800" bIns="75375" anchor="ctr" anchorCtr="0">
            <a:noAutofit/>
          </a:bodyPr>
          <a:lstStyle>
            <a:lvl1pPr marR="0" lvl="0" algn="l" rtl="0">
              <a:lnSpc>
                <a:spcPct val="90000"/>
              </a:lnSpc>
              <a:spcBef>
                <a:spcPts val="0"/>
              </a:spcBef>
              <a:spcAft>
                <a:spcPts val="0"/>
              </a:spcAft>
              <a:buClr>
                <a:srgbClr val="0771BA"/>
              </a:buClr>
              <a:buSzPts val="31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
            <a:ext cx="6938009" cy="11308715"/>
          </a:xfrm>
          <a:custGeom>
            <a:avLst/>
            <a:gdLst/>
            <a:ahLst/>
            <a:cxnLst/>
            <a:rect l="l" t="t" r="r" b="b"/>
            <a:pathLst>
              <a:path w="6938009" h="11308715" extrusionOk="0">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849"/>
              <a:buFont typeface="Arial"/>
              <a:buNone/>
            </a:pPr>
            <a:endParaRPr sz="849" b="0" i="0" u="none" strike="noStrike" cap="none">
              <a:solidFill>
                <a:srgbClr val="000000"/>
              </a:solidFill>
              <a:latin typeface="Arial"/>
              <a:ea typeface="Arial"/>
              <a:cs typeface="Arial"/>
              <a:sym typeface="Arial"/>
            </a:endParaRPr>
          </a:p>
        </p:txBody>
      </p:sp>
      <p:pic>
        <p:nvPicPr>
          <p:cNvPr id="7" name="Google Shape;7;p1"/>
          <p:cNvPicPr preferRelativeResize="0"/>
          <p:nvPr/>
        </p:nvPicPr>
        <p:blipFill rotWithShape="1">
          <a:blip r:embed="rId7">
            <a:alphaModFix/>
          </a:blip>
          <a:srcRect/>
          <a:stretch/>
        </p:blipFill>
        <p:spPr>
          <a:xfrm>
            <a:off x="623020" y="9357637"/>
            <a:ext cx="3994636" cy="1215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a:stretch/>
        </p:blipFill>
        <p:spPr>
          <a:xfrm>
            <a:off x="13045114" y="734326"/>
            <a:ext cx="3752147" cy="9632481"/>
          </a:xfrm>
          <a:prstGeom prst="rect">
            <a:avLst/>
          </a:prstGeom>
          <a:noFill/>
          <a:ln>
            <a:noFill/>
          </a:ln>
        </p:spPr>
      </p:pic>
      <p:sp>
        <p:nvSpPr>
          <p:cNvPr id="32" name="Google Shape;32;p7"/>
          <p:cNvSpPr txBox="1"/>
          <p:nvPr/>
        </p:nvSpPr>
        <p:spPr>
          <a:xfrm>
            <a:off x="13052559" y="4707161"/>
            <a:ext cx="3752700" cy="49392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800"/>
              <a:buFont typeface="Arial"/>
              <a:buNone/>
            </a:pPr>
            <a:r>
              <a:rPr lang="en" sz="7100" b="1" i="0" u="none" strike="noStrike" cap="none">
                <a:solidFill>
                  <a:srgbClr val="006EB6"/>
                </a:solidFill>
                <a:highlight>
                  <a:schemeClr val="lt1"/>
                </a:highlight>
                <a:latin typeface="Poppins"/>
                <a:ea typeface="Poppins"/>
                <a:cs typeface="Poppins"/>
                <a:sym typeface="Poppins"/>
              </a:rPr>
              <a:t>l</a:t>
            </a:r>
            <a:r>
              <a:rPr lang="en" sz="7100" b="1" i="0" u="none" strike="noStrike" cap="none">
                <a:solidFill>
                  <a:srgbClr val="FF0000"/>
                </a:solidFill>
                <a:highlight>
                  <a:schemeClr val="lt1"/>
                </a:highlight>
                <a:latin typeface="Poppins"/>
                <a:ea typeface="Poppins"/>
                <a:cs typeface="Poppins"/>
                <a:sym typeface="Poppins"/>
              </a:rPr>
              <a:t>ea</a:t>
            </a:r>
            <a:r>
              <a:rPr lang="en" sz="7100" b="1" i="0" u="sng" strike="noStrike" cap="none">
                <a:solidFill>
                  <a:schemeClr val="accent1"/>
                </a:solidFill>
                <a:highlight>
                  <a:schemeClr val="lt1"/>
                </a:highlight>
                <a:latin typeface="Poppins"/>
                <a:ea typeface="Poppins"/>
                <a:cs typeface="Poppins"/>
                <a:sym typeface="Poppins"/>
              </a:rPr>
              <a:t>gue</a:t>
            </a:r>
            <a:r>
              <a:rPr lang="en" sz="7100" b="1" i="0" u="none" strike="noStrike" cap="none">
                <a:solidFill>
                  <a:srgbClr val="242424"/>
                </a:solidFill>
                <a:highlight>
                  <a:srgbClr val="FFFFFF"/>
                </a:highlight>
                <a:latin typeface="Poppins"/>
                <a:ea typeface="Poppins"/>
                <a:cs typeface="Poppins"/>
                <a:sym typeface="Poppins"/>
              </a:rPr>
              <a:t> </a:t>
            </a:r>
            <a:endParaRPr sz="71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7300"/>
              <a:buFont typeface="Arial"/>
              <a:buNone/>
            </a:pPr>
            <a:r>
              <a:rPr lang="en" sz="5400" b="1" i="0" u="none" strike="noStrike" cap="none">
                <a:solidFill>
                  <a:schemeClr val="dk1"/>
                </a:solidFill>
                <a:highlight>
                  <a:schemeClr val="lt1"/>
                </a:highlight>
                <a:latin typeface="Poppins"/>
                <a:ea typeface="Poppins"/>
                <a:cs typeface="Poppins"/>
                <a:sym typeface="Poppins"/>
              </a:rPr>
              <a:t>/</a:t>
            </a:r>
            <a:r>
              <a:rPr lang="en" sz="5400" b="1" i="0" u="none" strike="noStrike" cap="none">
                <a:solidFill>
                  <a:schemeClr val="accent1"/>
                </a:solidFill>
                <a:highlight>
                  <a:schemeClr val="lt1"/>
                </a:highlight>
                <a:latin typeface="Poppins"/>
                <a:ea typeface="Poppins"/>
                <a:cs typeface="Poppins"/>
                <a:sym typeface="Poppins"/>
              </a:rPr>
              <a:t>l</a:t>
            </a:r>
            <a:r>
              <a:rPr lang="en" sz="5400" b="1" i="0" u="none" strike="noStrike" cap="none">
                <a:solidFill>
                  <a:schemeClr val="dk1"/>
                </a:solidFill>
                <a:highlight>
                  <a:schemeClr val="lt1"/>
                </a:highlight>
                <a:latin typeface="Poppins"/>
                <a:ea typeface="Poppins"/>
                <a:cs typeface="Poppins"/>
                <a:sym typeface="Poppins"/>
              </a:rPr>
              <a:t>/ /</a:t>
            </a:r>
            <a:r>
              <a:rPr lang="en" sz="5400" b="1" i="0" u="none" strike="noStrike" cap="none">
                <a:solidFill>
                  <a:srgbClr val="FF0000"/>
                </a:solidFill>
                <a:highlight>
                  <a:schemeClr val="lt1"/>
                </a:highlight>
                <a:latin typeface="Poppins"/>
                <a:ea typeface="Poppins"/>
                <a:cs typeface="Poppins"/>
                <a:sym typeface="Poppins"/>
              </a:rPr>
              <a:t>ē</a:t>
            </a:r>
            <a:r>
              <a:rPr lang="en" sz="5400" b="1" i="0" u="none" strike="noStrike" cap="none">
                <a:solidFill>
                  <a:schemeClr val="dk1"/>
                </a:solidFill>
                <a:highlight>
                  <a:schemeClr val="lt1"/>
                </a:highlight>
                <a:latin typeface="Poppins"/>
                <a:ea typeface="Poppins"/>
                <a:cs typeface="Poppins"/>
                <a:sym typeface="Poppins"/>
              </a:rPr>
              <a:t>/ /</a:t>
            </a:r>
            <a:r>
              <a:rPr lang="en" sz="5400" b="1" i="0" u="none" strike="noStrike" cap="none">
                <a:solidFill>
                  <a:srgbClr val="006EB6"/>
                </a:solidFill>
                <a:highlight>
                  <a:schemeClr val="lt1"/>
                </a:highlight>
                <a:latin typeface="Poppins"/>
                <a:ea typeface="Poppins"/>
                <a:cs typeface="Poppins"/>
                <a:sym typeface="Poppins"/>
              </a:rPr>
              <a:t>g</a:t>
            </a:r>
            <a:r>
              <a:rPr lang="en" sz="5400" b="1" i="0" u="none" strike="noStrike" cap="none">
                <a:solidFill>
                  <a:schemeClr val="dk1"/>
                </a:solidFill>
                <a:highlight>
                  <a:schemeClr val="lt1"/>
                </a:highlight>
                <a:latin typeface="Poppins"/>
                <a:ea typeface="Poppins"/>
                <a:cs typeface="Poppins"/>
                <a:sym typeface="Poppins"/>
              </a:rPr>
              <a:t>/ </a:t>
            </a:r>
            <a:endParaRPr sz="54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2600"/>
              <a:buFont typeface="Arial"/>
              <a:buNone/>
            </a:pPr>
            <a:endParaRPr sz="26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7500"/>
              <a:buFont typeface="Arial"/>
              <a:buNone/>
            </a:pPr>
            <a:r>
              <a:rPr lang="en" sz="5800" b="1" i="0" u="none" strike="noStrike" cap="none">
                <a:solidFill>
                  <a:schemeClr val="dk1"/>
                </a:solidFill>
                <a:highlight>
                  <a:schemeClr val="lt1"/>
                </a:highlight>
                <a:latin typeface="Poppins"/>
                <a:ea typeface="Poppins"/>
                <a:cs typeface="Poppins"/>
                <a:sym typeface="Poppins"/>
              </a:rPr>
              <a:t>= </a:t>
            </a:r>
            <a:r>
              <a:rPr lang="en" sz="5800" b="1" i="0" u="none" strike="noStrike" cap="none">
                <a:solidFill>
                  <a:srgbClr val="006EB6"/>
                </a:solidFill>
                <a:highlight>
                  <a:schemeClr val="lt1"/>
                </a:highlight>
                <a:latin typeface="Poppins"/>
                <a:ea typeface="Poppins"/>
                <a:cs typeface="Poppins"/>
                <a:sym typeface="Poppins"/>
              </a:rPr>
              <a:t>l</a:t>
            </a:r>
            <a:r>
              <a:rPr lang="en" sz="5800" b="1" i="0" u="none" strike="noStrike" cap="none">
                <a:solidFill>
                  <a:srgbClr val="FF0000"/>
                </a:solidFill>
                <a:highlight>
                  <a:schemeClr val="lt1"/>
                </a:highlight>
                <a:latin typeface="Poppins"/>
                <a:ea typeface="Poppins"/>
                <a:cs typeface="Poppins"/>
                <a:sym typeface="Poppins"/>
              </a:rPr>
              <a:t>ea</a:t>
            </a:r>
            <a:r>
              <a:rPr lang="en" sz="5800" b="1" i="0" u="sng" strike="noStrike" cap="none">
                <a:solidFill>
                  <a:schemeClr val="accent1"/>
                </a:solidFill>
                <a:highlight>
                  <a:schemeClr val="lt1"/>
                </a:highlight>
                <a:latin typeface="Poppins"/>
                <a:ea typeface="Poppins"/>
                <a:cs typeface="Poppins"/>
                <a:sym typeface="Poppins"/>
              </a:rPr>
              <a:t>gue</a:t>
            </a:r>
            <a:endParaRPr sz="58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3" name="Google Shape;33;p7"/>
          <p:cNvSpPr/>
          <p:nvPr/>
        </p:nvSpPr>
        <p:spPr>
          <a:xfrm>
            <a:off x="13100945" y="4744586"/>
            <a:ext cx="3656700" cy="1384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l="168" r="166"/>
          <a:stretch/>
        </p:blipFill>
        <p:spPr>
          <a:xfrm>
            <a:off x="13645410" y="1490873"/>
            <a:ext cx="2750626" cy="2790681"/>
          </a:xfrm>
          <a:prstGeom prst="rect">
            <a:avLst/>
          </a:prstGeom>
          <a:noFill/>
          <a:ln>
            <a:noFill/>
          </a:ln>
        </p:spPr>
      </p:pic>
      <p:pic>
        <p:nvPicPr>
          <p:cNvPr id="35" name="Google Shape;35;p7"/>
          <p:cNvPicPr preferRelativeResize="0"/>
          <p:nvPr/>
        </p:nvPicPr>
        <p:blipFill rotWithShape="1">
          <a:blip r:embed="rId3">
            <a:alphaModFix/>
          </a:blip>
          <a:srcRect/>
          <a:stretch/>
        </p:blipFill>
        <p:spPr>
          <a:xfrm>
            <a:off x="8457190" y="734326"/>
            <a:ext cx="3752146" cy="9632481"/>
          </a:xfrm>
          <a:prstGeom prst="rect">
            <a:avLst/>
          </a:prstGeom>
          <a:noFill/>
          <a:ln>
            <a:noFill/>
          </a:ln>
        </p:spPr>
      </p:pic>
      <p:sp>
        <p:nvSpPr>
          <p:cNvPr id="36" name="Google Shape;36;p7"/>
          <p:cNvSpPr txBox="1"/>
          <p:nvPr/>
        </p:nvSpPr>
        <p:spPr>
          <a:xfrm>
            <a:off x="8457166" y="4630961"/>
            <a:ext cx="3752700" cy="5174400"/>
          </a:xfrm>
          <a:prstGeom prst="rect">
            <a:avLst/>
          </a:prstGeom>
          <a:noFill/>
          <a:ln>
            <a:noFill/>
          </a:ln>
        </p:spPr>
        <p:txBody>
          <a:bodyPr spcFirstLastPara="1" wrap="square" lIns="201050" tIns="201050" rIns="201050" bIns="201050" anchor="t" anchorCtr="0">
            <a:noAutofit/>
          </a:bodyPr>
          <a:lstStyle/>
          <a:p>
            <a:pPr marL="0" marR="0" lvl="1" indent="0" algn="ctr" rtl="0">
              <a:lnSpc>
                <a:spcPct val="150000"/>
              </a:lnSpc>
              <a:spcBef>
                <a:spcPts val="0"/>
              </a:spcBef>
              <a:spcAft>
                <a:spcPts val="0"/>
              </a:spcAft>
              <a:buClr>
                <a:srgbClr val="000000"/>
              </a:buClr>
              <a:buSzPts val="8800"/>
              <a:buFont typeface="Arial"/>
              <a:buNone/>
            </a:pPr>
            <a:r>
              <a:rPr lang="en" sz="7100" b="1" i="0" u="sng" strike="noStrike" cap="none">
                <a:solidFill>
                  <a:srgbClr val="006EB6"/>
                </a:solidFill>
                <a:highlight>
                  <a:schemeClr val="lt1"/>
                </a:highlight>
                <a:latin typeface="Poppins"/>
                <a:ea typeface="Poppins"/>
                <a:cs typeface="Poppins"/>
                <a:sym typeface="Poppins"/>
              </a:rPr>
              <a:t>gu</a:t>
            </a:r>
            <a:r>
              <a:rPr lang="en" sz="7100" b="1" i="0" u="none" strike="noStrike" cap="none">
                <a:solidFill>
                  <a:srgbClr val="FF0000"/>
                </a:solidFill>
                <a:highlight>
                  <a:schemeClr val="lt1"/>
                </a:highlight>
                <a:latin typeface="Poppins"/>
                <a:ea typeface="Poppins"/>
                <a:cs typeface="Poppins"/>
                <a:sym typeface="Poppins"/>
              </a:rPr>
              <a:t>e</a:t>
            </a:r>
            <a:r>
              <a:rPr lang="en" sz="7100" b="1" i="0" u="none" strike="noStrike" cap="none">
                <a:solidFill>
                  <a:schemeClr val="accent1"/>
                </a:solidFill>
                <a:highlight>
                  <a:schemeClr val="lt1"/>
                </a:highlight>
                <a:latin typeface="Poppins"/>
                <a:ea typeface="Poppins"/>
                <a:cs typeface="Poppins"/>
                <a:sym typeface="Poppins"/>
              </a:rPr>
              <a:t>ss</a:t>
            </a:r>
            <a:r>
              <a:rPr lang="en" sz="4900" b="1" i="0" u="none" strike="noStrike" cap="none">
                <a:solidFill>
                  <a:srgbClr val="242424"/>
                </a:solidFill>
                <a:highlight>
                  <a:srgbClr val="FFFFFF"/>
                </a:highlight>
                <a:latin typeface="Poppins"/>
                <a:ea typeface="Poppins"/>
                <a:cs typeface="Poppins"/>
                <a:sym typeface="Poppins"/>
              </a:rPr>
              <a:t> </a:t>
            </a:r>
            <a:endParaRPr sz="4900" b="1" i="0" u="none" strike="noStrike" cap="none">
              <a:solidFill>
                <a:srgbClr val="242424"/>
              </a:solidFill>
              <a:highlight>
                <a:srgbClr val="FFFFFF"/>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6800"/>
              <a:buFont typeface="Arial"/>
              <a:buNone/>
            </a:pPr>
            <a:r>
              <a:rPr lang="en" sz="4700" b="1" i="0" u="none" strike="noStrike" cap="none">
                <a:solidFill>
                  <a:schemeClr val="dk1"/>
                </a:solidFill>
                <a:highlight>
                  <a:schemeClr val="lt1"/>
                </a:highlight>
                <a:latin typeface="Poppins"/>
                <a:ea typeface="Poppins"/>
                <a:cs typeface="Poppins"/>
                <a:sym typeface="Poppins"/>
              </a:rPr>
              <a:t>/</a:t>
            </a:r>
            <a:r>
              <a:rPr lang="en" sz="4700" b="1" i="0" u="none" strike="noStrike" cap="none">
                <a:solidFill>
                  <a:schemeClr val="accent1"/>
                </a:solidFill>
                <a:highlight>
                  <a:schemeClr val="lt1"/>
                </a:highlight>
                <a:latin typeface="Poppins"/>
                <a:ea typeface="Poppins"/>
                <a:cs typeface="Poppins"/>
                <a:sym typeface="Poppins"/>
              </a:rPr>
              <a:t>g</a:t>
            </a:r>
            <a:r>
              <a:rPr lang="en" sz="4700" b="1" i="0" u="none" strike="noStrike" cap="none">
                <a:solidFill>
                  <a:schemeClr val="dk1"/>
                </a:solidFill>
                <a:highlight>
                  <a:schemeClr val="lt1"/>
                </a:highlight>
                <a:latin typeface="Poppins"/>
                <a:ea typeface="Poppins"/>
                <a:cs typeface="Poppins"/>
                <a:sym typeface="Poppins"/>
              </a:rPr>
              <a:t>/ /</a:t>
            </a:r>
            <a:r>
              <a:rPr lang="en" sz="4700" b="1" i="0" u="none" strike="noStrike" cap="none">
                <a:solidFill>
                  <a:srgbClr val="FF0000"/>
                </a:solidFill>
                <a:highlight>
                  <a:schemeClr val="lt1"/>
                </a:highlight>
                <a:latin typeface="Poppins"/>
                <a:ea typeface="Poppins"/>
                <a:cs typeface="Poppins"/>
                <a:sym typeface="Poppins"/>
              </a:rPr>
              <a:t>ĕ</a:t>
            </a:r>
            <a:r>
              <a:rPr lang="en" sz="4700" b="1" i="0" u="none" strike="noStrike" cap="none">
                <a:solidFill>
                  <a:schemeClr val="dk1"/>
                </a:solidFill>
                <a:highlight>
                  <a:schemeClr val="lt1"/>
                </a:highlight>
                <a:latin typeface="Poppins"/>
                <a:ea typeface="Poppins"/>
                <a:cs typeface="Poppins"/>
                <a:sym typeface="Poppins"/>
              </a:rPr>
              <a:t>/ /</a:t>
            </a:r>
            <a:r>
              <a:rPr lang="en" sz="4700" b="1" i="0" u="none" strike="noStrike" cap="none">
                <a:solidFill>
                  <a:srgbClr val="006EB6"/>
                </a:solidFill>
                <a:highlight>
                  <a:schemeClr val="lt1"/>
                </a:highlight>
                <a:latin typeface="Poppins"/>
                <a:ea typeface="Poppins"/>
                <a:cs typeface="Poppins"/>
                <a:sym typeface="Poppins"/>
              </a:rPr>
              <a:t>s</a:t>
            </a:r>
            <a:r>
              <a:rPr lang="en" sz="4700" b="1" i="0" u="none" strike="noStrike" cap="none">
                <a:solidFill>
                  <a:schemeClr val="dk1"/>
                </a:solidFill>
                <a:highlight>
                  <a:schemeClr val="lt1"/>
                </a:highlight>
                <a:latin typeface="Poppins"/>
                <a:ea typeface="Poppins"/>
                <a:cs typeface="Poppins"/>
                <a:sym typeface="Poppins"/>
              </a:rPr>
              <a:t>/ </a:t>
            </a:r>
            <a:endParaRPr sz="4700" b="1" i="0" u="none" strike="noStrike" cap="none">
              <a:solidFill>
                <a:schemeClr val="dk1"/>
              </a:solidFill>
              <a:highlight>
                <a:schemeClr val="lt1"/>
              </a:highlight>
              <a:latin typeface="Poppins"/>
              <a:ea typeface="Poppins"/>
              <a:cs typeface="Poppins"/>
              <a:sym typeface="Poppins"/>
            </a:endParaRPr>
          </a:p>
          <a:p>
            <a:pPr marL="0" marR="0" lvl="1" indent="0" algn="ctr" rtl="0">
              <a:lnSpc>
                <a:spcPct val="100000"/>
              </a:lnSpc>
              <a:spcBef>
                <a:spcPts val="0"/>
              </a:spcBef>
              <a:spcAft>
                <a:spcPts val="0"/>
              </a:spcAft>
              <a:buClr>
                <a:srgbClr val="000000"/>
              </a:buClr>
              <a:buSzPts val="5300"/>
              <a:buFont typeface="Arial"/>
              <a:buNone/>
            </a:pPr>
            <a:endParaRPr sz="4600" b="1" i="0" u="none" strike="noStrike" cap="none">
              <a:solidFill>
                <a:schemeClr val="dk1"/>
              </a:solidFill>
              <a:highlight>
                <a:schemeClr val="lt1"/>
              </a:highlight>
              <a:latin typeface="Questrial"/>
              <a:ea typeface="Questrial"/>
              <a:cs typeface="Questrial"/>
              <a:sym typeface="Questrial"/>
            </a:endParaRPr>
          </a:p>
          <a:p>
            <a:pPr marL="0" marR="0" lvl="1" indent="0" algn="ctr" rtl="0">
              <a:lnSpc>
                <a:spcPct val="100000"/>
              </a:lnSpc>
              <a:spcBef>
                <a:spcPts val="0"/>
              </a:spcBef>
              <a:spcAft>
                <a:spcPts val="0"/>
              </a:spcAft>
              <a:buClr>
                <a:srgbClr val="000000"/>
              </a:buClr>
              <a:buSzPts val="7000"/>
              <a:buFont typeface="Arial"/>
              <a:buNone/>
            </a:pPr>
            <a:r>
              <a:rPr lang="en" sz="5300" b="1" i="0" u="none" strike="noStrike" cap="none">
                <a:solidFill>
                  <a:schemeClr val="dk1"/>
                </a:solidFill>
                <a:highlight>
                  <a:schemeClr val="lt1"/>
                </a:highlight>
                <a:latin typeface="Poppins"/>
                <a:ea typeface="Poppins"/>
                <a:cs typeface="Poppins"/>
                <a:sym typeface="Poppins"/>
              </a:rPr>
              <a:t>= </a:t>
            </a:r>
            <a:r>
              <a:rPr lang="en" sz="5300" b="1" i="0" u="sng" strike="noStrike" cap="none">
                <a:solidFill>
                  <a:srgbClr val="006EB6"/>
                </a:solidFill>
                <a:highlight>
                  <a:schemeClr val="lt1"/>
                </a:highlight>
                <a:latin typeface="Poppins"/>
                <a:ea typeface="Poppins"/>
                <a:cs typeface="Poppins"/>
                <a:sym typeface="Poppins"/>
              </a:rPr>
              <a:t>gu</a:t>
            </a:r>
            <a:r>
              <a:rPr lang="en" sz="5300" b="1" i="0" u="none" strike="noStrike" cap="none">
                <a:solidFill>
                  <a:srgbClr val="FF0000"/>
                </a:solidFill>
                <a:highlight>
                  <a:schemeClr val="lt1"/>
                </a:highlight>
                <a:latin typeface="Poppins"/>
                <a:ea typeface="Poppins"/>
                <a:cs typeface="Poppins"/>
                <a:sym typeface="Poppins"/>
              </a:rPr>
              <a:t>e</a:t>
            </a:r>
            <a:r>
              <a:rPr lang="en" sz="5300" b="1" i="0" u="none" strike="noStrike" cap="none">
                <a:solidFill>
                  <a:schemeClr val="accent1"/>
                </a:solidFill>
                <a:highlight>
                  <a:schemeClr val="lt1"/>
                </a:highlight>
                <a:latin typeface="Poppins"/>
                <a:ea typeface="Poppins"/>
                <a:cs typeface="Poppins"/>
                <a:sym typeface="Poppins"/>
              </a:rPr>
              <a:t>ss</a:t>
            </a:r>
            <a:endParaRPr sz="11500" b="1" i="0" u="none" strike="noStrike" cap="none">
              <a:solidFill>
                <a:srgbClr val="006FB6"/>
              </a:solidFill>
              <a:highlight>
                <a:srgbClr val="FFFFFF"/>
              </a:highlight>
              <a:latin typeface="Poppins"/>
              <a:ea typeface="Poppins"/>
              <a:cs typeface="Poppins"/>
              <a:sym typeface="Poppins"/>
            </a:endParaRPr>
          </a:p>
          <a:p>
            <a:pPr marL="1003300" marR="0" lvl="1" indent="0" algn="l" rtl="0">
              <a:lnSpc>
                <a:spcPct val="150000"/>
              </a:lnSpc>
              <a:spcBef>
                <a:spcPts val="0"/>
              </a:spcBef>
              <a:spcAft>
                <a:spcPts val="0"/>
              </a:spcAft>
              <a:buClr>
                <a:srgbClr val="000000"/>
              </a:buClr>
              <a:buSzPts val="2200"/>
              <a:buFont typeface="Arial"/>
              <a:buNone/>
            </a:pPr>
            <a:endParaRPr sz="2200" b="1" i="0" u="none" strike="noStrike" cap="none">
              <a:solidFill>
                <a:srgbClr val="242424"/>
              </a:solidFill>
              <a:latin typeface="Calibri"/>
              <a:ea typeface="Calibri"/>
              <a:cs typeface="Calibri"/>
              <a:sym typeface="Calibri"/>
            </a:endParaRPr>
          </a:p>
        </p:txBody>
      </p:sp>
      <p:sp>
        <p:nvSpPr>
          <p:cNvPr id="37" name="Google Shape;37;p7"/>
          <p:cNvSpPr/>
          <p:nvPr/>
        </p:nvSpPr>
        <p:spPr>
          <a:xfrm>
            <a:off x="8755496" y="4744586"/>
            <a:ext cx="3155700" cy="13842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l="426" r="425"/>
          <a:stretch/>
        </p:blipFill>
        <p:spPr>
          <a:xfrm>
            <a:off x="9057487" y="1490873"/>
            <a:ext cx="2750629" cy="2790679"/>
          </a:xfrm>
          <a:prstGeom prst="rect">
            <a:avLst/>
          </a:prstGeom>
          <a:noFill/>
          <a:ln>
            <a:noFill/>
          </a:ln>
        </p:spPr>
      </p:pic>
      <p:sp>
        <p:nvSpPr>
          <p:cNvPr id="39" name="Google Shape;39;p7"/>
          <p:cNvSpPr txBox="1">
            <a:spLocks noGrp="1"/>
          </p:cNvSpPr>
          <p:nvPr>
            <p:ph type="body" idx="2"/>
          </p:nvPr>
        </p:nvSpPr>
        <p:spPr>
          <a:xfrm>
            <a:off x="612750" y="631025"/>
            <a:ext cx="5742300" cy="2677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Introduce the sounds</a:t>
            </a:r>
            <a:endParaRPr b="1"/>
          </a:p>
          <a:p>
            <a:pPr marL="0" lvl="0" indent="0" algn="l" rtl="0">
              <a:lnSpc>
                <a:spcPct val="100000"/>
              </a:lnSpc>
              <a:spcBef>
                <a:spcPts val="0"/>
              </a:spcBef>
              <a:spcAft>
                <a:spcPts val="0"/>
              </a:spcAft>
              <a:buSzPts val="7600"/>
              <a:buNone/>
            </a:pPr>
            <a:endParaRPr/>
          </a:p>
        </p:txBody>
      </p:sp>
      <p:grpSp>
        <p:nvGrpSpPr>
          <p:cNvPr id="40" name="Google Shape;40;p7"/>
          <p:cNvGrpSpPr/>
          <p:nvPr/>
        </p:nvGrpSpPr>
        <p:grpSpPr>
          <a:xfrm>
            <a:off x="599448" y="3308558"/>
            <a:ext cx="2489999" cy="2588607"/>
            <a:chOff x="599452" y="3110429"/>
            <a:chExt cx="2680589" cy="2786745"/>
          </a:xfrm>
        </p:grpSpPr>
        <p:sp>
          <p:nvSpPr>
            <p:cNvPr id="41" name="Google Shape;41;p7"/>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 name="Google Shape;42;p7"/>
            <p:cNvPicPr preferRelativeResize="0"/>
            <p:nvPr/>
          </p:nvPicPr>
          <p:blipFill rotWithShape="1">
            <a:blip r:embed="rId6">
              <a:alphaModFix/>
            </a:blip>
            <a:srcRect/>
            <a:stretch/>
          </p:blipFill>
          <p:spPr>
            <a:xfrm>
              <a:off x="1219191" y="3110429"/>
              <a:ext cx="1442294" cy="2697122"/>
            </a:xfrm>
            <a:prstGeom prst="rect">
              <a:avLst/>
            </a:prstGeom>
            <a:noFill/>
            <a:ln>
              <a:noFill/>
            </a:ln>
          </p:spPr>
        </p:pic>
        <p:sp>
          <p:nvSpPr>
            <p:cNvPr id="43" name="Google Shape;43;p7"/>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7"/>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5" name="Google Shape;45;p7"/>
          <p:cNvPicPr preferRelativeResize="0"/>
          <p:nvPr/>
        </p:nvPicPr>
        <p:blipFill rotWithShape="1">
          <a:blip r:embed="rId7">
            <a:alphaModFix/>
          </a:blip>
          <a:srcRect/>
          <a:stretch/>
        </p:blipFill>
        <p:spPr>
          <a:xfrm>
            <a:off x="18276233" y="550401"/>
            <a:ext cx="669700" cy="1287782"/>
          </a:xfrm>
          <a:prstGeom prst="rect">
            <a:avLst/>
          </a:prstGeom>
          <a:noFill/>
          <a:ln>
            <a:noFill/>
          </a:ln>
        </p:spPr>
      </p:pic>
      <p:sp>
        <p:nvSpPr>
          <p:cNvPr id="46" name="Google Shape;46;p7"/>
          <p:cNvSpPr txBox="1"/>
          <p:nvPr/>
        </p:nvSpPr>
        <p:spPr>
          <a:xfrm>
            <a:off x="610316" y="6314727"/>
            <a:ext cx="60585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learn new sounds!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use the sound rule to help us read!</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10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8"/>
          <p:cNvPicPr preferRelativeResize="0"/>
          <p:nvPr/>
        </p:nvPicPr>
        <p:blipFill rotWithShape="1">
          <a:blip r:embed="rId3">
            <a:alphaModFix/>
          </a:blip>
          <a:srcRect/>
          <a:stretch/>
        </p:blipFill>
        <p:spPr>
          <a:xfrm>
            <a:off x="7436343" y="1766489"/>
            <a:ext cx="11207967" cy="8655096"/>
          </a:xfrm>
          <a:prstGeom prst="rect">
            <a:avLst/>
          </a:prstGeom>
          <a:noFill/>
          <a:ln>
            <a:noFill/>
          </a:ln>
        </p:spPr>
      </p:pic>
      <p:pic>
        <p:nvPicPr>
          <p:cNvPr id="52" name="Google Shape;52;p8"/>
          <p:cNvPicPr preferRelativeResize="0"/>
          <p:nvPr/>
        </p:nvPicPr>
        <p:blipFill rotWithShape="1">
          <a:blip r:embed="rId4">
            <a:alphaModFix/>
          </a:blip>
          <a:srcRect/>
          <a:stretch/>
        </p:blipFill>
        <p:spPr>
          <a:xfrm>
            <a:off x="7436343" y="1766489"/>
            <a:ext cx="11207967" cy="8655096"/>
          </a:xfrm>
          <a:prstGeom prst="rect">
            <a:avLst/>
          </a:prstGeom>
          <a:noFill/>
          <a:ln>
            <a:noFill/>
          </a:ln>
        </p:spPr>
      </p:pic>
      <p:pic>
        <p:nvPicPr>
          <p:cNvPr id="53" name="Google Shape;53;p8"/>
          <p:cNvPicPr preferRelativeResize="0"/>
          <p:nvPr/>
        </p:nvPicPr>
        <p:blipFill rotWithShape="1">
          <a:blip r:embed="rId5">
            <a:alphaModFix/>
          </a:blip>
          <a:srcRect/>
          <a:stretch/>
        </p:blipFill>
        <p:spPr>
          <a:xfrm>
            <a:off x="7436343" y="1766489"/>
            <a:ext cx="11207967" cy="8655096"/>
          </a:xfrm>
          <a:prstGeom prst="rect">
            <a:avLst/>
          </a:prstGeom>
          <a:noFill/>
          <a:ln>
            <a:noFill/>
          </a:ln>
        </p:spPr>
      </p:pic>
      <p:pic>
        <p:nvPicPr>
          <p:cNvPr id="54" name="Google Shape;54;p8"/>
          <p:cNvPicPr preferRelativeResize="0"/>
          <p:nvPr/>
        </p:nvPicPr>
        <p:blipFill rotWithShape="1">
          <a:blip r:embed="rId6">
            <a:alphaModFix/>
          </a:blip>
          <a:srcRect l="9" r="6"/>
          <a:stretch/>
        </p:blipFill>
        <p:spPr>
          <a:xfrm>
            <a:off x="7436343" y="1765748"/>
            <a:ext cx="11207967" cy="8656556"/>
          </a:xfrm>
          <a:prstGeom prst="rect">
            <a:avLst/>
          </a:prstGeom>
          <a:noFill/>
          <a:ln>
            <a:noFill/>
          </a:ln>
        </p:spPr>
      </p:pic>
      <p:sp>
        <p:nvSpPr>
          <p:cNvPr id="55" name="Google Shape;55;p8"/>
          <p:cNvSpPr/>
          <p:nvPr/>
        </p:nvSpPr>
        <p:spPr>
          <a:xfrm>
            <a:off x="9342756" y="4403366"/>
            <a:ext cx="3441000" cy="1126800"/>
          </a:xfrm>
          <a:prstGeom prst="roundRect">
            <a:avLst>
              <a:gd name="adj" fmla="val 16667"/>
            </a:avLst>
          </a:prstGeom>
          <a:noFill/>
          <a:ln w="76200" cap="flat" cmpd="sng">
            <a:solidFill>
              <a:srgbClr val="96C93E"/>
            </a:solidFill>
            <a:prstDash val="solid"/>
            <a:round/>
            <a:headEnd type="none" w="sm" len="sm"/>
            <a:tailEnd type="none" w="sm" len="sm"/>
          </a:ln>
          <a:effectLst>
            <a:outerShdw blurRad="114300" dist="19050" dir="5400000" algn="bl" rotWithShape="0">
              <a:srgbClr val="000000">
                <a:alpha val="49019"/>
              </a:srgbClr>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56" name="Google Shape;56;p8"/>
          <p:cNvSpPr txBox="1">
            <a:spLocks noGrp="1"/>
          </p:cNvSpPr>
          <p:nvPr>
            <p:ph type="body" idx="2"/>
          </p:nvPr>
        </p:nvSpPr>
        <p:spPr>
          <a:xfrm>
            <a:off x="612750" y="631025"/>
            <a:ext cx="5742300" cy="30144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SzPts val="7600"/>
              <a:buNone/>
            </a:pPr>
            <a:r>
              <a:rPr lang="en" b="1"/>
              <a:t>Introduce the sounds</a:t>
            </a:r>
            <a:endParaRPr b="1"/>
          </a:p>
          <a:p>
            <a:pPr marL="0" lvl="0" indent="0" algn="l" rtl="0">
              <a:lnSpc>
                <a:spcPct val="100000"/>
              </a:lnSpc>
              <a:spcBef>
                <a:spcPts val="0"/>
              </a:spcBef>
              <a:spcAft>
                <a:spcPts val="0"/>
              </a:spcAft>
              <a:buSzPts val="7600"/>
              <a:buNone/>
            </a:pPr>
            <a:endParaRPr/>
          </a:p>
          <a:p>
            <a:pPr marL="0" lvl="0" indent="0" algn="l" rtl="0">
              <a:lnSpc>
                <a:spcPct val="100000"/>
              </a:lnSpc>
              <a:spcBef>
                <a:spcPts val="0"/>
              </a:spcBef>
              <a:spcAft>
                <a:spcPts val="0"/>
              </a:spcAft>
              <a:buSzPts val="7600"/>
              <a:buNone/>
            </a:pPr>
            <a:endParaRPr/>
          </a:p>
        </p:txBody>
      </p:sp>
      <p:grpSp>
        <p:nvGrpSpPr>
          <p:cNvPr id="57" name="Google Shape;57;p8"/>
          <p:cNvGrpSpPr/>
          <p:nvPr/>
        </p:nvGrpSpPr>
        <p:grpSpPr>
          <a:xfrm>
            <a:off x="599448" y="3308558"/>
            <a:ext cx="2489999" cy="2588607"/>
            <a:chOff x="599452" y="3110429"/>
            <a:chExt cx="2680589" cy="2786745"/>
          </a:xfrm>
        </p:grpSpPr>
        <p:sp>
          <p:nvSpPr>
            <p:cNvPr id="58" name="Google Shape;58;p8"/>
            <p:cNvSpPr/>
            <p:nvPr/>
          </p:nvSpPr>
          <p:spPr>
            <a:xfrm>
              <a:off x="956624" y="5326945"/>
              <a:ext cx="1962150" cy="570229"/>
            </a:xfrm>
            <a:custGeom>
              <a:avLst/>
              <a:gdLst/>
              <a:ahLst/>
              <a:cxnLst/>
              <a:rect l="l" t="t" r="r" b="b"/>
              <a:pathLst>
                <a:path w="1962150" h="570229" extrusionOk="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9" name="Google Shape;59;p8"/>
            <p:cNvPicPr preferRelativeResize="0"/>
            <p:nvPr/>
          </p:nvPicPr>
          <p:blipFill rotWithShape="1">
            <a:blip r:embed="rId7">
              <a:alphaModFix/>
            </a:blip>
            <a:srcRect/>
            <a:stretch/>
          </p:blipFill>
          <p:spPr>
            <a:xfrm>
              <a:off x="1219191" y="3110429"/>
              <a:ext cx="1442294" cy="2697122"/>
            </a:xfrm>
            <a:prstGeom prst="rect">
              <a:avLst/>
            </a:prstGeom>
            <a:noFill/>
            <a:ln>
              <a:noFill/>
            </a:ln>
          </p:spPr>
        </p:pic>
        <p:sp>
          <p:nvSpPr>
            <p:cNvPr id="60" name="Google Shape;60;p8"/>
            <p:cNvSpPr/>
            <p:nvPr/>
          </p:nvSpPr>
          <p:spPr>
            <a:xfrm>
              <a:off x="599452" y="4141158"/>
              <a:ext cx="563244" cy="1020445"/>
            </a:xfrm>
            <a:custGeom>
              <a:avLst/>
              <a:gdLst/>
              <a:ahLst/>
              <a:cxnLst/>
              <a:rect l="l" t="t" r="r" b="b"/>
              <a:pathLst>
                <a:path w="563244" h="1020445" extrusionOk="0">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w="563244" h="1020445" extrusionOk="0">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w="563244" h="1020445" extrusionOk="0">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8"/>
            <p:cNvSpPr/>
            <p:nvPr/>
          </p:nvSpPr>
          <p:spPr>
            <a:xfrm>
              <a:off x="2716796" y="4141158"/>
              <a:ext cx="563245" cy="1020445"/>
            </a:xfrm>
            <a:custGeom>
              <a:avLst/>
              <a:gdLst/>
              <a:ahLst/>
              <a:cxnLst/>
              <a:rect l="l" t="t" r="r" b="b"/>
              <a:pathLst>
                <a:path w="563245" h="1020445" extrusionOk="0">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w="563245" h="1020445" extrusionOk="0">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w="563245" h="1020445" extrusionOk="0">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2" name="Google Shape;62;p8"/>
          <p:cNvPicPr preferRelativeResize="0"/>
          <p:nvPr/>
        </p:nvPicPr>
        <p:blipFill rotWithShape="1">
          <a:blip r:embed="rId8">
            <a:alphaModFix/>
          </a:blip>
          <a:srcRect/>
          <a:stretch/>
        </p:blipFill>
        <p:spPr>
          <a:xfrm>
            <a:off x="18276233" y="550401"/>
            <a:ext cx="669700" cy="12877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p:tgtEl>
                                          <p:spTgt spid="51"/>
                                        </p:tgtEl>
                                        <p:attrNameLst>
                                          <p:attrName>ppt_w</p:attrName>
                                        </p:attrNameLst>
                                      </p:cBhvr>
                                      <p:tavLst>
                                        <p:tav tm="0">
                                          <p:val>
                                            <p:strVal val="0"/>
                                          </p:val>
                                        </p:tav>
                                        <p:tav tm="100000">
                                          <p:val>
                                            <p:strVal val="#ppt_w"/>
                                          </p:val>
                                        </p:tav>
                                      </p:tavLst>
                                    </p:anim>
                                    <p:anim calcmode="lin" valueType="num">
                                      <p:cBhvr additive="base">
                                        <p:cTn id="8" dur="1000"/>
                                        <p:tgtEl>
                                          <p:spTgt spid="5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000"/>
                                        <p:tgtEl>
                                          <p:spTgt spid="52"/>
                                        </p:tgtEl>
                                        <p:attrNameLst>
                                          <p:attrName>ppt_w</p:attrName>
                                        </p:attrNameLst>
                                      </p:cBhvr>
                                      <p:tavLst>
                                        <p:tav tm="0">
                                          <p:val>
                                            <p:strVal val="0"/>
                                          </p:val>
                                        </p:tav>
                                        <p:tav tm="100000">
                                          <p:val>
                                            <p:strVal val="#ppt_w"/>
                                          </p:val>
                                        </p:tav>
                                      </p:tavLst>
                                    </p:anim>
                                    <p:anim calcmode="lin" valueType="num">
                                      <p:cBhvr additive="base">
                                        <p:cTn id="14" dur="1000"/>
                                        <p:tgtEl>
                                          <p:spTgt spid="52"/>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p:tgtEl>
                                          <p:spTgt spid="53"/>
                                        </p:tgtEl>
                                        <p:attrNameLst>
                                          <p:attrName>ppt_w</p:attrName>
                                        </p:attrNameLst>
                                      </p:cBhvr>
                                      <p:tavLst>
                                        <p:tav tm="0">
                                          <p:val>
                                            <p:strVal val="0"/>
                                          </p:val>
                                        </p:tav>
                                        <p:tav tm="100000">
                                          <p:val>
                                            <p:strVal val="#ppt_w"/>
                                          </p:val>
                                        </p:tav>
                                      </p:tavLst>
                                    </p:anim>
                                    <p:anim calcmode="lin" valueType="num">
                                      <p:cBhvr additive="base">
                                        <p:cTn id="20" dur="1000"/>
                                        <p:tgtEl>
                                          <p:spTgt spid="53"/>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1000"/>
                                        <p:tgtEl>
                                          <p:spTgt spid="54"/>
                                        </p:tgtEl>
                                        <p:attrNameLst>
                                          <p:attrName>ppt_w</p:attrName>
                                        </p:attrNameLst>
                                      </p:cBhvr>
                                      <p:tavLst>
                                        <p:tav tm="0">
                                          <p:val>
                                            <p:strVal val="0"/>
                                          </p:val>
                                        </p:tav>
                                        <p:tav tm="100000">
                                          <p:val>
                                            <p:strVal val="#ppt_w"/>
                                          </p:val>
                                        </p:tav>
                                      </p:tavLst>
                                    </p:anim>
                                    <p:anim calcmode="lin" valueType="num">
                                      <p:cBhvr additive="base">
                                        <p:cTn id="26" dur="1000"/>
                                        <p:tgtEl>
                                          <p:spTgt spid="54"/>
                                        </p:tgtEl>
                                        <p:attrNameLst>
                                          <p:attrName>ppt_h</p:attrName>
                                        </p:attrNameLst>
                                      </p:cBhvr>
                                      <p:tavLst>
                                        <p:tav tm="0">
                                          <p:val>
                                            <p:strVal val="0"/>
                                          </p:val>
                                        </p:tav>
                                        <p:tav tm="100000">
                                          <p:val>
                                            <p:strVal val="#ppt_h"/>
                                          </p:val>
                                        </p:tav>
                                      </p:tavLst>
                                    </p:anim>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3">
            <a:alphaModFix/>
          </a:blip>
          <a:srcRect/>
          <a:stretch/>
        </p:blipFill>
        <p:spPr>
          <a:xfrm rot="5400000">
            <a:off x="7365713" y="2675434"/>
            <a:ext cx="9663681" cy="5890244"/>
          </a:xfrm>
          <a:prstGeom prst="rect">
            <a:avLst/>
          </a:prstGeom>
          <a:noFill/>
          <a:ln>
            <a:noFill/>
          </a:ln>
        </p:spPr>
      </p:pic>
      <p:sp>
        <p:nvSpPr>
          <p:cNvPr id="69" name="Google Shape;69;p9"/>
          <p:cNvSpPr txBox="1"/>
          <p:nvPr/>
        </p:nvSpPr>
        <p:spPr>
          <a:xfrm>
            <a:off x="9368573" y="2141410"/>
            <a:ext cx="5610000" cy="22359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300" b="1" i="0" u="none" strike="noStrike" cap="none">
                <a:solidFill>
                  <a:schemeClr val="lt1"/>
                </a:solidFill>
                <a:latin typeface="Poppins"/>
                <a:ea typeface="Poppins"/>
                <a:cs typeface="Poppins"/>
                <a:sym typeface="Poppins"/>
              </a:rPr>
              <a:t>guard</a:t>
            </a:r>
            <a:endParaRPr sz="12300" b="1" i="0" u="none" strike="noStrike" cap="none">
              <a:solidFill>
                <a:schemeClr val="lt1"/>
              </a:solidFill>
              <a:latin typeface="Poppins"/>
              <a:ea typeface="Poppins"/>
              <a:cs typeface="Poppins"/>
              <a:sym typeface="Poppins"/>
            </a:endParaRPr>
          </a:p>
        </p:txBody>
      </p:sp>
      <p:sp>
        <p:nvSpPr>
          <p:cNvPr id="70" name="Google Shape;70;p9"/>
          <p:cNvSpPr/>
          <p:nvPr/>
        </p:nvSpPr>
        <p:spPr>
          <a:xfrm>
            <a:off x="10023307" y="5276876"/>
            <a:ext cx="4449000" cy="3462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1" name="Google Shape;71;p9"/>
          <p:cNvSpPr/>
          <p:nvPr/>
        </p:nvSpPr>
        <p:spPr>
          <a:xfrm>
            <a:off x="10157648" y="4875081"/>
            <a:ext cx="1617000" cy="3462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2" name="Google Shape;72;p9"/>
          <p:cNvSpPr/>
          <p:nvPr/>
        </p:nvSpPr>
        <p:spPr>
          <a:xfrm>
            <a:off x="12147315" y="4875081"/>
            <a:ext cx="1116000" cy="3462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73" name="Google Shape;73;p9"/>
          <p:cNvSpPr/>
          <p:nvPr/>
        </p:nvSpPr>
        <p:spPr>
          <a:xfrm>
            <a:off x="12423477" y="4448852"/>
            <a:ext cx="351000" cy="370200"/>
          </a:xfrm>
          <a:prstGeom prst="ellipse">
            <a:avLst/>
          </a:prstGeom>
          <a:solidFill>
            <a:srgbClr val="D7E8AF"/>
          </a:solidFill>
          <a:ln w="19050" cap="flat" cmpd="sng">
            <a:solidFill>
              <a:srgbClr val="666666"/>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4" name="Google Shape;74;p9"/>
          <p:cNvCxnSpPr/>
          <p:nvPr/>
        </p:nvCxnSpPr>
        <p:spPr>
          <a:xfrm rot="10800000" flipH="1">
            <a:off x="11932785" y="4327567"/>
            <a:ext cx="1332000" cy="6000"/>
          </a:xfrm>
          <a:prstGeom prst="straightConnector1">
            <a:avLst/>
          </a:prstGeom>
          <a:noFill/>
          <a:ln w="76200" cap="flat" cmpd="sng">
            <a:solidFill>
              <a:schemeClr val="accent4"/>
            </a:solidFill>
            <a:prstDash val="solid"/>
            <a:round/>
            <a:headEnd type="none" w="sm" len="sm"/>
            <a:tailEnd type="none" w="sm" len="sm"/>
          </a:ln>
        </p:spPr>
      </p:cxnSp>
      <p:sp>
        <p:nvSpPr>
          <p:cNvPr id="75" name="Google Shape;75;p9"/>
          <p:cNvSpPr/>
          <p:nvPr/>
        </p:nvSpPr>
        <p:spPr>
          <a:xfrm>
            <a:off x="13783015" y="4875081"/>
            <a:ext cx="495000" cy="346200"/>
          </a:xfrm>
          <a:prstGeom prst="rightArrow">
            <a:avLst>
              <a:gd name="adj1" fmla="val 50000"/>
              <a:gd name="adj2" fmla="val 50000"/>
            </a:avLst>
          </a:prstGeom>
          <a:solidFill>
            <a:schemeClr val="accent4"/>
          </a:solidFill>
          <a:ln w="19050" cap="flat" cmpd="sng">
            <a:solidFill>
              <a:schemeClr val="dk2"/>
            </a:solidFill>
            <a:prstDash val="solid"/>
            <a:round/>
            <a:headEnd type="none" w="sm" len="sm"/>
            <a:tailEnd type="none" w="sm" len="sm"/>
          </a:ln>
          <a:effectLst>
            <a:outerShdw blurRad="57150" dist="19050" dir="5400000" algn="bl" rotWithShape="0">
              <a:schemeClr val="dk1"/>
            </a:outerShdw>
          </a:effectLst>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cxnSp>
        <p:nvCxnSpPr>
          <p:cNvPr id="76" name="Google Shape;76;p9"/>
          <p:cNvCxnSpPr/>
          <p:nvPr/>
        </p:nvCxnSpPr>
        <p:spPr>
          <a:xfrm rot="10800000" flipH="1">
            <a:off x="10263965" y="4327567"/>
            <a:ext cx="1332000" cy="6000"/>
          </a:xfrm>
          <a:prstGeom prst="straightConnector1">
            <a:avLst/>
          </a:prstGeom>
          <a:noFill/>
          <a:ln w="76200" cap="flat" cmpd="sng">
            <a:solidFill>
              <a:schemeClr val="accent4"/>
            </a:solidFill>
            <a:prstDash val="solid"/>
            <a:round/>
            <a:headEnd type="none" w="sm" len="sm"/>
            <a:tailEnd type="none" w="sm" len="sm"/>
          </a:ln>
        </p:spPr>
      </p:cxnSp>
      <p:sp>
        <p:nvSpPr>
          <p:cNvPr id="77" name="Google Shape;77;p9"/>
          <p:cNvSpPr txBox="1"/>
          <p:nvPr/>
        </p:nvSpPr>
        <p:spPr>
          <a:xfrm>
            <a:off x="9368573" y="6523143"/>
            <a:ext cx="5610000" cy="2235900"/>
          </a:xfrm>
          <a:prstGeom prst="rect">
            <a:avLst/>
          </a:prstGeom>
          <a:noFill/>
          <a:ln>
            <a:noFill/>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4100"/>
              <a:buFont typeface="Arial"/>
              <a:buNone/>
            </a:pPr>
            <a:r>
              <a:rPr lang="en" sz="12600" b="1" i="0" u="none" strike="noStrike" cap="none">
                <a:solidFill>
                  <a:schemeClr val="lt1"/>
                </a:solidFill>
                <a:latin typeface="Poppins"/>
                <a:ea typeface="Poppins"/>
                <a:cs typeface="Poppins"/>
                <a:sym typeface="Poppins"/>
              </a:rPr>
              <a:t>guard</a:t>
            </a:r>
            <a:endParaRPr sz="12600" b="1" i="0" u="none" strike="noStrike" cap="none">
              <a:solidFill>
                <a:schemeClr val="lt1"/>
              </a:solidFill>
              <a:latin typeface="Poppins"/>
              <a:ea typeface="Poppins"/>
              <a:cs typeface="Poppins"/>
              <a:sym typeface="Poppins"/>
            </a:endParaRPr>
          </a:p>
        </p:txBody>
      </p:sp>
      <p:sp>
        <p:nvSpPr>
          <p:cNvPr id="78" name="Google Shape;78;p9"/>
          <p:cNvSpPr txBox="1">
            <a:spLocks noGrp="1"/>
          </p:cNvSpPr>
          <p:nvPr>
            <p:ph type="body" idx="2"/>
          </p:nvPr>
        </p:nvSpPr>
        <p:spPr>
          <a:xfrm>
            <a:off x="612750" y="631025"/>
            <a:ext cx="5742300" cy="26058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Blend </a:t>
            </a:r>
            <a:endParaRPr b="1"/>
          </a:p>
          <a:p>
            <a:pPr marL="0" lvl="0" indent="0" algn="l" rtl="0">
              <a:lnSpc>
                <a:spcPct val="100487"/>
              </a:lnSpc>
              <a:spcBef>
                <a:spcPts val="0"/>
              </a:spcBef>
              <a:spcAft>
                <a:spcPts val="0"/>
              </a:spcAft>
              <a:buClr>
                <a:srgbClr val="000000"/>
              </a:buClr>
              <a:buSzPts val="1400"/>
              <a:buFont typeface="Arial"/>
              <a:buNone/>
            </a:pPr>
            <a:r>
              <a:rPr lang="en" b="1"/>
              <a:t>the sounds</a:t>
            </a:r>
            <a:endParaRPr b="1"/>
          </a:p>
          <a:p>
            <a:pPr marL="0" lvl="0" indent="0" algn="l" rtl="0">
              <a:lnSpc>
                <a:spcPct val="100000"/>
              </a:lnSpc>
              <a:spcBef>
                <a:spcPts val="0"/>
              </a:spcBef>
              <a:spcAft>
                <a:spcPts val="0"/>
              </a:spcAft>
              <a:buSzPts val="7600"/>
              <a:buNone/>
            </a:pPr>
            <a:endParaRPr/>
          </a:p>
        </p:txBody>
      </p:sp>
      <p:pic>
        <p:nvPicPr>
          <p:cNvPr id="79" name="Google Shape;79;p9"/>
          <p:cNvPicPr preferRelativeResize="0"/>
          <p:nvPr/>
        </p:nvPicPr>
        <p:blipFill rotWithShape="1">
          <a:blip r:embed="rId4">
            <a:alphaModFix/>
          </a:blip>
          <a:srcRect/>
          <a:stretch/>
        </p:blipFill>
        <p:spPr>
          <a:xfrm>
            <a:off x="610315" y="3236871"/>
            <a:ext cx="2781813" cy="2356711"/>
          </a:xfrm>
          <a:prstGeom prst="rect">
            <a:avLst/>
          </a:prstGeom>
          <a:noFill/>
          <a:ln>
            <a:noFill/>
          </a:ln>
        </p:spPr>
      </p:pic>
      <p:sp>
        <p:nvSpPr>
          <p:cNvPr id="80" name="Google Shape;80;p9"/>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81" name="Google Shape;81;p9"/>
          <p:cNvPicPr preferRelativeResize="0"/>
          <p:nvPr/>
        </p:nvPicPr>
        <p:blipFill rotWithShape="1">
          <a:blip r:embed="rId5">
            <a:alphaModFix/>
          </a:blip>
          <a:srcRect/>
          <a:stretch/>
        </p:blipFill>
        <p:spPr>
          <a:xfrm>
            <a:off x="17653913" y="312775"/>
            <a:ext cx="1821935" cy="1567072"/>
          </a:xfrm>
          <a:prstGeom prst="rect">
            <a:avLst/>
          </a:prstGeom>
          <a:noFill/>
          <a:ln>
            <a:noFill/>
          </a:ln>
        </p:spPr>
      </p:pic>
      <p:sp>
        <p:nvSpPr>
          <p:cNvPr id="82" name="Google Shape;82;p9"/>
          <p:cNvSpPr txBox="1"/>
          <p:nvPr/>
        </p:nvSpPr>
        <p:spPr>
          <a:xfrm>
            <a:off x="610325" y="5924325"/>
            <a:ext cx="5797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blend the sounds to help us read the words smoothly!</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par>
                                <p:cTn id="8" presetID="1"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74"/>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1"/>
                                          </p:stCondLst>
                                        </p:cTn>
                                        <p:tgtEl>
                                          <p:spTgt spid="7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1"/>
                                        <p:tgtEl>
                                          <p:spTgt spid="75"/>
                                        </p:tgtEl>
                                      </p:cBhvr>
                                    </p:animEffect>
                                  </p:childTnLst>
                                </p:cTn>
                              </p:par>
                              <p:par>
                                <p:cTn id="30" presetID="1" presetClass="exit" presetSubtype="0" fill="hold" nodeType="withEffect">
                                  <p:stCondLst>
                                    <p:cond delay="0"/>
                                  </p:stCondLst>
                                  <p:childTnLst>
                                    <p:set>
                                      <p:cBhvr>
                                        <p:cTn id="31" dur="1" fill="hold">
                                          <p:stCondLst>
                                            <p:cond delay="1"/>
                                          </p:stCondLst>
                                        </p:cTn>
                                        <p:tgtEl>
                                          <p:spTgt spid="7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childTnLst>
                                </p:cTn>
                              </p:par>
                              <p:par>
                                <p:cTn id="37" presetID="1" presetClass="exit" presetSubtype="0" fill="hold" nodeType="withEffect">
                                  <p:stCondLst>
                                    <p:cond delay="0"/>
                                  </p:stCondLst>
                                  <p:childTnLst>
                                    <p:set>
                                      <p:cBhvr>
                                        <p:cTn id="38" dur="1" fill="hold">
                                          <p:stCondLst>
                                            <p:cond delay="1"/>
                                          </p:stCondLst>
                                        </p:cTn>
                                        <p:tgtEl>
                                          <p:spTgt spid="7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1"/>
                                          </p:stCondLst>
                                        </p:cTn>
                                        <p:tgtEl>
                                          <p:spTgt spid="7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0"/>
          <p:cNvGrpSpPr/>
          <p:nvPr/>
        </p:nvGrpSpPr>
        <p:grpSpPr>
          <a:xfrm>
            <a:off x="7508145" y="7043982"/>
            <a:ext cx="10587620" cy="1976077"/>
            <a:chOff x="5784675" y="818500"/>
            <a:chExt cx="2737800" cy="1941900"/>
          </a:xfrm>
        </p:grpSpPr>
        <p:sp>
          <p:nvSpPr>
            <p:cNvPr id="89" name="Google Shape;89;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0" name="Google Shape;90;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200" b="1" i="0" u="none" strike="noStrike" cap="none">
                  <a:solidFill>
                    <a:schemeClr val="accent1"/>
                  </a:solidFill>
                  <a:latin typeface="Poppins"/>
                  <a:ea typeface="Poppins"/>
                  <a:cs typeface="Poppins"/>
                  <a:sym typeface="Poppins"/>
                </a:rPr>
                <a:t>The gulf is full of sealife.</a:t>
              </a:r>
              <a:endParaRPr sz="5200" b="1" i="0" u="none" strike="noStrike" cap="none">
                <a:solidFill>
                  <a:schemeClr val="accent1"/>
                </a:solidFill>
                <a:latin typeface="Poppins"/>
                <a:ea typeface="Poppins"/>
                <a:cs typeface="Poppins"/>
                <a:sym typeface="Poppins"/>
              </a:endParaRPr>
            </a:p>
          </p:txBody>
        </p:sp>
      </p:grpSp>
      <p:grpSp>
        <p:nvGrpSpPr>
          <p:cNvPr id="91" name="Google Shape;91;p10"/>
          <p:cNvGrpSpPr/>
          <p:nvPr/>
        </p:nvGrpSpPr>
        <p:grpSpPr>
          <a:xfrm>
            <a:off x="7508145" y="4859894"/>
            <a:ext cx="10587620" cy="1976077"/>
            <a:chOff x="5784675" y="818500"/>
            <a:chExt cx="2737800" cy="1941900"/>
          </a:xfrm>
        </p:grpSpPr>
        <p:sp>
          <p:nvSpPr>
            <p:cNvPr id="92" name="Google Shape;92;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3" name="Google Shape;93;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200" b="1" i="0" u="none" strike="noStrike" cap="none">
                  <a:solidFill>
                    <a:schemeClr val="accent1"/>
                  </a:solidFill>
                  <a:latin typeface="Poppins"/>
                  <a:ea typeface="Poppins"/>
                  <a:cs typeface="Poppins"/>
                  <a:sym typeface="Poppins"/>
                </a:rPr>
                <a:t>My tongue hurts.</a:t>
              </a:r>
              <a:endParaRPr sz="5200" b="1" i="0" u="none" strike="noStrike" cap="none">
                <a:solidFill>
                  <a:schemeClr val="accent1"/>
                </a:solidFill>
                <a:latin typeface="Poppins"/>
                <a:ea typeface="Poppins"/>
                <a:cs typeface="Poppins"/>
                <a:sym typeface="Poppins"/>
              </a:endParaRPr>
            </a:p>
          </p:txBody>
        </p:sp>
      </p:grpSp>
      <p:grpSp>
        <p:nvGrpSpPr>
          <p:cNvPr id="94" name="Google Shape;94;p10"/>
          <p:cNvGrpSpPr/>
          <p:nvPr/>
        </p:nvGrpSpPr>
        <p:grpSpPr>
          <a:xfrm>
            <a:off x="7508145" y="2338345"/>
            <a:ext cx="10587620" cy="2313191"/>
            <a:chOff x="5784675" y="818500"/>
            <a:chExt cx="2737800" cy="1941900"/>
          </a:xfrm>
        </p:grpSpPr>
        <p:sp>
          <p:nvSpPr>
            <p:cNvPr id="95" name="Google Shape;95;p10"/>
            <p:cNvSpPr/>
            <p:nvPr/>
          </p:nvSpPr>
          <p:spPr>
            <a:xfrm>
              <a:off x="5784675" y="818500"/>
              <a:ext cx="2737800" cy="19419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96" name="Google Shape;96;p10"/>
            <p:cNvSpPr/>
            <p:nvPr/>
          </p:nvSpPr>
          <p:spPr>
            <a:xfrm>
              <a:off x="5859780" y="1000907"/>
              <a:ext cx="25749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15000"/>
                </a:lnSpc>
                <a:spcBef>
                  <a:spcPts val="0"/>
                </a:spcBef>
                <a:spcAft>
                  <a:spcPts val="0"/>
                </a:spcAft>
                <a:buClr>
                  <a:srgbClr val="000000"/>
                </a:buClr>
                <a:buSzPts val="6200"/>
                <a:buFont typeface="Arial"/>
                <a:buNone/>
              </a:pPr>
              <a:r>
                <a:rPr lang="en" sz="5000" b="1" i="0" u="none" strike="noStrike" cap="none">
                  <a:solidFill>
                    <a:schemeClr val="accent1"/>
                  </a:solidFill>
                  <a:latin typeface="Poppins"/>
                  <a:ea typeface="Poppins"/>
                  <a:cs typeface="Poppins"/>
                  <a:sym typeface="Poppins"/>
                </a:rPr>
                <a:t>The guide spoke the language.</a:t>
              </a:r>
              <a:endParaRPr sz="5000" b="1" i="0" u="none" strike="noStrike" cap="none">
                <a:solidFill>
                  <a:schemeClr val="accent1"/>
                </a:solidFill>
                <a:latin typeface="Poppins"/>
                <a:ea typeface="Poppins"/>
                <a:cs typeface="Poppins"/>
                <a:sym typeface="Poppins"/>
              </a:endParaRPr>
            </a:p>
          </p:txBody>
        </p:sp>
      </p:grpSp>
      <p:sp>
        <p:nvSpPr>
          <p:cNvPr id="97" name="Google Shape;97;p10"/>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98" name="Google Shape;98;p10"/>
          <p:cNvPicPr preferRelativeResize="0"/>
          <p:nvPr/>
        </p:nvPicPr>
        <p:blipFill rotWithShape="1">
          <a:blip r:embed="rId3">
            <a:alphaModFix/>
          </a:blip>
          <a:srcRect/>
          <a:stretch/>
        </p:blipFill>
        <p:spPr>
          <a:xfrm>
            <a:off x="17653913" y="312775"/>
            <a:ext cx="1821935" cy="1567072"/>
          </a:xfrm>
          <a:prstGeom prst="rect">
            <a:avLst/>
          </a:prstGeom>
          <a:noFill/>
          <a:ln>
            <a:noFill/>
          </a:ln>
        </p:spPr>
      </p:pic>
      <p:sp>
        <p:nvSpPr>
          <p:cNvPr id="99" name="Google Shape;99;p10"/>
          <p:cNvSpPr txBox="1">
            <a:spLocks noGrp="1"/>
          </p:cNvSpPr>
          <p:nvPr>
            <p:ph type="body" idx="2"/>
          </p:nvPr>
        </p:nvSpPr>
        <p:spPr>
          <a:xfrm>
            <a:off x="612750" y="631025"/>
            <a:ext cx="5742300" cy="26037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Read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00" name="Google Shape;100;p10"/>
          <p:cNvPicPr preferRelativeResize="0"/>
          <p:nvPr/>
        </p:nvPicPr>
        <p:blipFill rotWithShape="1">
          <a:blip r:embed="rId4">
            <a:alphaModFix/>
          </a:blip>
          <a:srcRect/>
          <a:stretch/>
        </p:blipFill>
        <p:spPr>
          <a:xfrm>
            <a:off x="15903500" y="9304250"/>
            <a:ext cx="2242549" cy="1620675"/>
          </a:xfrm>
          <a:prstGeom prst="rect">
            <a:avLst/>
          </a:prstGeom>
          <a:noFill/>
          <a:ln>
            <a:noFill/>
          </a:ln>
        </p:spPr>
      </p:pic>
      <p:pic>
        <p:nvPicPr>
          <p:cNvPr id="101" name="Google Shape;101;p10"/>
          <p:cNvPicPr preferRelativeResize="0"/>
          <p:nvPr/>
        </p:nvPicPr>
        <p:blipFill rotWithShape="1">
          <a:blip r:embed="rId5">
            <a:alphaModFix/>
          </a:blip>
          <a:srcRect/>
          <a:stretch/>
        </p:blipFill>
        <p:spPr>
          <a:xfrm>
            <a:off x="624650" y="3085050"/>
            <a:ext cx="2781801" cy="2364399"/>
          </a:xfrm>
          <a:prstGeom prst="rect">
            <a:avLst/>
          </a:prstGeom>
          <a:noFill/>
          <a:ln>
            <a:noFill/>
          </a:ln>
        </p:spPr>
      </p:pic>
      <p:sp>
        <p:nvSpPr>
          <p:cNvPr id="102" name="Google Shape;102;p10"/>
          <p:cNvSpPr txBox="1"/>
          <p:nvPr/>
        </p:nvSpPr>
        <p:spPr>
          <a:xfrm>
            <a:off x="610316" y="6129542"/>
            <a:ext cx="60426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read the words, so we can read smoothly, like we are speaking!</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 calcmode="lin" valueType="num">
                                      <p:cBhvr additive="base">
                                        <p:cTn id="12" dur="1000"/>
                                        <p:tgtEl>
                                          <p:spTgt spid="94"/>
                                        </p:tgtEl>
                                        <p:attrNameLst>
                                          <p:attrName>ppt_w</p:attrName>
                                        </p:attrNameLst>
                                      </p:cBhvr>
                                      <p:tavLst>
                                        <p:tav tm="0">
                                          <p:val>
                                            <p:strVal val="0"/>
                                          </p:val>
                                        </p:tav>
                                        <p:tav tm="100000">
                                          <p:val>
                                            <p:strVal val="#ppt_w"/>
                                          </p:val>
                                        </p:tav>
                                      </p:tavLst>
                                    </p:anim>
                                    <p:anim calcmode="lin" valueType="num">
                                      <p:cBhvr additive="base">
                                        <p:cTn id="13" dur="1000"/>
                                        <p:tgtEl>
                                          <p:spTgt spid="94"/>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additive="base">
                                        <p:cTn id="18" dur="1000"/>
                                        <p:tgtEl>
                                          <p:spTgt spid="91"/>
                                        </p:tgtEl>
                                        <p:attrNameLst>
                                          <p:attrName>ppt_w</p:attrName>
                                        </p:attrNameLst>
                                      </p:cBhvr>
                                      <p:tavLst>
                                        <p:tav tm="0">
                                          <p:val>
                                            <p:strVal val="0"/>
                                          </p:val>
                                        </p:tav>
                                        <p:tav tm="100000">
                                          <p:val>
                                            <p:strVal val="#ppt_w"/>
                                          </p:val>
                                        </p:tav>
                                      </p:tavLst>
                                    </p:anim>
                                    <p:anim calcmode="lin" valueType="num">
                                      <p:cBhvr additive="base">
                                        <p:cTn id="19" dur="1000"/>
                                        <p:tgtEl>
                                          <p:spTgt spid="91"/>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88"/>
                                        </p:tgtEl>
                                        <p:attrNameLst>
                                          <p:attrName>style.visibility</p:attrName>
                                        </p:attrNameLst>
                                      </p:cBhvr>
                                      <p:to>
                                        <p:strVal val="visible"/>
                                      </p:to>
                                    </p:set>
                                    <p:anim calcmode="lin" valueType="num">
                                      <p:cBhvr additive="base">
                                        <p:cTn id="24" dur="1000"/>
                                        <p:tgtEl>
                                          <p:spTgt spid="88"/>
                                        </p:tgtEl>
                                        <p:attrNameLst>
                                          <p:attrName>ppt_w</p:attrName>
                                        </p:attrNameLst>
                                      </p:cBhvr>
                                      <p:tavLst>
                                        <p:tav tm="0">
                                          <p:val>
                                            <p:strVal val="0"/>
                                          </p:val>
                                        </p:tav>
                                        <p:tav tm="100000">
                                          <p:val>
                                            <p:strVal val="#ppt_w"/>
                                          </p:val>
                                        </p:tav>
                                      </p:tavLst>
                                    </p:anim>
                                    <p:anim calcmode="lin" valueType="num">
                                      <p:cBhvr additive="base">
                                        <p:cTn id="25" dur="1000"/>
                                        <p:tgtEl>
                                          <p:spTgt spid="8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1"/>
          <p:cNvSpPr txBox="1"/>
          <p:nvPr/>
        </p:nvSpPr>
        <p:spPr>
          <a:xfrm>
            <a:off x="7130844" y="97675"/>
            <a:ext cx="12743400" cy="8610600"/>
          </a:xfrm>
          <a:prstGeom prst="rect">
            <a:avLst/>
          </a:prstGeom>
          <a:noFill/>
          <a:ln>
            <a:noFill/>
          </a:ln>
        </p:spPr>
        <p:txBody>
          <a:bodyPr spcFirstLastPara="1" wrap="square" lIns="201050" tIns="201050" rIns="201050" bIns="201050" anchor="t" anchorCtr="0">
            <a:noAutofit/>
          </a:bodyPr>
          <a:lstStyle/>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plague		</a:t>
            </a:r>
            <a:r>
              <a:rPr lang="en" sz="12100" b="1" dirty="0">
                <a:solidFill>
                  <a:schemeClr val="accent1"/>
                </a:solidFill>
                <a:latin typeface="Poppins"/>
                <a:ea typeface="Poppins"/>
                <a:cs typeface="Poppins"/>
                <a:sym typeface="Poppins"/>
              </a:rPr>
              <a:t>    guide</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r>
              <a:rPr lang="en" sz="12100" b="1" i="0" u="none" strike="noStrike" cap="none" dirty="0">
                <a:solidFill>
                  <a:schemeClr val="accent1"/>
                </a:solidFill>
                <a:latin typeface="Poppins"/>
                <a:ea typeface="Poppins"/>
                <a:cs typeface="Poppins"/>
                <a:sym typeface="Poppins"/>
              </a:rPr>
              <a:t>rogue				    guy</a:t>
            </a:r>
            <a:endParaRPr sz="12100" b="1" i="0" u="none" strike="noStrike" cap="none" dirty="0">
              <a:solidFill>
                <a:schemeClr val="accent1"/>
              </a:solidFill>
              <a:latin typeface="Poppins"/>
              <a:ea typeface="Poppins"/>
              <a:cs typeface="Poppins"/>
              <a:sym typeface="Poppins"/>
            </a:endParaRPr>
          </a:p>
          <a:p>
            <a:pPr marL="0" marR="0" lvl="1" indent="0" algn="l" rtl="0">
              <a:lnSpc>
                <a:spcPct val="150000"/>
              </a:lnSpc>
              <a:spcBef>
                <a:spcPts val="0"/>
              </a:spcBef>
              <a:spcAft>
                <a:spcPts val="0"/>
              </a:spcAft>
              <a:buClr>
                <a:srgbClr val="000000"/>
              </a:buClr>
              <a:buSzPts val="12100"/>
              <a:buFont typeface="Arial"/>
              <a:buNone/>
            </a:pPr>
            <a:endParaRPr sz="12100" b="1" i="0" u="none" strike="noStrike" cap="none" dirty="0">
              <a:solidFill>
                <a:schemeClr val="accent1"/>
              </a:solidFill>
              <a:latin typeface="Poppins"/>
              <a:ea typeface="Poppins"/>
              <a:cs typeface="Poppins"/>
              <a:sym typeface="Poppins"/>
            </a:endParaRPr>
          </a:p>
          <a:p>
            <a:pPr marL="3009900" marR="0" lvl="1" indent="1016000" algn="l" rtl="0">
              <a:lnSpc>
                <a:spcPct val="150000"/>
              </a:lnSpc>
              <a:spcBef>
                <a:spcPts val="0"/>
              </a:spcBef>
              <a:spcAft>
                <a:spcPts val="0"/>
              </a:spcAft>
              <a:buClr>
                <a:srgbClr val="000000"/>
              </a:buClr>
              <a:buSzPts val="8400"/>
              <a:buFont typeface="Arial"/>
              <a:buNone/>
            </a:pPr>
            <a:endParaRPr sz="8400" b="1" i="0" u="none" strike="noStrike" cap="none" dirty="0">
              <a:solidFill>
                <a:schemeClr val="accent1"/>
              </a:solidFill>
              <a:highlight>
                <a:srgbClr val="FFFFFF"/>
              </a:highlight>
              <a:latin typeface="Poppins"/>
              <a:ea typeface="Poppins"/>
              <a:cs typeface="Poppins"/>
              <a:sym typeface="Poppins"/>
            </a:endParaRPr>
          </a:p>
        </p:txBody>
      </p:sp>
      <p:sp>
        <p:nvSpPr>
          <p:cNvPr id="109" name="Google Shape;109;p11"/>
          <p:cNvSpPr txBox="1">
            <a:spLocks noGrp="1"/>
          </p:cNvSpPr>
          <p:nvPr>
            <p:ph type="body" idx="2"/>
          </p:nvPr>
        </p:nvSpPr>
        <p:spPr>
          <a:xfrm>
            <a:off x="612750" y="631025"/>
            <a:ext cx="5742300" cy="21936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Decode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10" name="Google Shape;110;p11"/>
          <p:cNvPicPr preferRelativeResize="0"/>
          <p:nvPr/>
        </p:nvPicPr>
        <p:blipFill rotWithShape="1">
          <a:blip r:embed="rId3">
            <a:alphaModFix/>
          </a:blip>
          <a:srcRect/>
          <a:stretch/>
        </p:blipFill>
        <p:spPr>
          <a:xfrm>
            <a:off x="18281858" y="549800"/>
            <a:ext cx="669700" cy="1285901"/>
          </a:xfrm>
          <a:prstGeom prst="rect">
            <a:avLst/>
          </a:prstGeom>
          <a:noFill/>
          <a:ln>
            <a:noFill/>
          </a:ln>
        </p:spPr>
      </p:pic>
      <p:pic>
        <p:nvPicPr>
          <p:cNvPr id="111" name="Google Shape;111;p11"/>
          <p:cNvPicPr preferRelativeResize="0"/>
          <p:nvPr/>
        </p:nvPicPr>
        <p:blipFill rotWithShape="1">
          <a:blip r:embed="rId4">
            <a:alphaModFix/>
          </a:blip>
          <a:srcRect/>
          <a:stretch/>
        </p:blipFill>
        <p:spPr>
          <a:xfrm>
            <a:off x="619374" y="3236875"/>
            <a:ext cx="3224603" cy="2332200"/>
          </a:xfrm>
          <a:prstGeom prst="rect">
            <a:avLst/>
          </a:prstGeom>
          <a:noFill/>
          <a:ln>
            <a:noFill/>
          </a:ln>
        </p:spPr>
      </p:pic>
      <p:sp>
        <p:nvSpPr>
          <p:cNvPr id="112" name="Google Shape;112;p11"/>
          <p:cNvSpPr txBox="1"/>
          <p:nvPr/>
        </p:nvSpPr>
        <p:spPr>
          <a:xfrm>
            <a:off x="610316" y="5971887"/>
            <a:ext cx="58062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decode the sounds in the words so we can read the words!</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1000"/>
                                        <p:tgtEl>
                                          <p:spTgt spid="108"/>
                                        </p:tgtEl>
                                        <p:attrNameLst>
                                          <p:attrName>ppt_w</p:attrName>
                                        </p:attrNameLst>
                                      </p:cBhvr>
                                      <p:tavLst>
                                        <p:tav tm="0">
                                          <p:val>
                                            <p:strVal val="0"/>
                                          </p:val>
                                        </p:tav>
                                        <p:tav tm="100000">
                                          <p:val>
                                            <p:strVal val="#ppt_w"/>
                                          </p:val>
                                        </p:tav>
                                      </p:tavLst>
                                    </p:anim>
                                    <p:anim calcmode="lin" valueType="num">
                                      <p:cBhvr additive="base">
                                        <p:cTn id="8" dur="1000"/>
                                        <p:tgtEl>
                                          <p:spTgt spid="10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2"/>
          <p:cNvPicPr preferRelativeResize="0"/>
          <p:nvPr/>
        </p:nvPicPr>
        <p:blipFill rotWithShape="1">
          <a:blip r:embed="rId3">
            <a:alphaModFix/>
          </a:blip>
          <a:srcRect/>
          <a:stretch/>
        </p:blipFill>
        <p:spPr>
          <a:xfrm>
            <a:off x="7147533" y="3935394"/>
            <a:ext cx="4231501" cy="3167236"/>
          </a:xfrm>
          <a:prstGeom prst="rect">
            <a:avLst/>
          </a:prstGeom>
          <a:noFill/>
          <a:ln>
            <a:noFill/>
          </a:ln>
        </p:spPr>
      </p:pic>
      <p:pic>
        <p:nvPicPr>
          <p:cNvPr id="119" name="Google Shape;119;p12"/>
          <p:cNvPicPr preferRelativeResize="0"/>
          <p:nvPr/>
        </p:nvPicPr>
        <p:blipFill rotWithShape="1">
          <a:blip r:embed="rId4">
            <a:alphaModFix/>
          </a:blip>
          <a:srcRect/>
          <a:stretch/>
        </p:blipFill>
        <p:spPr>
          <a:xfrm>
            <a:off x="10303147" y="3947954"/>
            <a:ext cx="4231501" cy="4195768"/>
          </a:xfrm>
          <a:prstGeom prst="rect">
            <a:avLst/>
          </a:prstGeom>
          <a:noFill/>
          <a:ln>
            <a:noFill/>
          </a:ln>
        </p:spPr>
      </p:pic>
      <p:pic>
        <p:nvPicPr>
          <p:cNvPr id="120" name="Google Shape;120;p12"/>
          <p:cNvPicPr preferRelativeResize="0"/>
          <p:nvPr/>
        </p:nvPicPr>
        <p:blipFill rotWithShape="1">
          <a:blip r:embed="rId5">
            <a:alphaModFix/>
          </a:blip>
          <a:srcRect/>
          <a:stretch/>
        </p:blipFill>
        <p:spPr>
          <a:xfrm>
            <a:off x="13506903" y="3947954"/>
            <a:ext cx="4231501" cy="4195768"/>
          </a:xfrm>
          <a:prstGeom prst="rect">
            <a:avLst/>
          </a:prstGeom>
          <a:noFill/>
          <a:ln>
            <a:noFill/>
          </a:ln>
        </p:spPr>
      </p:pic>
      <p:pic>
        <p:nvPicPr>
          <p:cNvPr id="121" name="Google Shape;121;p12"/>
          <p:cNvPicPr preferRelativeResize="0"/>
          <p:nvPr/>
        </p:nvPicPr>
        <p:blipFill rotWithShape="1">
          <a:blip r:embed="rId6">
            <a:alphaModFix/>
          </a:blip>
          <a:srcRect/>
          <a:stretch/>
        </p:blipFill>
        <p:spPr>
          <a:xfrm>
            <a:off x="16658758" y="3954528"/>
            <a:ext cx="3155599" cy="3129001"/>
          </a:xfrm>
          <a:prstGeom prst="rect">
            <a:avLst/>
          </a:prstGeom>
          <a:noFill/>
          <a:ln>
            <a:noFill/>
          </a:ln>
        </p:spPr>
      </p:pic>
      <p:sp>
        <p:nvSpPr>
          <p:cNvPr id="122" name="Google Shape;122;p12"/>
          <p:cNvSpPr txBox="1"/>
          <p:nvPr/>
        </p:nvSpPr>
        <p:spPr>
          <a:xfrm>
            <a:off x="7220659" y="3755560"/>
            <a:ext cx="3156000" cy="2637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300" b="1" i="0" u="none" strike="noStrike" cap="none">
                <a:solidFill>
                  <a:schemeClr val="lt1"/>
                </a:solidFill>
                <a:latin typeface="Poppins"/>
                <a:ea typeface="Poppins"/>
                <a:cs typeface="Poppins"/>
                <a:sym typeface="Poppins"/>
              </a:rPr>
              <a:t>gu</a:t>
            </a:r>
            <a:endParaRPr sz="16300" b="1" i="0" u="none" strike="noStrike" cap="none">
              <a:solidFill>
                <a:srgbClr val="000000"/>
              </a:solidFill>
              <a:latin typeface="Poppins"/>
              <a:ea typeface="Poppins"/>
              <a:cs typeface="Poppins"/>
              <a:sym typeface="Poppins"/>
            </a:endParaRPr>
          </a:p>
        </p:txBody>
      </p:sp>
      <p:sp>
        <p:nvSpPr>
          <p:cNvPr id="123" name="Google Shape;123;p12"/>
          <p:cNvSpPr txBox="1"/>
          <p:nvPr/>
        </p:nvSpPr>
        <p:spPr>
          <a:xfrm>
            <a:off x="16790391" y="3755560"/>
            <a:ext cx="3156000" cy="2637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300" b="1" i="0" u="none" strike="noStrike" cap="none">
                <a:solidFill>
                  <a:schemeClr val="lt1"/>
                </a:solidFill>
                <a:latin typeface="Poppins"/>
                <a:ea typeface="Poppins"/>
                <a:cs typeface="Poppins"/>
                <a:sym typeface="Poppins"/>
              </a:rPr>
              <a:t>e</a:t>
            </a:r>
            <a:endParaRPr sz="16300" b="1" i="0" u="none" strike="noStrike" cap="none">
              <a:solidFill>
                <a:srgbClr val="000000"/>
              </a:solidFill>
              <a:latin typeface="Poppins"/>
              <a:ea typeface="Poppins"/>
              <a:cs typeface="Poppins"/>
              <a:sym typeface="Poppins"/>
            </a:endParaRPr>
          </a:p>
        </p:txBody>
      </p:sp>
      <p:sp>
        <p:nvSpPr>
          <p:cNvPr id="124" name="Google Shape;124;p12"/>
          <p:cNvSpPr txBox="1"/>
          <p:nvPr/>
        </p:nvSpPr>
        <p:spPr>
          <a:xfrm>
            <a:off x="13836640" y="3755560"/>
            <a:ext cx="3156000" cy="2637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300" b="1" i="0" u="none" strike="noStrike" cap="none">
                <a:solidFill>
                  <a:schemeClr val="lt1"/>
                </a:solidFill>
                <a:latin typeface="Poppins"/>
                <a:ea typeface="Poppins"/>
                <a:cs typeface="Poppins"/>
                <a:sym typeface="Poppins"/>
              </a:rPr>
              <a:t>d</a:t>
            </a:r>
            <a:endParaRPr sz="16300" b="1" i="0" u="none" strike="noStrike" cap="none">
              <a:solidFill>
                <a:srgbClr val="000000"/>
              </a:solidFill>
              <a:latin typeface="Poppins"/>
              <a:ea typeface="Poppins"/>
              <a:cs typeface="Poppins"/>
              <a:sym typeface="Poppins"/>
            </a:endParaRPr>
          </a:p>
        </p:txBody>
      </p:sp>
      <p:sp>
        <p:nvSpPr>
          <p:cNvPr id="125" name="Google Shape;125;p12"/>
          <p:cNvSpPr txBox="1"/>
          <p:nvPr/>
        </p:nvSpPr>
        <p:spPr>
          <a:xfrm>
            <a:off x="10530245" y="3984160"/>
            <a:ext cx="3156000" cy="2637000"/>
          </a:xfrm>
          <a:prstGeom prst="rect">
            <a:avLst/>
          </a:prstGeom>
          <a:noFill/>
          <a:ln>
            <a:noFill/>
          </a:ln>
        </p:spPr>
        <p:txBody>
          <a:bodyPr spcFirstLastPara="1" wrap="square" lIns="150800" tIns="75375" rIns="150800" bIns="75375" anchor="t" anchorCtr="0">
            <a:noAutofit/>
          </a:bodyPr>
          <a:lstStyle/>
          <a:p>
            <a:pPr marL="0" marR="0" lvl="0" indent="0" algn="ctr" rtl="0">
              <a:lnSpc>
                <a:spcPct val="90000"/>
              </a:lnSpc>
              <a:spcBef>
                <a:spcPts val="0"/>
              </a:spcBef>
              <a:spcAft>
                <a:spcPts val="0"/>
              </a:spcAft>
              <a:buClr>
                <a:schemeClr val="lt1"/>
              </a:buClr>
              <a:buSzPts val="28800"/>
              <a:buFont typeface="Arial"/>
              <a:buNone/>
            </a:pPr>
            <a:r>
              <a:rPr lang="en" sz="16100" b="1" i="0" u="none" strike="noStrike" cap="none">
                <a:solidFill>
                  <a:schemeClr val="lt1"/>
                </a:solidFill>
                <a:latin typeface="Poppins"/>
                <a:ea typeface="Poppins"/>
                <a:cs typeface="Poppins"/>
                <a:sym typeface="Poppins"/>
              </a:rPr>
              <a:t>i</a:t>
            </a:r>
            <a:endParaRPr sz="16100" b="1" i="0" u="none" strike="noStrike" cap="none">
              <a:solidFill>
                <a:srgbClr val="000000"/>
              </a:solidFill>
              <a:latin typeface="Poppins"/>
              <a:ea typeface="Poppins"/>
              <a:cs typeface="Poppins"/>
              <a:sym typeface="Poppins"/>
            </a:endParaRPr>
          </a:p>
        </p:txBody>
      </p:sp>
      <p:sp>
        <p:nvSpPr>
          <p:cNvPr id="126" name="Google Shape;126;p12"/>
          <p:cNvSpPr txBox="1">
            <a:spLocks noGrp="1"/>
          </p:cNvSpPr>
          <p:nvPr>
            <p:ph type="body" idx="2"/>
          </p:nvPr>
        </p:nvSpPr>
        <p:spPr>
          <a:xfrm>
            <a:off x="612750" y="631025"/>
            <a:ext cx="5742300" cy="27366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Spell </a:t>
            </a:r>
            <a:br>
              <a:rPr lang="en" b="1"/>
            </a:br>
            <a:r>
              <a:rPr lang="en" b="1"/>
              <a:t>the words</a:t>
            </a:r>
            <a:endParaRPr b="1"/>
          </a:p>
          <a:p>
            <a:pPr marL="0" lvl="0" indent="0" algn="l" rtl="0">
              <a:lnSpc>
                <a:spcPct val="100000"/>
              </a:lnSpc>
              <a:spcBef>
                <a:spcPts val="0"/>
              </a:spcBef>
              <a:spcAft>
                <a:spcPts val="0"/>
              </a:spcAft>
              <a:buSzPts val="7600"/>
              <a:buNone/>
            </a:pPr>
            <a:endParaRPr/>
          </a:p>
        </p:txBody>
      </p:sp>
      <p:pic>
        <p:nvPicPr>
          <p:cNvPr id="127" name="Google Shape;127;p12"/>
          <p:cNvPicPr preferRelativeResize="0"/>
          <p:nvPr/>
        </p:nvPicPr>
        <p:blipFill rotWithShape="1">
          <a:blip r:embed="rId7">
            <a:alphaModFix/>
          </a:blip>
          <a:srcRect/>
          <a:stretch/>
        </p:blipFill>
        <p:spPr>
          <a:xfrm>
            <a:off x="18281858" y="549800"/>
            <a:ext cx="669700" cy="1285901"/>
          </a:xfrm>
          <a:prstGeom prst="rect">
            <a:avLst/>
          </a:prstGeom>
          <a:noFill/>
          <a:ln>
            <a:noFill/>
          </a:ln>
        </p:spPr>
      </p:pic>
      <p:pic>
        <p:nvPicPr>
          <p:cNvPr id="128" name="Google Shape;128;p12"/>
          <p:cNvPicPr preferRelativeResize="0"/>
          <p:nvPr/>
        </p:nvPicPr>
        <p:blipFill rotWithShape="1">
          <a:blip r:embed="rId8">
            <a:alphaModFix/>
          </a:blip>
          <a:srcRect/>
          <a:stretch/>
        </p:blipFill>
        <p:spPr>
          <a:xfrm>
            <a:off x="537975" y="3283650"/>
            <a:ext cx="3734709" cy="2499625"/>
          </a:xfrm>
          <a:prstGeom prst="rect">
            <a:avLst/>
          </a:prstGeom>
          <a:noFill/>
          <a:ln>
            <a:noFill/>
          </a:ln>
        </p:spPr>
      </p:pic>
      <p:sp>
        <p:nvSpPr>
          <p:cNvPr id="129" name="Google Shape;129;p12"/>
          <p:cNvSpPr txBox="1"/>
          <p:nvPr/>
        </p:nvSpPr>
        <p:spPr>
          <a:xfrm>
            <a:off x="610325" y="6152800"/>
            <a:ext cx="5587800" cy="3200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It’s time to spell the words to show we understand the rule!</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par>
                                <p:cTn id="8" presetID="10" presetClass="entr" presetSubtype="0" fill="hold" nodeType="withEffect">
                                  <p:stCondLst>
                                    <p:cond delay="0"/>
                                  </p:stCondLst>
                                  <p:childTnLst>
                                    <p:set>
                                      <p:cBhvr>
                                        <p:cTn id="9" dur="1" fill="hold">
                                          <p:stCondLst>
                                            <p:cond delay="0"/>
                                          </p:stCondLst>
                                        </p:cTn>
                                        <p:tgtEl>
                                          <p:spTgt spid="122"/>
                                        </p:tgtEl>
                                        <p:attrNameLst>
                                          <p:attrName>style.visibility</p:attrName>
                                        </p:attrNameLst>
                                      </p:cBhvr>
                                      <p:to>
                                        <p:strVal val="visible"/>
                                      </p:to>
                                    </p:set>
                                    <p:animEffect transition="in" filter="fade">
                                      <p:cBhvr>
                                        <p:cTn id="10" dur="1000"/>
                                        <p:tgtEl>
                                          <p:spTgt spid="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1000"/>
                                        <p:tgtEl>
                                          <p:spTgt spid="119"/>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10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0"/>
                                        </p:tgtEl>
                                        <p:attrNameLst>
                                          <p:attrName>style.visibility</p:attrName>
                                        </p:attrNameLst>
                                      </p:cBhvr>
                                      <p:to>
                                        <p:strVal val="visible"/>
                                      </p:to>
                                    </p:set>
                                    <p:animEffect transition="in" filter="fade">
                                      <p:cBhvr>
                                        <p:cTn id="23" dur="1000"/>
                                        <p:tgtEl>
                                          <p:spTgt spid="120"/>
                                        </p:tgtEl>
                                      </p:cBhvr>
                                    </p:animEffect>
                                  </p:childTnLst>
                                </p:cTn>
                              </p:par>
                              <p:par>
                                <p:cTn id="24" presetID="10" presetClass="entr" presetSubtype="0" fill="hold" nodeType="withEffect">
                                  <p:stCondLst>
                                    <p:cond delay="0"/>
                                  </p:stCondLst>
                                  <p:childTnLst>
                                    <p:set>
                                      <p:cBhvr>
                                        <p:cTn id="25" dur="1" fill="hold">
                                          <p:stCondLst>
                                            <p:cond delay="0"/>
                                          </p:stCondLst>
                                        </p:cTn>
                                        <p:tgtEl>
                                          <p:spTgt spid="124"/>
                                        </p:tgtEl>
                                        <p:attrNameLst>
                                          <p:attrName>style.visibility</p:attrName>
                                        </p:attrNameLst>
                                      </p:cBhvr>
                                      <p:to>
                                        <p:strVal val="visible"/>
                                      </p:to>
                                    </p:set>
                                    <p:animEffect transition="in" filter="fade">
                                      <p:cBhvr>
                                        <p:cTn id="26" dur="1000"/>
                                        <p:tgtEl>
                                          <p:spTgt spid="1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1"/>
                                        </p:tgtEl>
                                        <p:attrNameLst>
                                          <p:attrName>style.visibility</p:attrName>
                                        </p:attrNameLst>
                                      </p:cBhvr>
                                      <p:to>
                                        <p:strVal val="visible"/>
                                      </p:to>
                                    </p:set>
                                    <p:animEffect transition="in" filter="fade">
                                      <p:cBhvr>
                                        <p:cTn id="31" dur="1000"/>
                                        <p:tgtEl>
                                          <p:spTgt spid="121"/>
                                        </p:tgtEl>
                                      </p:cBhvr>
                                    </p:animEffect>
                                  </p:childTnLst>
                                </p:cTn>
                              </p:par>
                              <p:par>
                                <p:cTn id="32" presetID="10" presetClass="entr" presetSubtype="0" fill="hold" nodeType="withEffect">
                                  <p:stCondLst>
                                    <p:cond delay="0"/>
                                  </p:stCondLst>
                                  <p:childTnLst>
                                    <p:set>
                                      <p:cBhvr>
                                        <p:cTn id="33" dur="1" fill="hold">
                                          <p:stCondLst>
                                            <p:cond delay="0"/>
                                          </p:stCondLst>
                                        </p:cTn>
                                        <p:tgtEl>
                                          <p:spTgt spid="123"/>
                                        </p:tgtEl>
                                        <p:attrNameLst>
                                          <p:attrName>style.visibility</p:attrName>
                                        </p:attrNameLst>
                                      </p:cBhvr>
                                      <p:to>
                                        <p:strVal val="visible"/>
                                      </p:to>
                                    </p:set>
                                    <p:animEffect transition="in" filter="fade">
                                      <p:cBhvr>
                                        <p:cTn id="34"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13"/>
          <p:cNvGrpSpPr/>
          <p:nvPr/>
        </p:nvGrpSpPr>
        <p:grpSpPr>
          <a:xfrm>
            <a:off x="9813121" y="2061883"/>
            <a:ext cx="5833157" cy="3109759"/>
            <a:chOff x="5784675" y="818500"/>
            <a:chExt cx="2737800" cy="1941900"/>
          </a:xfrm>
        </p:grpSpPr>
        <p:sp>
          <p:nvSpPr>
            <p:cNvPr id="136" name="Google Shape;136;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37" name="Google Shape;137;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200"/>
                <a:buFont typeface="Arial"/>
                <a:buNone/>
              </a:pPr>
              <a:r>
                <a:rPr lang="en" sz="11000" b="1" i="0" u="none" strike="noStrike" cap="none">
                  <a:solidFill>
                    <a:schemeClr val="accent2"/>
                  </a:solidFill>
                  <a:latin typeface="Poppins"/>
                  <a:ea typeface="Poppins"/>
                  <a:cs typeface="Poppins"/>
                  <a:sym typeface="Poppins"/>
                </a:rPr>
                <a:t>give</a:t>
              </a:r>
              <a:endParaRPr sz="11000" b="1" i="0" u="none" strike="noStrike" cap="none">
                <a:solidFill>
                  <a:schemeClr val="accent2"/>
                </a:solidFill>
                <a:latin typeface="Poppins"/>
                <a:ea typeface="Poppins"/>
                <a:cs typeface="Poppins"/>
                <a:sym typeface="Poppins"/>
              </a:endParaRPr>
            </a:p>
          </p:txBody>
        </p:sp>
      </p:grpSp>
      <p:grpSp>
        <p:nvGrpSpPr>
          <p:cNvPr id="138" name="Google Shape;138;p13"/>
          <p:cNvGrpSpPr/>
          <p:nvPr/>
        </p:nvGrpSpPr>
        <p:grpSpPr>
          <a:xfrm>
            <a:off x="9813121" y="6114129"/>
            <a:ext cx="5833157" cy="3109759"/>
            <a:chOff x="5784675" y="818500"/>
            <a:chExt cx="2737800" cy="1941900"/>
          </a:xfrm>
        </p:grpSpPr>
        <p:sp>
          <p:nvSpPr>
            <p:cNvPr id="139" name="Google Shape;139;p13"/>
            <p:cNvSpPr/>
            <p:nvPr/>
          </p:nvSpPr>
          <p:spPr>
            <a:xfrm>
              <a:off x="5784675" y="818500"/>
              <a:ext cx="2737800" cy="1941900"/>
            </a:xfrm>
            <a:prstGeom prst="rect">
              <a:avLst/>
            </a:prstGeom>
            <a:solidFill>
              <a:schemeClr val="accent2"/>
            </a:solidFill>
            <a:ln w="9525" cap="flat" cmpd="sng">
              <a:solidFill>
                <a:schemeClr val="accent2"/>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l" rtl="0">
                <a:lnSpc>
                  <a:spcPct val="100000"/>
                </a:lnSpc>
                <a:spcBef>
                  <a:spcPts val="0"/>
                </a:spcBef>
                <a:spcAft>
                  <a:spcPts val="0"/>
                </a:spcAft>
                <a:buClr>
                  <a:srgbClr val="000000"/>
                </a:buClr>
                <a:buSzPts val="3100"/>
                <a:buFont typeface="Arial"/>
                <a:buNone/>
              </a:pPr>
              <a:endParaRPr sz="3100" b="0" i="0" u="none" strike="noStrike" cap="none">
                <a:solidFill>
                  <a:srgbClr val="000000"/>
                </a:solidFill>
                <a:latin typeface="Arial"/>
                <a:ea typeface="Arial"/>
                <a:cs typeface="Arial"/>
                <a:sym typeface="Arial"/>
              </a:endParaRPr>
            </a:p>
          </p:txBody>
        </p:sp>
        <p:sp>
          <p:nvSpPr>
            <p:cNvPr id="140" name="Google Shape;140;p13"/>
            <p:cNvSpPr/>
            <p:nvPr/>
          </p:nvSpPr>
          <p:spPr>
            <a:xfrm>
              <a:off x="5992352" y="1000900"/>
              <a:ext cx="2354100" cy="1577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201050" tIns="201050" rIns="201050" bIns="201050" anchor="ctr" anchorCtr="0">
              <a:noAutofit/>
            </a:bodyPr>
            <a:lstStyle/>
            <a:p>
              <a:pPr marL="0" marR="0" lvl="0" indent="0" algn="ctr" rtl="0">
                <a:lnSpc>
                  <a:spcPct val="100000"/>
                </a:lnSpc>
                <a:spcBef>
                  <a:spcPts val="0"/>
                </a:spcBef>
                <a:spcAft>
                  <a:spcPts val="0"/>
                </a:spcAft>
                <a:buClr>
                  <a:srgbClr val="000000"/>
                </a:buClr>
                <a:buSzPts val="13000"/>
                <a:buFont typeface="Arial"/>
                <a:buNone/>
              </a:pPr>
              <a:r>
                <a:rPr lang="en" sz="11000" b="1" i="0" u="none" strike="noStrike" cap="none">
                  <a:solidFill>
                    <a:schemeClr val="accent2"/>
                  </a:solidFill>
                  <a:latin typeface="Poppins"/>
                  <a:ea typeface="Poppins"/>
                  <a:cs typeface="Poppins"/>
                  <a:sym typeface="Poppins"/>
                </a:rPr>
                <a:t>above</a:t>
              </a:r>
              <a:endParaRPr sz="11000" b="1" i="0" u="none" strike="noStrike" cap="none">
                <a:solidFill>
                  <a:schemeClr val="accent2"/>
                </a:solidFill>
                <a:latin typeface="Poppins"/>
                <a:ea typeface="Poppins"/>
                <a:cs typeface="Poppins"/>
                <a:sym typeface="Poppins"/>
              </a:endParaRPr>
            </a:p>
          </p:txBody>
        </p:sp>
      </p:grpSp>
      <p:sp>
        <p:nvSpPr>
          <p:cNvPr id="141" name="Google Shape;141;p13"/>
          <p:cNvSpPr txBox="1">
            <a:spLocks noGrp="1"/>
          </p:cNvSpPr>
          <p:nvPr>
            <p:ph type="body" idx="2"/>
          </p:nvPr>
        </p:nvSpPr>
        <p:spPr>
          <a:xfrm>
            <a:off x="612750" y="631025"/>
            <a:ext cx="5742300" cy="3538500"/>
          </a:xfrm>
          <a:prstGeom prst="rect">
            <a:avLst/>
          </a:prstGeom>
          <a:noFill/>
          <a:ln>
            <a:noFill/>
          </a:ln>
        </p:spPr>
        <p:txBody>
          <a:bodyPr spcFirstLastPara="1" wrap="square" lIns="0" tIns="0" rIns="0" bIns="0" anchor="t" anchorCtr="0">
            <a:noAutofit/>
          </a:bodyPr>
          <a:lstStyle/>
          <a:p>
            <a:pPr marL="0" lvl="0" indent="0" algn="l" rtl="0">
              <a:lnSpc>
                <a:spcPct val="100487"/>
              </a:lnSpc>
              <a:spcBef>
                <a:spcPts val="0"/>
              </a:spcBef>
              <a:spcAft>
                <a:spcPts val="0"/>
              </a:spcAft>
              <a:buClr>
                <a:srgbClr val="000000"/>
              </a:buClr>
              <a:buSzPts val="1400"/>
              <a:buFont typeface="Arial"/>
              <a:buNone/>
            </a:pPr>
            <a:r>
              <a:rPr lang="en" b="1"/>
              <a:t>High </a:t>
            </a:r>
            <a:br>
              <a:rPr lang="en" b="1"/>
            </a:br>
            <a:r>
              <a:rPr lang="en" b="1"/>
              <a:t>Frequency </a:t>
            </a:r>
            <a:br>
              <a:rPr lang="en" b="1"/>
            </a:br>
            <a:r>
              <a:rPr lang="en" b="1"/>
              <a:t>Words</a:t>
            </a:r>
            <a:endParaRPr b="1"/>
          </a:p>
          <a:p>
            <a:pPr marL="0" lvl="0" indent="0" algn="l" rtl="0">
              <a:lnSpc>
                <a:spcPct val="100000"/>
              </a:lnSpc>
              <a:spcBef>
                <a:spcPts val="0"/>
              </a:spcBef>
              <a:spcAft>
                <a:spcPts val="0"/>
              </a:spcAft>
              <a:buSzPts val="7600"/>
              <a:buNone/>
            </a:pPr>
            <a:endParaRPr/>
          </a:p>
        </p:txBody>
      </p:sp>
      <p:sp>
        <p:nvSpPr>
          <p:cNvPr id="142" name="Google Shape;142;p13"/>
          <p:cNvSpPr txBox="1"/>
          <p:nvPr/>
        </p:nvSpPr>
        <p:spPr>
          <a:xfrm>
            <a:off x="17538445" y="1968387"/>
            <a:ext cx="2052900" cy="316200"/>
          </a:xfrm>
          <a:prstGeom prst="rect">
            <a:avLst/>
          </a:prstGeom>
          <a:noFill/>
          <a:ln>
            <a:noFill/>
          </a:ln>
        </p:spPr>
        <p:txBody>
          <a:bodyPr spcFirstLastPara="1" wrap="square" lIns="0" tIns="15875" rIns="0" bIns="0" anchor="t" anchorCtr="0">
            <a:spAutoFit/>
          </a:bodyPr>
          <a:lstStyle/>
          <a:p>
            <a:pPr marL="12700" marR="0" lvl="0" indent="0" algn="l" rtl="0">
              <a:lnSpc>
                <a:spcPct val="100000"/>
              </a:lnSpc>
              <a:spcBef>
                <a:spcPts val="0"/>
              </a:spcBef>
              <a:spcAft>
                <a:spcPts val="0"/>
              </a:spcAft>
              <a:buClr>
                <a:srgbClr val="000000"/>
              </a:buClr>
              <a:buSzPts val="1950"/>
              <a:buFont typeface="Arial"/>
              <a:buNone/>
            </a:pPr>
            <a:r>
              <a:rPr lang="en" sz="1950" b="1" i="0" u="none" strike="noStrike" cap="none">
                <a:solidFill>
                  <a:srgbClr val="0071B5"/>
                </a:solidFill>
                <a:latin typeface="Poppins Black"/>
                <a:ea typeface="Poppins Black"/>
                <a:cs typeface="Poppins Black"/>
                <a:sym typeface="Poppins Black"/>
              </a:rPr>
              <a:t>Family Activity</a:t>
            </a:r>
            <a:endParaRPr sz="1950" b="0" i="0" u="none" strike="noStrike" cap="none">
              <a:solidFill>
                <a:srgbClr val="000000"/>
              </a:solidFill>
              <a:latin typeface="Poppins Black"/>
              <a:ea typeface="Poppins Black"/>
              <a:cs typeface="Poppins Black"/>
              <a:sym typeface="Poppins Black"/>
            </a:endParaRPr>
          </a:p>
        </p:txBody>
      </p:sp>
      <p:pic>
        <p:nvPicPr>
          <p:cNvPr id="143" name="Google Shape;143;p13"/>
          <p:cNvPicPr preferRelativeResize="0"/>
          <p:nvPr/>
        </p:nvPicPr>
        <p:blipFill rotWithShape="1">
          <a:blip r:embed="rId3">
            <a:alphaModFix/>
          </a:blip>
          <a:srcRect/>
          <a:stretch/>
        </p:blipFill>
        <p:spPr>
          <a:xfrm>
            <a:off x="17653913" y="312775"/>
            <a:ext cx="1821935" cy="1567072"/>
          </a:xfrm>
          <a:prstGeom prst="rect">
            <a:avLst/>
          </a:prstGeom>
          <a:noFill/>
          <a:ln>
            <a:noFill/>
          </a:ln>
        </p:spPr>
      </p:pic>
      <p:pic>
        <p:nvPicPr>
          <p:cNvPr id="144" name="Google Shape;144;p13"/>
          <p:cNvPicPr preferRelativeResize="0"/>
          <p:nvPr/>
        </p:nvPicPr>
        <p:blipFill rotWithShape="1">
          <a:blip r:embed="rId4">
            <a:alphaModFix/>
          </a:blip>
          <a:srcRect/>
          <a:stretch/>
        </p:blipFill>
        <p:spPr>
          <a:xfrm>
            <a:off x="690325" y="4334725"/>
            <a:ext cx="2263725" cy="2130276"/>
          </a:xfrm>
          <a:prstGeom prst="rect">
            <a:avLst/>
          </a:prstGeom>
          <a:noFill/>
          <a:ln>
            <a:noFill/>
          </a:ln>
        </p:spPr>
      </p:pic>
      <p:sp>
        <p:nvSpPr>
          <p:cNvPr id="145" name="Google Shape;145;p13"/>
          <p:cNvSpPr txBox="1"/>
          <p:nvPr/>
        </p:nvSpPr>
        <p:spPr>
          <a:xfrm>
            <a:off x="610316" y="6742794"/>
            <a:ext cx="5727300" cy="2669400"/>
          </a:xfrm>
          <a:prstGeom prst="rect">
            <a:avLst/>
          </a:prstGeom>
          <a:noFill/>
          <a:ln>
            <a:noFill/>
          </a:ln>
        </p:spPr>
        <p:txBody>
          <a:bodyPr spcFirstLastPara="1" wrap="square" lIns="0" tIns="13950" rIns="0" bIns="0" anchor="t" anchorCtr="0">
            <a:spAutoFit/>
          </a:bodyPr>
          <a:lstStyle/>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We see high frequency words all the time! </a:t>
            </a: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endParaRPr sz="3450" b="1" i="0" u="none" strike="noStrike" cap="none">
              <a:solidFill>
                <a:srgbClr val="0071B5"/>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3450"/>
              <a:buFont typeface="Arial"/>
              <a:buNone/>
            </a:pPr>
            <a:r>
              <a:rPr lang="en" sz="3450" b="1" i="0" u="none" strike="noStrike" cap="none">
                <a:solidFill>
                  <a:srgbClr val="0071B5"/>
                </a:solidFill>
                <a:latin typeface="Poppins"/>
                <a:ea typeface="Poppins"/>
                <a:cs typeface="Poppins"/>
                <a:sym typeface="Poppins"/>
              </a:rPr>
              <a:t>Let’s figure out how to read them!</a:t>
            </a:r>
            <a:endParaRPr sz="3450" b="1" i="0" u="none" strike="noStrike" cap="none">
              <a:solidFill>
                <a:srgbClr val="0071B5"/>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1000"/>
                                        <p:tgtEl>
                                          <p:spTgt spid="135"/>
                                        </p:tgtEl>
                                        <p:attrNameLst>
                                          <p:attrName>ppt_w</p:attrName>
                                        </p:attrNameLst>
                                      </p:cBhvr>
                                      <p:tavLst>
                                        <p:tav tm="0">
                                          <p:val>
                                            <p:strVal val="0"/>
                                          </p:val>
                                        </p:tav>
                                        <p:tav tm="100000">
                                          <p:val>
                                            <p:strVal val="#ppt_w"/>
                                          </p:val>
                                        </p:tav>
                                      </p:tavLst>
                                    </p:anim>
                                    <p:anim calcmode="lin" valueType="num">
                                      <p:cBhvr additive="base">
                                        <p:cTn id="8" dur="1000"/>
                                        <p:tgtEl>
                                          <p:spTgt spid="13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additive="base">
                                        <p:cTn id="13" dur="1000"/>
                                        <p:tgtEl>
                                          <p:spTgt spid="138"/>
                                        </p:tgtEl>
                                        <p:attrNameLst>
                                          <p:attrName>ppt_w</p:attrName>
                                        </p:attrNameLst>
                                      </p:cBhvr>
                                      <p:tavLst>
                                        <p:tav tm="0">
                                          <p:val>
                                            <p:strVal val="0"/>
                                          </p:val>
                                        </p:tav>
                                        <p:tav tm="100000">
                                          <p:val>
                                            <p:strVal val="#ppt_w"/>
                                          </p:val>
                                        </p:tav>
                                      </p:tavLst>
                                    </p:anim>
                                    <p:anim calcmode="lin" valueType="num">
                                      <p:cBhvr additive="base">
                                        <p:cTn id="14" dur="1000"/>
                                        <p:tgtEl>
                                          <p:spTgt spid="13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2480</Words>
  <Application>Microsoft Office PowerPoint</Application>
  <PresentationFormat>Custom</PresentationFormat>
  <Paragraphs>194</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Questrial</vt:lpstr>
      <vt:lpstr>Calibri</vt:lpstr>
      <vt:lpstr>Arial</vt:lpstr>
      <vt:lpstr>Poppins Black</vt:lpstr>
      <vt:lpstr>Short Stack</vt:lpstr>
      <vt:lpstr>Poppins</vt:lpstr>
      <vt:lpstr>Left Sidebar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Cassidy Garcia</cp:lastModifiedBy>
  <cp:revision>1</cp:revision>
  <dcterms:modified xsi:type="dcterms:W3CDTF">2024-07-29T17:03:52Z</dcterms:modified>
</cp:coreProperties>
</file>