
<file path=[Content_Types].xml><?xml version="1.0" encoding="utf-8"?>
<Types xmlns="http://schemas.openxmlformats.org/package/2006/content-types">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7.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2.xml"/>
  <Override ContentType="application/vnd.openxmlformats-officedocument.presentationml.slideLayout+xml" PartName="/ppt/slideLayouts/slideLayout1.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6.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52" r:id="rId4"/>
  </p:sldMasterIdLst>
  <p:notesMasterIdLst>
    <p:notesMasterId r:id="rId5"/>
  </p:notesMasterIdLst>
  <p:sldIdLst>
    <p:sldId id="256" r:id="rId6"/>
    <p:sldId id="257" r:id="rId7"/>
    <p:sldId id="258" r:id="rId8"/>
    <p:sldId id="259" r:id="rId9"/>
    <p:sldId id="260" r:id="rId10"/>
    <p:sldId id="261" r:id="rId11"/>
    <p:sldId id="262" r:id="rId12"/>
  </p:sldIdLst>
  <p:sldSz cy="11311125" cx="20107650"/>
  <p:notesSz cx="6858000" cy="9144000"/>
  <p:embeddedFontLst>
    <p:embeddedFont>
      <p:font typeface="Poppins"/>
      <p:regular r:id="rId13"/>
      <p:bold r:id="rId14"/>
      <p:italic r:id="rId15"/>
      <p:boldItalic r:id="rId16"/>
    </p:embeddedFont>
    <p:embeddedFont>
      <p:font typeface="Poppins Black"/>
      <p:bold r:id="rId17"/>
      <p:boldItalic r:id="rId18"/>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5976">
          <p15:clr>
            <a:srgbClr val="A4A3A4"/>
          </p15:clr>
        </p15:guide>
        <p15:guide id="2" pos="317">
          <p15:clr>
            <a:srgbClr val="A4A3A4"/>
          </p15:clr>
        </p15:guide>
        <p15:guide id="3" orient="horz" pos="158">
          <p15:clr>
            <a:srgbClr val="9AA0A6"/>
          </p15:clr>
        </p15:guide>
        <p15:guide id="4" orient="horz" pos="2454">
          <p15:clr>
            <a:srgbClr val="9AA0A6"/>
          </p15:clr>
        </p15:guide>
        <p15:guide id="5" pos="6393">
          <p15:clr>
            <a:srgbClr val="9AA0A6"/>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5976" orient="horz"/>
        <p:guide pos="317"/>
        <p:guide pos="158" orient="horz"/>
        <p:guide pos="2454" orient="horz"/>
        <p:guide pos="6393"/>
      </p:guideLst>
    </p:cSldViewPr>
  </p:slideViewPr>
</p:viewPr>
</file>

<file path=ppt/_rels/presentation.xml.rels><?xml version="1.0" encoding="UTF-8" standalone="yes"?><Relationships xmlns="http://schemas.openxmlformats.org/package/2006/relationships"><Relationship Id="rId11" Type="http://schemas.openxmlformats.org/officeDocument/2006/relationships/slide" Target="slides/slide6.xml"/><Relationship Id="rId10" Type="http://schemas.openxmlformats.org/officeDocument/2006/relationships/slide" Target="slides/slide5.xml"/><Relationship Id="rId13" Type="http://schemas.openxmlformats.org/officeDocument/2006/relationships/font" Target="fonts/Poppins-regular.fntdata"/><Relationship Id="rId12" Type="http://schemas.openxmlformats.org/officeDocument/2006/relationships/slide" Target="slides/slide7.xml"/><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15" Type="http://schemas.openxmlformats.org/officeDocument/2006/relationships/font" Target="fonts/Poppins-italic.fntdata"/><Relationship Id="rId14" Type="http://schemas.openxmlformats.org/officeDocument/2006/relationships/font" Target="fonts/Poppins-bold.fntdata"/><Relationship Id="rId17" Type="http://schemas.openxmlformats.org/officeDocument/2006/relationships/font" Target="fonts/PoppinsBlack-bold.fntdata"/><Relationship Id="rId16" Type="http://schemas.openxmlformats.org/officeDocument/2006/relationships/font" Target="fonts/Poppins-boldItalic.fntdata"/><Relationship Id="rId5" Type="http://schemas.openxmlformats.org/officeDocument/2006/relationships/notesMaster" Target="notesMasters/notesMaster1.xml"/><Relationship Id="rId6" Type="http://schemas.openxmlformats.org/officeDocument/2006/relationships/slide" Target="slides/slide1.xml"/><Relationship Id="rId18" Type="http://schemas.openxmlformats.org/officeDocument/2006/relationships/font" Target="fonts/PoppinsBlack-boldItalic.fntdata"/><Relationship Id="rId7" Type="http://schemas.openxmlformats.org/officeDocument/2006/relationships/slide" Target="slides/slide2.xml"/><Relationship Id="rId8" Type="http://schemas.openxmlformats.org/officeDocument/2006/relationships/slide" Target="slides/slide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454" y="685800"/>
            <a:ext cx="60957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1pPr>
            <a:lvl2pPr indent="-298450" lvl="1" marL="914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2pPr>
            <a:lvl3pPr indent="-298450" lvl="2" marL="1371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3pPr>
            <a:lvl4pPr indent="-298450" lvl="3" marL="1828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4pPr>
            <a:lvl5pPr indent="-298450" lvl="4" marL="22860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5pPr>
            <a:lvl6pPr indent="-298450" lvl="5" marL="2743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6pPr>
            <a:lvl7pPr indent="-298450" lvl="6" marL="3200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7pPr>
            <a:lvl8pPr indent="-298450" lvl="7" marL="3657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8pPr>
            <a:lvl9pPr indent="-298450" lvl="8" marL="4114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 name="Shape 20"/>
        <p:cNvGrpSpPr/>
        <p:nvPr/>
      </p:nvGrpSpPr>
      <p:grpSpPr>
        <a:xfrm>
          <a:off x="0" y="0"/>
          <a:ext cx="0" cy="0"/>
          <a:chOff x="0" y="0"/>
          <a:chExt cx="0" cy="0"/>
        </a:xfrm>
      </p:grpSpPr>
      <p:sp>
        <p:nvSpPr>
          <p:cNvPr id="21" name="Google Shape;21;p5:notes"/>
          <p:cNvSpPr/>
          <p:nvPr>
            <p:ph idx="2" type="sldImg"/>
          </p:nvPr>
        </p:nvSpPr>
        <p:spPr>
          <a:xfrm>
            <a:off x="381454" y="685800"/>
            <a:ext cx="60957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2" name="Google Shape;22;p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See lesson plan for specific instructional guidance.</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b="1" lang="en" sz="1200">
                <a:solidFill>
                  <a:schemeClr val="dk1"/>
                </a:solidFill>
                <a:latin typeface="Poppins"/>
                <a:ea typeface="Poppins"/>
                <a:cs typeface="Poppins"/>
                <a:sym typeface="Poppins"/>
              </a:rPr>
              <a:t>Introduce the Sound!</a:t>
            </a:r>
            <a:endParaRPr b="1"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Learning new sounds is so cool! Repeat our chant after me! </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"It's time to learn new sounds! </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We use the sound rule to help us read!"</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Do: Say one sentence at a time of the Introduce the Sound chant and ask the students to repeat after you.</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Let's learn a super cool new rule today!</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In unit 2, we'll be looking at r controlled vowels, even more than in Level C. Today, we'll look at decoding and spelling words with the sound /w/ /er/.</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Do: Hold up the </a:t>
            </a:r>
            <a:r>
              <a:rPr b="1" lang="en" sz="1200">
                <a:solidFill>
                  <a:schemeClr val="dk1"/>
                </a:solidFill>
                <a:latin typeface="Poppins"/>
                <a:ea typeface="Poppins"/>
                <a:cs typeface="Poppins"/>
                <a:sym typeface="Poppins"/>
              </a:rPr>
              <a:t>Sound Letter w-o-r card</a:t>
            </a:r>
            <a:r>
              <a:rPr lang="en" sz="1200">
                <a:solidFill>
                  <a:schemeClr val="dk1"/>
                </a:solidFill>
                <a:latin typeface="Poppins"/>
                <a:ea typeface="Poppins"/>
                <a:cs typeface="Poppins"/>
                <a:sym typeface="Poppins"/>
              </a:rPr>
              <a:t>.</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This is called an r controlled vowel. The r, changes the sound of the vowel. After a w, the /er/ sound is spelled o-r. W-o-r says /w/ /er/ ("were") like </a:t>
            </a:r>
            <a:r>
              <a:rPr lang="en" sz="1200" u="sng">
                <a:solidFill>
                  <a:schemeClr val="dk1"/>
                </a:solidFill>
                <a:latin typeface="Poppins"/>
                <a:ea typeface="Poppins"/>
                <a:cs typeface="Poppins"/>
                <a:sym typeface="Poppins"/>
              </a:rPr>
              <a:t>wor</a:t>
            </a:r>
            <a:r>
              <a:rPr lang="en" sz="1200">
                <a:solidFill>
                  <a:schemeClr val="dk1"/>
                </a:solidFill>
                <a:latin typeface="Poppins"/>
                <a:ea typeface="Poppins"/>
                <a:cs typeface="Poppins"/>
                <a:sym typeface="Poppins"/>
              </a:rPr>
              <a:t>k. For example, when I see work, I say /wer/ /k/ = work. Say it with me.</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Do: Point to the w-o-r card and listen for students to say /w/ /er/ ("were").</a:t>
            </a:r>
            <a:endParaRPr b="1" sz="1200">
              <a:solidFill>
                <a:schemeClr val="dk1"/>
              </a:solidFill>
              <a:latin typeface="Poppins"/>
              <a:ea typeface="Poppins"/>
              <a:cs typeface="Poppins"/>
              <a:sym typeface="Poppins"/>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6" name="Shape 36"/>
        <p:cNvGrpSpPr/>
        <p:nvPr/>
      </p:nvGrpSpPr>
      <p:grpSpPr>
        <a:xfrm>
          <a:off x="0" y="0"/>
          <a:ext cx="0" cy="0"/>
          <a:chOff x="0" y="0"/>
          <a:chExt cx="0" cy="0"/>
        </a:xfrm>
      </p:grpSpPr>
      <p:sp>
        <p:nvSpPr>
          <p:cNvPr id="37" name="Google Shape;37;p6:notes"/>
          <p:cNvSpPr/>
          <p:nvPr>
            <p:ph idx="2" type="sldImg"/>
          </p:nvPr>
        </p:nvSpPr>
        <p:spPr>
          <a:xfrm>
            <a:off x="381454" y="685800"/>
            <a:ext cx="60957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8" name="Google Shape;38;p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See lesson plan for specific instructional guidance.</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b="1" lang="en" sz="1200">
                <a:solidFill>
                  <a:schemeClr val="dk1"/>
                </a:solidFill>
                <a:latin typeface="Poppins"/>
                <a:ea typeface="Poppins"/>
                <a:cs typeface="Poppins"/>
                <a:sym typeface="Poppins"/>
              </a:rPr>
              <a:t>Introduce the Sound!</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Before we start practicing decoding words with r controlled vowels, let's review each of these spellings and all our cards.</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Do: Flip through and review all the sound spelling cards students have learned so far. (</a:t>
            </a:r>
            <a:r>
              <a:rPr b="1" lang="en" sz="1200">
                <a:solidFill>
                  <a:schemeClr val="dk1"/>
                </a:solidFill>
                <a:latin typeface="Poppins"/>
                <a:ea typeface="Poppins"/>
                <a:cs typeface="Poppins"/>
                <a:sym typeface="Poppins"/>
              </a:rPr>
              <a:t>Sound Letter Cards: a, e, i, o, u, wh, sh, ch, ng, ck, ph, qu, ai, ay, ee, ea, igh, c, g, oa, oe, gu, ar, eigh, ei, ey, er, y, ie, ir, y_e, or, ow, ou, ough, ur, ew, ui, eu, oi, oy, au</a:t>
            </a:r>
            <a:r>
              <a:rPr lang="en" sz="1200">
                <a:solidFill>
                  <a:schemeClr val="dk1"/>
                </a:solidFill>
                <a:latin typeface="Poppins"/>
                <a:ea typeface="Poppins"/>
                <a:cs typeface="Poppins"/>
                <a:sym typeface="Poppins"/>
              </a:rPr>
              <a:t>).</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Remember, after a w, the /er/ sound is spelled o-r. Let's practice reading r controlled vowel words!</a:t>
            </a:r>
            <a:endParaRPr sz="1200">
              <a:solidFill>
                <a:schemeClr val="dk1"/>
              </a:solidFill>
              <a:latin typeface="Poppins"/>
              <a:ea typeface="Poppins"/>
              <a:cs typeface="Poppins"/>
              <a:sym typeface="Poppins"/>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2" name="Shape 52"/>
        <p:cNvGrpSpPr/>
        <p:nvPr/>
      </p:nvGrpSpPr>
      <p:grpSpPr>
        <a:xfrm>
          <a:off x="0" y="0"/>
          <a:ext cx="0" cy="0"/>
          <a:chOff x="0" y="0"/>
          <a:chExt cx="0" cy="0"/>
        </a:xfrm>
      </p:grpSpPr>
      <p:sp>
        <p:nvSpPr>
          <p:cNvPr id="53" name="Google Shape;53;p7:notes"/>
          <p:cNvSpPr txBox="1"/>
          <p:nvPr>
            <p:ph idx="1" type="body"/>
          </p:nvPr>
        </p:nvSpPr>
        <p:spPr>
          <a:xfrm>
            <a:off x="97972" y="1860697"/>
            <a:ext cx="6662100" cy="6983400"/>
          </a:xfrm>
          <a:prstGeom prst="rect">
            <a:avLst/>
          </a:prstGeom>
          <a:noFill/>
          <a:ln>
            <a:noFill/>
          </a:ln>
        </p:spPr>
        <p:txBody>
          <a:bodyPr anchorCtr="0" anchor="t" bIns="0" lIns="0" spcFirstLastPara="1" rIns="0" wrap="square" tIns="0">
            <a:noAutofit/>
          </a:bodyPr>
          <a:lstStyle/>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See lesson plan for specific instructional guidance.</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b="1" lang="en" sz="1200">
                <a:solidFill>
                  <a:schemeClr val="dk1"/>
                </a:solidFill>
                <a:latin typeface="Poppins"/>
                <a:ea typeface="Poppins"/>
                <a:cs typeface="Poppins"/>
                <a:sym typeface="Poppins"/>
              </a:rPr>
              <a:t>Blend the Sounds!</a:t>
            </a:r>
            <a:endParaRPr b="1"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Blending sounds helps us read the words smoothly! Repeat our chant after me! </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"It's time to blend the sounds! </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It's time to blend the sounds to help us read the words smoothly!" </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Do: Say one sentence at a time of the Blend the Sounds chant and ask the students to repeat after you</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Let's practice blending the sounds in some words today!</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When we blend the sounds in words, it helps us read the words smoothly. Let's try it. The r-controlled vowels w-o-r says /w/ /er/.</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Do: Point to the word </a:t>
            </a:r>
            <a:r>
              <a:rPr i="1" lang="en" sz="1200">
                <a:solidFill>
                  <a:schemeClr val="dk1"/>
                </a:solidFill>
                <a:latin typeface="Poppins"/>
                <a:ea typeface="Poppins"/>
                <a:cs typeface="Poppins"/>
                <a:sym typeface="Poppins"/>
              </a:rPr>
              <a:t>world</a:t>
            </a:r>
            <a:r>
              <a:rPr lang="en" sz="1200">
                <a:solidFill>
                  <a:schemeClr val="dk1"/>
                </a:solidFill>
                <a:latin typeface="Poppins"/>
                <a:ea typeface="Poppins"/>
                <a:cs typeface="Poppins"/>
                <a:sym typeface="Poppins"/>
              </a:rPr>
              <a:t>.</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I notice that this word has w-o-r in it. We'll underline anything that sticks together. I need to underline the w-o-r.</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Do: Underline the w-o-r. </a:t>
            </a:r>
            <a:r>
              <a:rPr lang="en" sz="1200" u="sng">
                <a:solidFill>
                  <a:schemeClr val="dk1"/>
                </a:solidFill>
                <a:latin typeface="Poppins"/>
                <a:ea typeface="Poppins"/>
                <a:cs typeface="Poppins"/>
                <a:sym typeface="Poppins"/>
              </a:rPr>
              <a:t>wor</a:t>
            </a:r>
            <a:r>
              <a:rPr lang="en" sz="1200">
                <a:solidFill>
                  <a:schemeClr val="dk1"/>
                </a:solidFill>
                <a:latin typeface="Poppins"/>
                <a:ea typeface="Poppins"/>
                <a:cs typeface="Poppins"/>
                <a:sym typeface="Poppins"/>
              </a:rPr>
              <a:t>ld.</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I think we're ready to decode the word. Let's try. As you listen to me decode it, you can chop down your arm.</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Do: Start at your shoulder, and chop/ tap the sounds out. When it's time to blend, start back at the shoulder and run your hand smoothly down your arm.</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w-o-r says /w/ /er/, l says /l/, d says /d/ = "world". Let's segment and blend the word together now using our </a:t>
            </a:r>
            <a:r>
              <a:rPr b="1" lang="en" sz="1200">
                <a:solidFill>
                  <a:schemeClr val="dk1"/>
                </a:solidFill>
                <a:latin typeface="Poppins"/>
                <a:ea typeface="Poppins"/>
                <a:cs typeface="Poppins"/>
                <a:sym typeface="Poppins"/>
              </a:rPr>
              <a:t>Double Decker Elkonin Boxes</a:t>
            </a:r>
            <a:r>
              <a:rPr lang="en" sz="1200">
                <a:solidFill>
                  <a:schemeClr val="dk1"/>
                </a:solidFill>
                <a:latin typeface="Poppins"/>
                <a:ea typeface="Poppins"/>
                <a:cs typeface="Poppins"/>
                <a:sym typeface="Poppins"/>
              </a:rPr>
              <a:t>.</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Do: Segment and blend the word </a:t>
            </a:r>
            <a:r>
              <a:rPr i="1" lang="en" sz="1200">
                <a:solidFill>
                  <a:schemeClr val="dk1"/>
                </a:solidFill>
                <a:latin typeface="Poppins"/>
                <a:ea typeface="Poppins"/>
                <a:cs typeface="Poppins"/>
                <a:sym typeface="Poppins"/>
              </a:rPr>
              <a:t>world</a:t>
            </a:r>
            <a:r>
              <a:rPr lang="en" sz="1200">
                <a:solidFill>
                  <a:schemeClr val="dk1"/>
                </a:solidFill>
                <a:latin typeface="Poppins"/>
                <a:ea typeface="Poppins"/>
                <a:cs typeface="Poppins"/>
                <a:sym typeface="Poppins"/>
              </a:rPr>
              <a:t> using the </a:t>
            </a:r>
            <a:r>
              <a:rPr b="1" lang="en" sz="1200">
                <a:solidFill>
                  <a:schemeClr val="dk1"/>
                </a:solidFill>
                <a:latin typeface="Poppins"/>
                <a:ea typeface="Poppins"/>
                <a:cs typeface="Poppins"/>
                <a:sym typeface="Poppins"/>
              </a:rPr>
              <a:t>Double Decker Elkonin Boxes</a:t>
            </a:r>
            <a:r>
              <a:rPr lang="en" sz="1200">
                <a:solidFill>
                  <a:schemeClr val="dk1"/>
                </a:solidFill>
                <a:latin typeface="Poppins"/>
                <a:ea typeface="Poppins"/>
                <a:cs typeface="Poppins"/>
                <a:sym typeface="Poppins"/>
              </a:rPr>
              <a:t>.</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Smart blending!</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Do: If students need more practice, pick from the word list and follow the steps above.</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Word list: worm, worth</a:t>
            </a:r>
            <a:endParaRPr b="1" sz="1200">
              <a:solidFill>
                <a:schemeClr val="dk1"/>
              </a:solidFill>
              <a:latin typeface="Poppins"/>
              <a:ea typeface="Poppins"/>
              <a:cs typeface="Poppins"/>
              <a:sym typeface="Poppins"/>
            </a:endParaRPr>
          </a:p>
        </p:txBody>
      </p:sp>
      <p:sp>
        <p:nvSpPr>
          <p:cNvPr id="54" name="Google Shape;54;p7:notes"/>
          <p:cNvSpPr txBox="1"/>
          <p:nvPr>
            <p:ph idx="12" type="sldNum"/>
          </p:nvPr>
        </p:nvSpPr>
        <p:spPr>
          <a:xfrm>
            <a:off x="3886200" y="8684684"/>
            <a:ext cx="2971800" cy="4593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400"/>
              <a:buFont typeface="Arial"/>
              <a:buNone/>
            </a:pPr>
            <a:fld id="{00000000-1234-1234-1234-123412341234}" type="slidenum">
              <a:rPr b="0" i="0" lang="en" sz="1400" u="none" cap="none" strike="noStrike">
                <a:solidFill>
                  <a:srgbClr val="000000"/>
                </a:solidFill>
                <a:latin typeface="Arial"/>
                <a:ea typeface="Arial"/>
                <a:cs typeface="Arial"/>
                <a:sym typeface="Arial"/>
              </a:rPr>
              <a:t>‹#›</a:t>
            </a:fld>
            <a:endParaRPr b="0" i="0" sz="1400" u="none" cap="none" strike="noStrike">
              <a:solidFill>
                <a:srgbClr val="000000"/>
              </a:solidFill>
              <a:latin typeface="Arial"/>
              <a:ea typeface="Arial"/>
              <a:cs typeface="Arial"/>
              <a:sym typeface="Arial"/>
            </a:endParaRPr>
          </a:p>
        </p:txBody>
      </p:sp>
      <p:sp>
        <p:nvSpPr>
          <p:cNvPr id="55" name="Google Shape;55;p7:notes"/>
          <p:cNvSpPr/>
          <p:nvPr>
            <p:ph idx="2" type="sldImg"/>
          </p:nvPr>
        </p:nvSpPr>
        <p:spPr>
          <a:xfrm>
            <a:off x="97670" y="139700"/>
            <a:ext cx="1557300" cy="15579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2" name="Shape 72"/>
        <p:cNvGrpSpPr/>
        <p:nvPr/>
      </p:nvGrpSpPr>
      <p:grpSpPr>
        <a:xfrm>
          <a:off x="0" y="0"/>
          <a:ext cx="0" cy="0"/>
          <a:chOff x="0" y="0"/>
          <a:chExt cx="0" cy="0"/>
        </a:xfrm>
      </p:grpSpPr>
      <p:sp>
        <p:nvSpPr>
          <p:cNvPr id="73" name="Google Shape;73;p8:notes"/>
          <p:cNvSpPr txBox="1"/>
          <p:nvPr>
            <p:ph idx="1" type="body"/>
          </p:nvPr>
        </p:nvSpPr>
        <p:spPr>
          <a:xfrm>
            <a:off x="97972" y="1860697"/>
            <a:ext cx="6662100" cy="6983400"/>
          </a:xfrm>
          <a:prstGeom prst="rect">
            <a:avLst/>
          </a:prstGeom>
          <a:noFill/>
          <a:ln>
            <a:noFill/>
          </a:ln>
        </p:spPr>
        <p:txBody>
          <a:bodyPr anchorCtr="0" anchor="t" bIns="0" lIns="0" spcFirstLastPara="1" rIns="0" wrap="square" tIns="0">
            <a:noAutofit/>
          </a:bodyPr>
          <a:lstStyle/>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See lesson plan for specific instructional guidance.</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b="1" lang="en" sz="1200">
                <a:solidFill>
                  <a:schemeClr val="dk1"/>
                </a:solidFill>
                <a:latin typeface="Poppins"/>
                <a:ea typeface="Poppins"/>
                <a:cs typeface="Poppins"/>
                <a:sym typeface="Poppins"/>
              </a:rPr>
              <a:t>Read the Words!</a:t>
            </a:r>
            <a:endParaRPr b="1"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When we practice reading the words, it can help us read the words faster and faster. This helps us learn to read smoothly like when we are speaking! Repeat our chant after me! </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"It's time to read the words! </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It's time to read the words, so we can read smoothly, like we are speaking!" </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Do: Say one sentence at a time of the Read the Words chant and ask the students to repeat after you.</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Let's practice reading words today!</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We are going to read the words. When we practice reading the words, it helps us read faster and faster. This helps us focus on what we can learn from the words. Let's look at the first sentence.</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Do: Point to the first sentence: </a:t>
            </a:r>
            <a:r>
              <a:rPr i="1" lang="en" sz="1200">
                <a:solidFill>
                  <a:schemeClr val="dk1"/>
                </a:solidFill>
                <a:latin typeface="Poppins"/>
                <a:ea typeface="Poppins"/>
                <a:cs typeface="Poppins"/>
                <a:sym typeface="Poppins"/>
              </a:rPr>
              <a:t>The worm was very worried during the fireworks.</a:t>
            </a:r>
            <a:endParaRPr i="1"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Let's start reading. If we come to a word we don't know, we'll stop and figure it out. Here we go.</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Do: Guide the students along in the sentence stopping to decode words when necessary. If students become stuck on a word, use the decoding strategies we've been practicing.</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t/>
            </a:r>
            <a:endParaRPr sz="1200">
              <a:solidFill>
                <a:schemeClr val="dk1"/>
              </a:solidFill>
              <a:latin typeface="Poppins"/>
              <a:ea typeface="Poppins"/>
              <a:cs typeface="Poppins"/>
              <a:sym typeface="Poppins"/>
            </a:endParaRPr>
          </a:p>
          <a:p>
            <a:pPr indent="-304800" lvl="0" marL="457200" rtl="0" algn="l">
              <a:lnSpc>
                <a:spcPct val="115000"/>
              </a:lnSpc>
              <a:spcBef>
                <a:spcPts val="0"/>
              </a:spcBef>
              <a:spcAft>
                <a:spcPts val="0"/>
              </a:spcAft>
              <a:buClr>
                <a:schemeClr val="dk1"/>
              </a:buClr>
              <a:buSzPts val="1200"/>
              <a:buFont typeface="Poppins"/>
              <a:buAutoNum type="arabicPeriod"/>
            </a:pPr>
            <a:r>
              <a:rPr lang="en" sz="1200">
                <a:solidFill>
                  <a:schemeClr val="dk1"/>
                </a:solidFill>
                <a:latin typeface="Poppins"/>
                <a:ea typeface="Poppins"/>
                <a:cs typeface="Poppins"/>
                <a:sym typeface="Poppins"/>
              </a:rPr>
              <a:t>Underline any letters that go together. Put dots under your vowels.</a:t>
            </a:r>
            <a:endParaRPr sz="1200">
              <a:solidFill>
                <a:schemeClr val="dk1"/>
              </a:solidFill>
              <a:latin typeface="Poppins"/>
              <a:ea typeface="Poppins"/>
              <a:cs typeface="Poppins"/>
              <a:sym typeface="Poppins"/>
            </a:endParaRPr>
          </a:p>
          <a:p>
            <a:pPr indent="-304800" lvl="0" marL="457200" rtl="0" algn="l">
              <a:lnSpc>
                <a:spcPct val="115000"/>
              </a:lnSpc>
              <a:spcBef>
                <a:spcPts val="0"/>
              </a:spcBef>
              <a:spcAft>
                <a:spcPts val="0"/>
              </a:spcAft>
              <a:buClr>
                <a:schemeClr val="dk1"/>
              </a:buClr>
              <a:buSzPts val="1200"/>
              <a:buFont typeface="Poppins"/>
              <a:buAutoNum type="arabicPeriod"/>
            </a:pPr>
            <a:r>
              <a:rPr lang="en" sz="1200">
                <a:solidFill>
                  <a:schemeClr val="dk1"/>
                </a:solidFill>
                <a:latin typeface="Poppins"/>
                <a:ea typeface="Poppins"/>
                <a:cs typeface="Poppins"/>
                <a:sym typeface="Poppins"/>
              </a:rPr>
              <a:t>Draw in the syllable break.</a:t>
            </a:r>
            <a:endParaRPr sz="1200">
              <a:solidFill>
                <a:schemeClr val="dk1"/>
              </a:solidFill>
              <a:latin typeface="Poppins"/>
              <a:ea typeface="Poppins"/>
              <a:cs typeface="Poppins"/>
              <a:sym typeface="Poppins"/>
            </a:endParaRPr>
          </a:p>
          <a:p>
            <a:pPr indent="-304800" lvl="0" marL="457200" rtl="0" algn="l">
              <a:lnSpc>
                <a:spcPct val="115000"/>
              </a:lnSpc>
              <a:spcBef>
                <a:spcPts val="0"/>
              </a:spcBef>
              <a:spcAft>
                <a:spcPts val="0"/>
              </a:spcAft>
              <a:buClr>
                <a:schemeClr val="dk1"/>
              </a:buClr>
              <a:buSzPts val="1200"/>
              <a:buFont typeface="Poppins"/>
              <a:buAutoNum type="arabicPeriod"/>
            </a:pPr>
            <a:r>
              <a:rPr lang="en" sz="1200">
                <a:solidFill>
                  <a:schemeClr val="dk1"/>
                </a:solidFill>
                <a:latin typeface="Poppins"/>
                <a:ea typeface="Poppins"/>
                <a:cs typeface="Poppins"/>
                <a:sym typeface="Poppins"/>
              </a:rPr>
              <a:t>Look for the spelling patterns.</a:t>
            </a:r>
            <a:endParaRPr sz="1200">
              <a:solidFill>
                <a:schemeClr val="dk1"/>
              </a:solidFill>
              <a:latin typeface="Poppins"/>
              <a:ea typeface="Poppins"/>
              <a:cs typeface="Poppins"/>
              <a:sym typeface="Poppins"/>
            </a:endParaRPr>
          </a:p>
          <a:p>
            <a:pPr indent="-304800" lvl="0" marL="457200" rtl="0" algn="l">
              <a:lnSpc>
                <a:spcPct val="115000"/>
              </a:lnSpc>
              <a:spcBef>
                <a:spcPts val="0"/>
              </a:spcBef>
              <a:spcAft>
                <a:spcPts val="0"/>
              </a:spcAft>
              <a:buClr>
                <a:schemeClr val="dk1"/>
              </a:buClr>
              <a:buSzPts val="1200"/>
              <a:buFont typeface="Poppins"/>
              <a:buAutoNum type="arabicPeriod"/>
            </a:pPr>
            <a:r>
              <a:rPr lang="en" sz="1200">
                <a:solidFill>
                  <a:schemeClr val="dk1"/>
                </a:solidFill>
                <a:latin typeface="Poppins"/>
                <a:ea typeface="Poppins"/>
                <a:cs typeface="Poppins"/>
                <a:sym typeface="Poppins"/>
              </a:rPr>
              <a:t>Name any phonetic rules that help with pronunciation.</a:t>
            </a:r>
            <a:endParaRPr sz="1200">
              <a:solidFill>
                <a:schemeClr val="dk1"/>
              </a:solidFill>
              <a:latin typeface="Poppins"/>
              <a:ea typeface="Poppins"/>
              <a:cs typeface="Poppins"/>
              <a:sym typeface="Poppins"/>
            </a:endParaRPr>
          </a:p>
          <a:p>
            <a:pPr indent="-304800" lvl="0" marL="457200" rtl="0" algn="l">
              <a:lnSpc>
                <a:spcPct val="115000"/>
              </a:lnSpc>
              <a:spcBef>
                <a:spcPts val="0"/>
              </a:spcBef>
              <a:spcAft>
                <a:spcPts val="0"/>
              </a:spcAft>
              <a:buClr>
                <a:schemeClr val="dk1"/>
              </a:buClr>
              <a:buSzPts val="1200"/>
              <a:buFont typeface="Poppins"/>
              <a:buAutoNum type="arabicPeriod"/>
            </a:pPr>
            <a:r>
              <a:rPr lang="en" sz="1200">
                <a:solidFill>
                  <a:schemeClr val="dk1"/>
                </a:solidFill>
                <a:latin typeface="Poppins"/>
                <a:ea typeface="Poppins"/>
                <a:cs typeface="Poppins"/>
                <a:sym typeface="Poppins"/>
              </a:rPr>
              <a:t>Try reading it. Is it right? If not, try another pronunciation.</a:t>
            </a:r>
            <a:endParaRPr sz="1200">
              <a:solidFill>
                <a:schemeClr val="dk1"/>
              </a:solidFill>
              <a:latin typeface="Poppins"/>
              <a:ea typeface="Poppins"/>
              <a:cs typeface="Poppins"/>
              <a:sym typeface="Poppins"/>
            </a:endParaRPr>
          </a:p>
          <a:p>
            <a:pPr indent="-304800" lvl="0" marL="457200" rtl="0" algn="l">
              <a:lnSpc>
                <a:spcPct val="115000"/>
              </a:lnSpc>
              <a:spcBef>
                <a:spcPts val="0"/>
              </a:spcBef>
              <a:spcAft>
                <a:spcPts val="0"/>
              </a:spcAft>
              <a:buClr>
                <a:schemeClr val="dk1"/>
              </a:buClr>
              <a:buSzPts val="1200"/>
              <a:buFont typeface="Poppins"/>
              <a:buAutoNum type="arabicPeriod"/>
            </a:pPr>
            <a:r>
              <a:rPr lang="en" sz="1200">
                <a:solidFill>
                  <a:schemeClr val="dk1"/>
                </a:solidFill>
                <a:latin typeface="Poppins"/>
                <a:ea typeface="Poppins"/>
                <a:cs typeface="Poppins"/>
                <a:sym typeface="Poppins"/>
              </a:rPr>
              <a:t>When you have it right, start the sentence again to make sure you're reading for meaning.</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Excellent work!</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Do: Repeat these steps with a couple more sentences.</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Sentence 2: </a:t>
            </a:r>
            <a:r>
              <a:rPr i="1" lang="en" sz="1200">
                <a:solidFill>
                  <a:schemeClr val="dk1"/>
                </a:solidFill>
                <a:latin typeface="Poppins"/>
                <a:ea typeface="Poppins"/>
                <a:cs typeface="Poppins"/>
                <a:sym typeface="Poppins"/>
              </a:rPr>
              <a:t>How much is that workbench worth?</a:t>
            </a:r>
            <a:endParaRPr i="1"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Sentence 3: </a:t>
            </a:r>
            <a:r>
              <a:rPr i="1" lang="en" sz="1200">
                <a:solidFill>
                  <a:schemeClr val="dk1"/>
                </a:solidFill>
                <a:latin typeface="Poppins"/>
                <a:ea typeface="Poppins"/>
                <a:cs typeface="Poppins"/>
                <a:sym typeface="Poppins"/>
              </a:rPr>
              <a:t>What word is at the end of the word worship?</a:t>
            </a:r>
            <a:endParaRPr i="1"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Remember, the r controlled vowels w-o-r says /w/ /er/. Those brains are growing!</a:t>
            </a:r>
            <a:endParaRPr b="1" sz="1200">
              <a:solidFill>
                <a:schemeClr val="dk1"/>
              </a:solidFill>
              <a:latin typeface="Poppins"/>
              <a:ea typeface="Poppins"/>
              <a:cs typeface="Poppins"/>
              <a:sym typeface="Poppins"/>
            </a:endParaRPr>
          </a:p>
        </p:txBody>
      </p:sp>
      <p:sp>
        <p:nvSpPr>
          <p:cNvPr id="74" name="Google Shape;74;p8:notes"/>
          <p:cNvSpPr txBox="1"/>
          <p:nvPr>
            <p:ph idx="12" type="sldNum"/>
          </p:nvPr>
        </p:nvSpPr>
        <p:spPr>
          <a:xfrm>
            <a:off x="3886200" y="8684684"/>
            <a:ext cx="2971800" cy="4593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400"/>
              <a:buFont typeface="Arial"/>
              <a:buNone/>
            </a:pPr>
            <a:fld id="{00000000-1234-1234-1234-123412341234}" type="slidenum">
              <a:rPr b="0" i="0" lang="en" sz="1400" u="none" cap="none" strike="noStrike">
                <a:solidFill>
                  <a:srgbClr val="000000"/>
                </a:solidFill>
                <a:latin typeface="Arial"/>
                <a:ea typeface="Arial"/>
                <a:cs typeface="Arial"/>
                <a:sym typeface="Arial"/>
              </a:rPr>
              <a:t>‹#›</a:t>
            </a:fld>
            <a:endParaRPr b="0" i="0" sz="1400" u="none" cap="none" strike="noStrike">
              <a:solidFill>
                <a:srgbClr val="000000"/>
              </a:solidFill>
              <a:latin typeface="Arial"/>
              <a:ea typeface="Arial"/>
              <a:cs typeface="Arial"/>
              <a:sym typeface="Arial"/>
            </a:endParaRPr>
          </a:p>
        </p:txBody>
      </p:sp>
      <p:sp>
        <p:nvSpPr>
          <p:cNvPr id="75" name="Google Shape;75;p8:notes"/>
          <p:cNvSpPr/>
          <p:nvPr>
            <p:ph idx="2" type="sldImg"/>
          </p:nvPr>
        </p:nvSpPr>
        <p:spPr>
          <a:xfrm>
            <a:off x="97670" y="139700"/>
            <a:ext cx="1557300" cy="15579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2" name="Shape 92"/>
        <p:cNvGrpSpPr/>
        <p:nvPr/>
      </p:nvGrpSpPr>
      <p:grpSpPr>
        <a:xfrm>
          <a:off x="0" y="0"/>
          <a:ext cx="0" cy="0"/>
          <a:chOff x="0" y="0"/>
          <a:chExt cx="0" cy="0"/>
        </a:xfrm>
      </p:grpSpPr>
      <p:sp>
        <p:nvSpPr>
          <p:cNvPr id="93" name="Google Shape;93;p9:notes"/>
          <p:cNvSpPr txBox="1"/>
          <p:nvPr>
            <p:ph idx="1" type="body"/>
          </p:nvPr>
        </p:nvSpPr>
        <p:spPr>
          <a:xfrm>
            <a:off x="97972" y="1860697"/>
            <a:ext cx="6662100" cy="6983400"/>
          </a:xfrm>
          <a:prstGeom prst="rect">
            <a:avLst/>
          </a:prstGeom>
          <a:noFill/>
          <a:ln>
            <a:noFill/>
          </a:ln>
        </p:spPr>
        <p:txBody>
          <a:bodyPr anchorCtr="0" anchor="t" bIns="0" lIns="0" spcFirstLastPara="1" rIns="0" wrap="square" tIns="0">
            <a:noAutofit/>
          </a:bodyPr>
          <a:lstStyle/>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See lesson plan for specific instructional guidance.</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b="1" lang="en" sz="1200">
                <a:solidFill>
                  <a:schemeClr val="dk1"/>
                </a:solidFill>
                <a:latin typeface="Poppins"/>
                <a:ea typeface="Poppins"/>
                <a:cs typeface="Poppins"/>
                <a:sym typeface="Poppins"/>
              </a:rPr>
              <a:t>Decode the Words!</a:t>
            </a:r>
            <a:endParaRPr b="1"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Decoding is when you break up the sounds in a word and read each sound one at a time. Then you blend the sounds together to read the word! Repeat our chant after me! </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"It's time to decode the sounds in the words! </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It's time to decode the sounds in the words so we can read the words!" </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Do: Say one sentence at a time of the Decode the Words chant and ask the students to repeat after you.</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Let's practice decoding the sounds in words today!</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We are going to decode the words. Remember decoding is when you break up the sounds in a word and read each sound one at a time. Then you blend the sounds together to read the word! When we decode the sounds in words, it helps us read the words correctly. Look at our words for today.</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Do: Point to the words.</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Follow this </a:t>
            </a:r>
            <a:r>
              <a:rPr lang="en" sz="1200" u="sng">
                <a:solidFill>
                  <a:schemeClr val="dk1"/>
                </a:solidFill>
                <a:latin typeface="Poppins"/>
                <a:ea typeface="Poppins"/>
                <a:cs typeface="Poppins"/>
                <a:sym typeface="Poppins"/>
              </a:rPr>
              <a:t>routine</a:t>
            </a:r>
            <a:r>
              <a:rPr lang="en" sz="1200">
                <a:solidFill>
                  <a:schemeClr val="dk1"/>
                </a:solidFill>
                <a:latin typeface="Poppins"/>
                <a:ea typeface="Poppins"/>
                <a:cs typeface="Poppins"/>
                <a:sym typeface="Poppins"/>
              </a:rPr>
              <a:t>:</a:t>
            </a:r>
            <a:endParaRPr sz="1200">
              <a:solidFill>
                <a:schemeClr val="dk1"/>
              </a:solidFill>
              <a:latin typeface="Poppins"/>
              <a:ea typeface="Poppins"/>
              <a:cs typeface="Poppins"/>
              <a:sym typeface="Poppins"/>
            </a:endParaRPr>
          </a:p>
          <a:p>
            <a:pPr indent="-304800" lvl="0" marL="457200" rtl="0" algn="l">
              <a:lnSpc>
                <a:spcPct val="115000"/>
              </a:lnSpc>
              <a:spcBef>
                <a:spcPts val="0"/>
              </a:spcBef>
              <a:spcAft>
                <a:spcPts val="0"/>
              </a:spcAft>
              <a:buClr>
                <a:schemeClr val="dk1"/>
              </a:buClr>
              <a:buSzPts val="1200"/>
              <a:buFont typeface="Poppins"/>
              <a:buAutoNum type="arabicPeriod"/>
            </a:pPr>
            <a:r>
              <a:rPr lang="en" sz="1200">
                <a:solidFill>
                  <a:schemeClr val="dk1"/>
                </a:solidFill>
                <a:latin typeface="Poppins"/>
                <a:ea typeface="Poppins"/>
                <a:cs typeface="Poppins"/>
                <a:sym typeface="Poppins"/>
              </a:rPr>
              <a:t>Underline any letters that go together. Put dots under your vowels.</a:t>
            </a:r>
            <a:endParaRPr sz="1200">
              <a:solidFill>
                <a:schemeClr val="dk1"/>
              </a:solidFill>
              <a:latin typeface="Poppins"/>
              <a:ea typeface="Poppins"/>
              <a:cs typeface="Poppins"/>
              <a:sym typeface="Poppins"/>
            </a:endParaRPr>
          </a:p>
          <a:p>
            <a:pPr indent="-304800" lvl="0" marL="457200" rtl="0" algn="l">
              <a:lnSpc>
                <a:spcPct val="115000"/>
              </a:lnSpc>
              <a:spcBef>
                <a:spcPts val="0"/>
              </a:spcBef>
              <a:spcAft>
                <a:spcPts val="0"/>
              </a:spcAft>
              <a:buClr>
                <a:schemeClr val="dk1"/>
              </a:buClr>
              <a:buSzPts val="1200"/>
              <a:buFont typeface="Poppins"/>
              <a:buAutoNum type="arabicPeriod"/>
            </a:pPr>
            <a:r>
              <a:rPr lang="en" sz="1200">
                <a:solidFill>
                  <a:schemeClr val="dk1"/>
                </a:solidFill>
                <a:latin typeface="Poppins"/>
                <a:ea typeface="Poppins"/>
                <a:cs typeface="Poppins"/>
                <a:sym typeface="Poppins"/>
              </a:rPr>
              <a:t>Draw in the syllable break.</a:t>
            </a:r>
            <a:endParaRPr sz="1200">
              <a:solidFill>
                <a:schemeClr val="dk1"/>
              </a:solidFill>
              <a:latin typeface="Poppins"/>
              <a:ea typeface="Poppins"/>
              <a:cs typeface="Poppins"/>
              <a:sym typeface="Poppins"/>
            </a:endParaRPr>
          </a:p>
          <a:p>
            <a:pPr indent="-304800" lvl="0" marL="457200" rtl="0" algn="l">
              <a:lnSpc>
                <a:spcPct val="115000"/>
              </a:lnSpc>
              <a:spcBef>
                <a:spcPts val="0"/>
              </a:spcBef>
              <a:spcAft>
                <a:spcPts val="0"/>
              </a:spcAft>
              <a:buClr>
                <a:schemeClr val="dk1"/>
              </a:buClr>
              <a:buSzPts val="1200"/>
              <a:buFont typeface="Poppins"/>
              <a:buAutoNum type="arabicPeriod"/>
            </a:pPr>
            <a:r>
              <a:rPr lang="en" sz="1200">
                <a:solidFill>
                  <a:schemeClr val="dk1"/>
                </a:solidFill>
                <a:latin typeface="Poppins"/>
                <a:ea typeface="Poppins"/>
                <a:cs typeface="Poppins"/>
                <a:sym typeface="Poppins"/>
              </a:rPr>
              <a:t>Look for the spelling patterns.</a:t>
            </a:r>
            <a:endParaRPr sz="1200">
              <a:solidFill>
                <a:schemeClr val="dk1"/>
              </a:solidFill>
              <a:latin typeface="Poppins"/>
              <a:ea typeface="Poppins"/>
              <a:cs typeface="Poppins"/>
              <a:sym typeface="Poppins"/>
            </a:endParaRPr>
          </a:p>
          <a:p>
            <a:pPr indent="-304800" lvl="0" marL="457200" rtl="0" algn="l">
              <a:lnSpc>
                <a:spcPct val="115000"/>
              </a:lnSpc>
              <a:spcBef>
                <a:spcPts val="0"/>
              </a:spcBef>
              <a:spcAft>
                <a:spcPts val="0"/>
              </a:spcAft>
              <a:buClr>
                <a:schemeClr val="dk1"/>
              </a:buClr>
              <a:buSzPts val="1200"/>
              <a:buFont typeface="Poppins"/>
              <a:buAutoNum type="arabicPeriod"/>
            </a:pPr>
            <a:r>
              <a:rPr lang="en" sz="1200">
                <a:solidFill>
                  <a:schemeClr val="dk1"/>
                </a:solidFill>
                <a:latin typeface="Poppins"/>
                <a:ea typeface="Poppins"/>
                <a:cs typeface="Poppins"/>
                <a:sym typeface="Poppins"/>
              </a:rPr>
              <a:t>Name any phonetic rules that help with pronunciation.</a:t>
            </a:r>
            <a:endParaRPr sz="1200">
              <a:solidFill>
                <a:schemeClr val="dk1"/>
              </a:solidFill>
              <a:latin typeface="Poppins"/>
              <a:ea typeface="Poppins"/>
              <a:cs typeface="Poppins"/>
              <a:sym typeface="Poppins"/>
            </a:endParaRPr>
          </a:p>
          <a:p>
            <a:pPr indent="-304800" lvl="0" marL="457200" rtl="0" algn="l">
              <a:lnSpc>
                <a:spcPct val="115000"/>
              </a:lnSpc>
              <a:spcBef>
                <a:spcPts val="0"/>
              </a:spcBef>
              <a:spcAft>
                <a:spcPts val="0"/>
              </a:spcAft>
              <a:buClr>
                <a:schemeClr val="dk1"/>
              </a:buClr>
              <a:buSzPts val="1200"/>
              <a:buFont typeface="Poppins"/>
              <a:buAutoNum type="arabicPeriod"/>
            </a:pPr>
            <a:r>
              <a:rPr lang="en" sz="1200">
                <a:solidFill>
                  <a:schemeClr val="dk1"/>
                </a:solidFill>
                <a:latin typeface="Poppins"/>
                <a:ea typeface="Poppins"/>
                <a:cs typeface="Poppins"/>
                <a:sym typeface="Poppins"/>
              </a:rPr>
              <a:t>Try reading it. Is it right? If not, try another pronunciation.</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Do: Partner students.</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You and your partner work together to decode these words (</a:t>
            </a:r>
            <a:r>
              <a:rPr b="1" i="1" lang="en" sz="1200">
                <a:solidFill>
                  <a:schemeClr val="dk1"/>
                </a:solidFill>
                <a:latin typeface="Poppins"/>
                <a:ea typeface="Poppins"/>
                <a:cs typeface="Poppins"/>
                <a:sym typeface="Poppins"/>
              </a:rPr>
              <a:t>world, worry, worth, worship</a:t>
            </a:r>
            <a:r>
              <a:rPr i="1" lang="en" sz="1200">
                <a:solidFill>
                  <a:schemeClr val="dk1"/>
                </a:solidFill>
                <a:latin typeface="Poppins"/>
                <a:ea typeface="Poppins"/>
                <a:cs typeface="Poppins"/>
                <a:sym typeface="Poppins"/>
              </a:rPr>
              <a:t>)</a:t>
            </a:r>
            <a:r>
              <a:rPr lang="en" sz="1200">
                <a:solidFill>
                  <a:schemeClr val="dk1"/>
                </a:solidFill>
                <a:latin typeface="Poppins"/>
                <a:ea typeface="Poppins"/>
                <a:cs typeface="Poppins"/>
                <a:sym typeface="Poppins"/>
              </a:rPr>
              <a:t>. I'll be by to listen. Use your </a:t>
            </a:r>
            <a:r>
              <a:rPr b="1" lang="en" sz="1200">
                <a:solidFill>
                  <a:schemeClr val="dk1"/>
                </a:solidFill>
                <a:latin typeface="Poppins"/>
                <a:ea typeface="Poppins"/>
                <a:cs typeface="Poppins"/>
                <a:sym typeface="Poppins"/>
              </a:rPr>
              <a:t>Double Decker Elkonin Boxes.</a:t>
            </a:r>
            <a:endParaRPr b="1"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Do: Listen as students decode the word. Take notes on the students that can accurately articulate the sounds and read the word and students that may need reteaching and/or additional support.</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Excellent work applying our new rule to decoding words today!</a:t>
            </a:r>
            <a:endParaRPr b="1" sz="1200">
              <a:solidFill>
                <a:schemeClr val="dk1"/>
              </a:solidFill>
              <a:latin typeface="Poppins"/>
              <a:ea typeface="Poppins"/>
              <a:cs typeface="Poppins"/>
              <a:sym typeface="Poppins"/>
            </a:endParaRPr>
          </a:p>
        </p:txBody>
      </p:sp>
      <p:sp>
        <p:nvSpPr>
          <p:cNvPr id="94" name="Google Shape;94;p9:notes"/>
          <p:cNvSpPr txBox="1"/>
          <p:nvPr>
            <p:ph idx="12" type="sldNum"/>
          </p:nvPr>
        </p:nvSpPr>
        <p:spPr>
          <a:xfrm>
            <a:off x="3886200" y="8684684"/>
            <a:ext cx="2971800" cy="4593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400"/>
              <a:buFont typeface="Arial"/>
              <a:buNone/>
            </a:pPr>
            <a:fld id="{00000000-1234-1234-1234-123412341234}" type="slidenum">
              <a:rPr b="0" i="0" lang="en" sz="1400" u="none" cap="none" strike="noStrike">
                <a:solidFill>
                  <a:srgbClr val="000000"/>
                </a:solidFill>
                <a:latin typeface="Arial"/>
                <a:ea typeface="Arial"/>
                <a:cs typeface="Arial"/>
                <a:sym typeface="Arial"/>
              </a:rPr>
              <a:t>‹#›</a:t>
            </a:fld>
            <a:endParaRPr b="0" i="0" sz="1400" u="none" cap="none" strike="noStrike">
              <a:solidFill>
                <a:srgbClr val="000000"/>
              </a:solidFill>
              <a:latin typeface="Arial"/>
              <a:ea typeface="Arial"/>
              <a:cs typeface="Arial"/>
              <a:sym typeface="Arial"/>
            </a:endParaRPr>
          </a:p>
        </p:txBody>
      </p:sp>
      <p:sp>
        <p:nvSpPr>
          <p:cNvPr id="95" name="Google Shape;95;p9:notes"/>
          <p:cNvSpPr/>
          <p:nvPr>
            <p:ph idx="2" type="sldImg"/>
          </p:nvPr>
        </p:nvSpPr>
        <p:spPr>
          <a:xfrm>
            <a:off x="97670" y="139700"/>
            <a:ext cx="1557300" cy="15579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2" name="Shape 102"/>
        <p:cNvGrpSpPr/>
        <p:nvPr/>
      </p:nvGrpSpPr>
      <p:grpSpPr>
        <a:xfrm>
          <a:off x="0" y="0"/>
          <a:ext cx="0" cy="0"/>
          <a:chOff x="0" y="0"/>
          <a:chExt cx="0" cy="0"/>
        </a:xfrm>
      </p:grpSpPr>
      <p:sp>
        <p:nvSpPr>
          <p:cNvPr id="103" name="Google Shape;103;p10:notes"/>
          <p:cNvSpPr txBox="1"/>
          <p:nvPr>
            <p:ph idx="1" type="body"/>
          </p:nvPr>
        </p:nvSpPr>
        <p:spPr>
          <a:xfrm>
            <a:off x="97972" y="1860697"/>
            <a:ext cx="6662100" cy="6983400"/>
          </a:xfrm>
          <a:prstGeom prst="rect">
            <a:avLst/>
          </a:prstGeom>
          <a:noFill/>
          <a:ln>
            <a:noFill/>
          </a:ln>
        </p:spPr>
        <p:txBody>
          <a:bodyPr anchorCtr="0" anchor="t" bIns="0" lIns="0" spcFirstLastPara="1" rIns="0" wrap="square" tIns="0">
            <a:noAutofit/>
          </a:bodyPr>
          <a:lstStyle/>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See lesson plan for specific instructional guidance.</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b="1" lang="en" sz="1200">
                <a:solidFill>
                  <a:schemeClr val="dk1"/>
                </a:solidFill>
                <a:latin typeface="Poppins"/>
                <a:ea typeface="Poppins"/>
                <a:cs typeface="Poppins"/>
                <a:sym typeface="Poppins"/>
              </a:rPr>
              <a:t>Spell the Words!</a:t>
            </a:r>
            <a:endParaRPr b="1"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When we can spell words, it shows that we met the target. When we hear the sounds, we can match the sounds to the correct letters and spell the word! Repeat our chant after me!</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"It's time to spell the words! </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It's time to spell the words to show we understand the rule!" </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Do: Say one sentence at a time of the Spell the Words chant and ask the students to repeat after you. </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Let's practice spelling words today!</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We are going to spell the words. Remember when we can spell words with the correct rule it shows that we met the target. When we hear the sounds we can match the sounds to the correct letters and spell the word! Listen to our words for today.</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The word is </a:t>
            </a:r>
            <a:r>
              <a:rPr i="1" lang="en" sz="1200">
                <a:solidFill>
                  <a:schemeClr val="dk1"/>
                </a:solidFill>
                <a:latin typeface="Poppins"/>
                <a:ea typeface="Poppins"/>
                <a:cs typeface="Poppins"/>
                <a:sym typeface="Poppins"/>
              </a:rPr>
              <a:t>worth</a:t>
            </a:r>
            <a:r>
              <a:rPr lang="en" sz="1200">
                <a:solidFill>
                  <a:schemeClr val="dk1"/>
                </a:solidFill>
                <a:latin typeface="Poppins"/>
                <a:ea typeface="Poppins"/>
                <a:cs typeface="Poppins"/>
                <a:sym typeface="Poppins"/>
              </a:rPr>
              <a:t>. How would we spell the word </a:t>
            </a:r>
            <a:r>
              <a:rPr i="1" lang="en" sz="1200">
                <a:solidFill>
                  <a:schemeClr val="dk1"/>
                </a:solidFill>
                <a:latin typeface="Poppins"/>
                <a:ea typeface="Poppins"/>
                <a:cs typeface="Poppins"/>
                <a:sym typeface="Poppins"/>
              </a:rPr>
              <a:t>worth.</a:t>
            </a:r>
            <a:r>
              <a:rPr lang="en" sz="1200">
                <a:solidFill>
                  <a:schemeClr val="dk1"/>
                </a:solidFill>
                <a:latin typeface="Poppins"/>
                <a:ea typeface="Poppins"/>
                <a:cs typeface="Poppins"/>
                <a:sym typeface="Poppins"/>
              </a:rPr>
              <a:t> Let's listen to the sounds and match the sound to the correct letter. The word is "worth". Let's start by clapping out the syllables.</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Do: Say the word together and clap the syllables.</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worth. Just one syllable. We'll do each sound. /w/. Use your </a:t>
            </a:r>
            <a:r>
              <a:rPr b="1" lang="en" sz="1200">
                <a:solidFill>
                  <a:schemeClr val="dk1"/>
                </a:solidFill>
                <a:latin typeface="Poppins"/>
                <a:ea typeface="Poppins"/>
                <a:cs typeface="Poppins"/>
                <a:sym typeface="Poppins"/>
              </a:rPr>
              <a:t>whiteboards</a:t>
            </a:r>
            <a:r>
              <a:rPr lang="en" sz="1200">
                <a:solidFill>
                  <a:schemeClr val="dk1"/>
                </a:solidFill>
                <a:latin typeface="Poppins"/>
                <a:ea typeface="Poppins"/>
                <a:cs typeface="Poppins"/>
                <a:sym typeface="Poppins"/>
              </a:rPr>
              <a:t>.</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Do: Write w.</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/er/. The rule is that if /er/ comes after a w, you spell it o-r.</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Do: Write o-r.</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/th/</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Do: Write t-h.</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Let's sound it out to make sure it spells the word we want.</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Do: Sound out the word again.</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Does this look right?</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Do: Allow students to respond.</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I think so too! Nicely done!</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Do: Repeat with additional words from list if students need more practice. (world, workbench)</a:t>
            </a:r>
            <a:endParaRPr b="1" sz="1200">
              <a:solidFill>
                <a:schemeClr val="dk1"/>
              </a:solidFill>
              <a:latin typeface="Poppins"/>
              <a:ea typeface="Poppins"/>
              <a:cs typeface="Poppins"/>
              <a:sym typeface="Poppins"/>
            </a:endParaRPr>
          </a:p>
        </p:txBody>
      </p:sp>
      <p:sp>
        <p:nvSpPr>
          <p:cNvPr id="104" name="Google Shape;104;p10:notes"/>
          <p:cNvSpPr txBox="1"/>
          <p:nvPr>
            <p:ph idx="12" type="sldNum"/>
          </p:nvPr>
        </p:nvSpPr>
        <p:spPr>
          <a:xfrm>
            <a:off x="3886200" y="8684684"/>
            <a:ext cx="2971800" cy="4593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400"/>
              <a:buFont typeface="Arial"/>
              <a:buNone/>
            </a:pPr>
            <a:fld id="{00000000-1234-1234-1234-123412341234}" type="slidenum">
              <a:rPr b="0" i="0" lang="en" sz="1400" u="none" cap="none" strike="noStrike">
                <a:solidFill>
                  <a:srgbClr val="000000"/>
                </a:solidFill>
                <a:latin typeface="Arial"/>
                <a:ea typeface="Arial"/>
                <a:cs typeface="Arial"/>
                <a:sym typeface="Arial"/>
              </a:rPr>
              <a:t>‹#›</a:t>
            </a:fld>
            <a:endParaRPr b="0" i="0" sz="1400" u="none" cap="none" strike="noStrike">
              <a:solidFill>
                <a:srgbClr val="000000"/>
              </a:solidFill>
              <a:latin typeface="Arial"/>
              <a:ea typeface="Arial"/>
              <a:cs typeface="Arial"/>
              <a:sym typeface="Arial"/>
            </a:endParaRPr>
          </a:p>
        </p:txBody>
      </p:sp>
      <p:sp>
        <p:nvSpPr>
          <p:cNvPr id="105" name="Google Shape;105;p10:notes"/>
          <p:cNvSpPr/>
          <p:nvPr>
            <p:ph idx="2" type="sldImg"/>
          </p:nvPr>
        </p:nvSpPr>
        <p:spPr>
          <a:xfrm>
            <a:off x="97670" y="139700"/>
            <a:ext cx="1557300" cy="15579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5" name="Shape 115"/>
        <p:cNvGrpSpPr/>
        <p:nvPr/>
      </p:nvGrpSpPr>
      <p:grpSpPr>
        <a:xfrm>
          <a:off x="0" y="0"/>
          <a:ext cx="0" cy="0"/>
          <a:chOff x="0" y="0"/>
          <a:chExt cx="0" cy="0"/>
        </a:xfrm>
      </p:grpSpPr>
      <p:sp>
        <p:nvSpPr>
          <p:cNvPr id="116" name="Google Shape;116;p11:notes"/>
          <p:cNvSpPr txBox="1"/>
          <p:nvPr>
            <p:ph idx="1" type="body"/>
          </p:nvPr>
        </p:nvSpPr>
        <p:spPr>
          <a:xfrm>
            <a:off x="97972" y="1860697"/>
            <a:ext cx="6662100" cy="6983400"/>
          </a:xfrm>
          <a:prstGeom prst="rect">
            <a:avLst/>
          </a:prstGeom>
          <a:noFill/>
          <a:ln>
            <a:noFill/>
          </a:ln>
        </p:spPr>
        <p:txBody>
          <a:bodyPr anchorCtr="0" anchor="t" bIns="0" lIns="0" spcFirstLastPara="1" rIns="0" wrap="square" tIns="0">
            <a:noAutofit/>
          </a:bodyPr>
          <a:lstStyle/>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See lesson plan for specific instructional guidance.</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b="1" lang="en" sz="1200">
                <a:solidFill>
                  <a:schemeClr val="dk1"/>
                </a:solidFill>
                <a:latin typeface="Poppins"/>
                <a:ea typeface="Poppins"/>
                <a:cs typeface="Poppins"/>
                <a:sym typeface="Poppins"/>
              </a:rPr>
              <a:t>High Frequency Words!</a:t>
            </a:r>
            <a:endParaRPr b="1"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Some words we can sound out now, some words we'll learn how to sound out later, and some words are rule breakers and we can't sound out. Words that show up a lot in books are called High Frequency Words. Let's learn some! Repeat our chant after me!</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"We see high frequency words all the time! </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Let's figure out how to read them!"</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Do: Say one sentence at a time of the High Frequency Words chant and ask the students to repeat after you.</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Let's read our high frequency words!</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Today, we're learning 2 new words.</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Do: Display the word </a:t>
            </a:r>
            <a:r>
              <a:rPr i="1" lang="en" sz="1200">
                <a:solidFill>
                  <a:schemeClr val="dk1"/>
                </a:solidFill>
                <a:latin typeface="Poppins"/>
                <a:ea typeface="Poppins"/>
                <a:cs typeface="Poppins"/>
                <a:sym typeface="Poppins"/>
              </a:rPr>
              <a:t>live</a:t>
            </a:r>
            <a:r>
              <a:rPr lang="en" sz="1200">
                <a:solidFill>
                  <a:schemeClr val="dk1"/>
                </a:solidFill>
                <a:latin typeface="Poppins"/>
                <a:ea typeface="Poppins"/>
                <a:cs typeface="Poppins"/>
                <a:sym typeface="Poppins"/>
              </a:rPr>
              <a:t>.</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This word can be pronounced two different ways. One way follows a rule you know. I see the spelling pattern vowel, consonant, final bossy e. E makes the i say the long i. I pronounce the word /l/ /i/ /v/ = "live". I said, we're going live, when I started to film. Read the word with me.</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Do: Listen as students read the word live with the long vowel sound.</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We can say this word another way too. L says /l/ but, the i can make the short i sound, /i/. V says /v/. The e is here because English words don't end in v so we add an e. The e doesn't make any sounds. /l/ /i/ /v/ = "live" with short i. I live in Chicago. Read it with me.</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Do: Listen as students read </a:t>
            </a:r>
            <a:r>
              <a:rPr i="1" lang="en" sz="1200">
                <a:solidFill>
                  <a:schemeClr val="dk1"/>
                </a:solidFill>
                <a:latin typeface="Poppins"/>
                <a:ea typeface="Poppins"/>
                <a:cs typeface="Poppins"/>
                <a:sym typeface="Poppins"/>
              </a:rPr>
              <a:t>live </a:t>
            </a:r>
            <a:r>
              <a:rPr lang="en" sz="1200">
                <a:solidFill>
                  <a:schemeClr val="dk1"/>
                </a:solidFill>
                <a:latin typeface="Poppins"/>
                <a:ea typeface="Poppins"/>
                <a:cs typeface="Poppins"/>
                <a:sym typeface="Poppins"/>
              </a:rPr>
              <a:t>with a short i.</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What 2 rules impact how we read this word?</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Do: Listen as students explain why it is read 2 different ways.</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We have one more word today. I guess we actually have 3 words today!</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Do: Point to the word </a:t>
            </a:r>
            <a:r>
              <a:rPr i="1" lang="en" sz="1200">
                <a:solidFill>
                  <a:schemeClr val="dk1"/>
                </a:solidFill>
                <a:latin typeface="Poppins"/>
                <a:ea typeface="Poppins"/>
                <a:cs typeface="Poppins"/>
                <a:sym typeface="Poppins"/>
              </a:rPr>
              <a:t>were</a:t>
            </a:r>
            <a:r>
              <a:rPr lang="en" sz="1200">
                <a:solidFill>
                  <a:schemeClr val="dk1"/>
                </a:solidFill>
                <a:latin typeface="Poppins"/>
                <a:ea typeface="Poppins"/>
                <a:cs typeface="Poppins"/>
                <a:sym typeface="Poppins"/>
              </a:rPr>
              <a:t>.</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This word begins with w, /w/ and then an r controlled vowel e-r that says /er/. It ends with a silent e. Let's blend this together! /w/ /er/ = "were". You were so happy. Let's blend it together.</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Do: Point to the word, blend and read.</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Excellent! Let's read our previous high frequency words!</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Do: Point to or hold up all the high frequency words to this point as the students read them.</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Excellent work learning 3 new high frequency words today.</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live, live, were</a:t>
            </a:r>
            <a:endParaRPr b="1" sz="1200">
              <a:solidFill>
                <a:schemeClr val="dk1"/>
              </a:solidFill>
              <a:latin typeface="Poppins"/>
              <a:ea typeface="Poppins"/>
              <a:cs typeface="Poppins"/>
              <a:sym typeface="Poppins"/>
            </a:endParaRPr>
          </a:p>
        </p:txBody>
      </p:sp>
      <p:sp>
        <p:nvSpPr>
          <p:cNvPr id="117" name="Google Shape;117;p11:notes"/>
          <p:cNvSpPr txBox="1"/>
          <p:nvPr>
            <p:ph idx="12" type="sldNum"/>
          </p:nvPr>
        </p:nvSpPr>
        <p:spPr>
          <a:xfrm>
            <a:off x="3886200" y="8684684"/>
            <a:ext cx="2971800" cy="4593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400"/>
              <a:buFont typeface="Arial"/>
              <a:buNone/>
            </a:pPr>
            <a:fld id="{00000000-1234-1234-1234-123412341234}" type="slidenum">
              <a:rPr b="0" i="0" lang="en" sz="1400" u="none" cap="none" strike="noStrike">
                <a:solidFill>
                  <a:srgbClr val="000000"/>
                </a:solidFill>
                <a:latin typeface="Arial"/>
                <a:ea typeface="Arial"/>
                <a:cs typeface="Arial"/>
                <a:sym typeface="Arial"/>
              </a:rPr>
              <a:t>‹#›</a:t>
            </a:fld>
            <a:endParaRPr b="0" i="0" sz="1400" u="none" cap="none" strike="noStrike">
              <a:solidFill>
                <a:srgbClr val="000000"/>
              </a:solidFill>
              <a:latin typeface="Arial"/>
              <a:ea typeface="Arial"/>
              <a:cs typeface="Arial"/>
              <a:sym typeface="Arial"/>
            </a:endParaRPr>
          </a:p>
        </p:txBody>
      </p:sp>
      <p:sp>
        <p:nvSpPr>
          <p:cNvPr id="118" name="Google Shape;118;p11:notes"/>
          <p:cNvSpPr/>
          <p:nvPr>
            <p:ph idx="2" type="sldImg"/>
          </p:nvPr>
        </p:nvSpPr>
        <p:spPr>
          <a:xfrm>
            <a:off x="97670" y="139700"/>
            <a:ext cx="1557300" cy="15579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Blank">
  <p:cSld name="1_Blank">
    <p:spTree>
      <p:nvGrpSpPr>
        <p:cNvPr id="8" name="Shape 8"/>
        <p:cNvGrpSpPr/>
        <p:nvPr/>
      </p:nvGrpSpPr>
      <p:grpSpPr>
        <a:xfrm>
          <a:off x="0" y="0"/>
          <a:ext cx="0" cy="0"/>
          <a:chOff x="0" y="0"/>
          <a:chExt cx="0" cy="0"/>
        </a:xfrm>
      </p:grpSpPr>
      <p:sp>
        <p:nvSpPr>
          <p:cNvPr id="9" name="Google Shape;9;p2"/>
          <p:cNvSpPr txBox="1"/>
          <p:nvPr>
            <p:ph type="title"/>
          </p:nvPr>
        </p:nvSpPr>
        <p:spPr>
          <a:xfrm>
            <a:off x="5832872" y="0"/>
            <a:ext cx="9373800" cy="2601300"/>
          </a:xfrm>
          <a:prstGeom prst="rect">
            <a:avLst/>
          </a:prstGeom>
          <a:noFill/>
          <a:ln>
            <a:noFill/>
          </a:ln>
        </p:spPr>
        <p:txBody>
          <a:bodyPr anchorCtr="0" anchor="ctr" bIns="75375" lIns="452400" spcFirstLastPara="1" rIns="150800" wrap="square" tIns="75375">
            <a:noAutofit/>
          </a:bodyPr>
          <a:lstStyle>
            <a:lvl1pPr lvl="0" marR="0" rtl="0" algn="l">
              <a:lnSpc>
                <a:spcPct val="90000"/>
              </a:lnSpc>
              <a:spcBef>
                <a:spcPts val="0"/>
              </a:spcBef>
              <a:spcAft>
                <a:spcPts val="0"/>
              </a:spcAft>
              <a:buClr>
                <a:srgbClr val="0771BA"/>
              </a:buClr>
              <a:buSzPts val="3100"/>
              <a:buFont typeface="Arial"/>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SzPts val="2400"/>
              <a:buFont typeface="Arial"/>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2400"/>
              <a:buFont typeface="Arial"/>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2400"/>
              <a:buFont typeface="Arial"/>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2400"/>
              <a:buFont typeface="Arial"/>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2400"/>
              <a:buFont typeface="Arial"/>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2400"/>
              <a:buFont typeface="Arial"/>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2400"/>
              <a:buFont typeface="Arial"/>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2400"/>
              <a:buFont typeface="Arial"/>
              <a:buNone/>
              <a:defRPr b="0" i="0" sz="1400" u="none" cap="none" strike="noStrike">
                <a:solidFill>
                  <a:srgbClr val="000000"/>
                </a:solidFill>
                <a:latin typeface="Arial"/>
                <a:ea typeface="Arial"/>
                <a:cs typeface="Arial"/>
                <a:sym typeface="Arial"/>
              </a:defRPr>
            </a:lvl9pPr>
          </a:lstStyle>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_Title Slide">
  <p:cSld name="2_Title Slide">
    <p:spTree>
      <p:nvGrpSpPr>
        <p:cNvPr id="10" name="Shape 10"/>
        <p:cNvGrpSpPr/>
        <p:nvPr/>
      </p:nvGrpSpPr>
      <p:grpSpPr>
        <a:xfrm>
          <a:off x="0" y="0"/>
          <a:ext cx="0" cy="0"/>
          <a:chOff x="0" y="0"/>
          <a:chExt cx="0" cy="0"/>
        </a:xfrm>
      </p:grpSpPr>
      <p:sp>
        <p:nvSpPr>
          <p:cNvPr id="11" name="Google Shape;11;p3"/>
          <p:cNvSpPr txBox="1"/>
          <p:nvPr>
            <p:ph type="title"/>
          </p:nvPr>
        </p:nvSpPr>
        <p:spPr>
          <a:xfrm>
            <a:off x="5832872" y="0"/>
            <a:ext cx="9373800" cy="2601300"/>
          </a:xfrm>
          <a:prstGeom prst="rect">
            <a:avLst/>
          </a:prstGeom>
          <a:noFill/>
          <a:ln>
            <a:noFill/>
          </a:ln>
        </p:spPr>
        <p:txBody>
          <a:bodyPr anchorCtr="0" anchor="ctr" bIns="75375" lIns="452400" spcFirstLastPara="1" rIns="150800" wrap="square" tIns="75375">
            <a:noAutofit/>
          </a:bodyPr>
          <a:lstStyle>
            <a:lvl1pPr lvl="0" marR="0" rtl="0" algn="l">
              <a:lnSpc>
                <a:spcPct val="90000"/>
              </a:lnSpc>
              <a:spcBef>
                <a:spcPts val="0"/>
              </a:spcBef>
              <a:spcAft>
                <a:spcPts val="0"/>
              </a:spcAft>
              <a:buClr>
                <a:srgbClr val="0771BA"/>
              </a:buClr>
              <a:buSzPts val="3100"/>
              <a:buFont typeface="Arial"/>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SzPts val="2400"/>
              <a:buFont typeface="Arial"/>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2400"/>
              <a:buFont typeface="Arial"/>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2400"/>
              <a:buFont typeface="Arial"/>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2400"/>
              <a:buFont typeface="Arial"/>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2400"/>
              <a:buFont typeface="Arial"/>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2400"/>
              <a:buFont typeface="Arial"/>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2400"/>
              <a:buFont typeface="Arial"/>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2400"/>
              <a:buFont typeface="Arial"/>
              <a:buNone/>
              <a:defRPr b="0" i="0" sz="1400" u="none" cap="none" strike="noStrike">
                <a:solidFill>
                  <a:srgbClr val="000000"/>
                </a:solidFill>
                <a:latin typeface="Arial"/>
                <a:ea typeface="Arial"/>
                <a:cs typeface="Arial"/>
                <a:sym typeface="Arial"/>
              </a:defRPr>
            </a:lvl9pPr>
          </a:lstStyle>
          <a:p/>
        </p:txBody>
      </p:sp>
      <p:sp>
        <p:nvSpPr>
          <p:cNvPr id="12" name="Google Shape;12;p3"/>
          <p:cNvSpPr txBox="1"/>
          <p:nvPr>
            <p:ph idx="1" type="body"/>
          </p:nvPr>
        </p:nvSpPr>
        <p:spPr>
          <a:xfrm>
            <a:off x="0" y="375203"/>
            <a:ext cx="5767800" cy="905700"/>
          </a:xfrm>
          <a:prstGeom prst="rect">
            <a:avLst/>
          </a:prstGeom>
          <a:noFill/>
          <a:ln>
            <a:noFill/>
          </a:ln>
        </p:spPr>
        <p:txBody>
          <a:bodyPr anchorCtr="0" anchor="t" bIns="75375" lIns="150800" spcFirstLastPara="1" rIns="150800" wrap="square" tIns="75375">
            <a:noAutofit/>
          </a:bodyPr>
          <a:lstStyle>
            <a:lvl1pPr indent="-520700" lvl="0" marL="457200" marR="0" rtl="0" algn="l">
              <a:lnSpc>
                <a:spcPct val="90000"/>
              </a:lnSpc>
              <a:spcBef>
                <a:spcPts val="1800"/>
              </a:spcBef>
              <a:spcAft>
                <a:spcPts val="0"/>
              </a:spcAft>
              <a:buClr>
                <a:srgbClr val="0771BA"/>
              </a:buClr>
              <a:buSzPts val="4600"/>
              <a:buFont typeface="Arial"/>
              <a:buChar char="•"/>
              <a:defRPr b="1" i="0" sz="4600" u="none" cap="none" strike="noStrike">
                <a:solidFill>
                  <a:srgbClr val="0771BA"/>
                </a:solidFill>
                <a:latin typeface="Calibri"/>
                <a:ea typeface="Calibri"/>
                <a:cs typeface="Calibri"/>
                <a:sym typeface="Calibri"/>
              </a:defRPr>
            </a:lvl1pPr>
            <a:lvl2pPr indent="-482600" lvl="1" marL="914400" marR="0" rtl="0" algn="l">
              <a:lnSpc>
                <a:spcPct val="90000"/>
              </a:lnSpc>
              <a:spcBef>
                <a:spcPts val="900"/>
              </a:spcBef>
              <a:spcAft>
                <a:spcPts val="0"/>
              </a:spcAft>
              <a:buClr>
                <a:schemeClr val="dk1"/>
              </a:buClr>
              <a:buSzPts val="4000"/>
              <a:buFont typeface="Arial"/>
              <a:buChar char="•"/>
              <a:defRPr b="0" i="0" sz="4000" u="none" cap="none" strike="noStrike">
                <a:solidFill>
                  <a:schemeClr val="dk1"/>
                </a:solidFill>
                <a:latin typeface="Calibri"/>
                <a:ea typeface="Calibri"/>
                <a:cs typeface="Calibri"/>
                <a:sym typeface="Calibri"/>
              </a:defRPr>
            </a:lvl2pPr>
            <a:lvl3pPr indent="-438150" lvl="2" marL="1371600" marR="0" rtl="0" algn="l">
              <a:lnSpc>
                <a:spcPct val="90000"/>
              </a:lnSpc>
              <a:spcBef>
                <a:spcPts val="900"/>
              </a:spcBef>
              <a:spcAft>
                <a:spcPts val="0"/>
              </a:spcAft>
              <a:buClr>
                <a:schemeClr val="dk1"/>
              </a:buClr>
              <a:buSzPts val="3300"/>
              <a:buFont typeface="Arial"/>
              <a:buChar char="•"/>
              <a:defRPr b="0" i="0" sz="3300" u="none" cap="none" strike="noStrike">
                <a:solidFill>
                  <a:schemeClr val="dk1"/>
                </a:solidFill>
                <a:latin typeface="Calibri"/>
                <a:ea typeface="Calibri"/>
                <a:cs typeface="Calibri"/>
                <a:sym typeface="Calibri"/>
              </a:defRPr>
            </a:lvl3pPr>
            <a:lvl4pPr indent="-425450" lvl="3" marL="1828800" marR="0" rtl="0" algn="l">
              <a:lnSpc>
                <a:spcPct val="90000"/>
              </a:lnSpc>
              <a:spcBef>
                <a:spcPts val="900"/>
              </a:spcBef>
              <a:spcAft>
                <a:spcPts val="0"/>
              </a:spcAft>
              <a:buClr>
                <a:schemeClr val="dk1"/>
              </a:buClr>
              <a:buSzPts val="3100"/>
              <a:buFont typeface="Arial"/>
              <a:buChar char="•"/>
              <a:defRPr b="0" i="0" sz="3100" u="none" cap="none" strike="noStrike">
                <a:solidFill>
                  <a:schemeClr val="dk1"/>
                </a:solidFill>
                <a:latin typeface="Calibri"/>
                <a:ea typeface="Calibri"/>
                <a:cs typeface="Calibri"/>
                <a:sym typeface="Calibri"/>
              </a:defRPr>
            </a:lvl4pPr>
            <a:lvl5pPr indent="-425450" lvl="4" marL="2286000" marR="0" rtl="0" algn="l">
              <a:lnSpc>
                <a:spcPct val="90000"/>
              </a:lnSpc>
              <a:spcBef>
                <a:spcPts val="900"/>
              </a:spcBef>
              <a:spcAft>
                <a:spcPts val="0"/>
              </a:spcAft>
              <a:buClr>
                <a:schemeClr val="dk1"/>
              </a:buClr>
              <a:buSzPts val="3100"/>
              <a:buFont typeface="Arial"/>
              <a:buChar char="•"/>
              <a:defRPr b="0" i="0" sz="3100" u="none" cap="none" strike="noStrike">
                <a:solidFill>
                  <a:schemeClr val="dk1"/>
                </a:solidFill>
                <a:latin typeface="Calibri"/>
                <a:ea typeface="Calibri"/>
                <a:cs typeface="Calibri"/>
                <a:sym typeface="Calibri"/>
              </a:defRPr>
            </a:lvl5pPr>
            <a:lvl6pPr indent="-425450" lvl="5" marL="2743200" marR="0" rtl="0" algn="l">
              <a:lnSpc>
                <a:spcPct val="90000"/>
              </a:lnSpc>
              <a:spcBef>
                <a:spcPts val="900"/>
              </a:spcBef>
              <a:spcAft>
                <a:spcPts val="0"/>
              </a:spcAft>
              <a:buClr>
                <a:schemeClr val="dk1"/>
              </a:buClr>
              <a:buSzPts val="3100"/>
              <a:buFont typeface="Arial"/>
              <a:buChar char="•"/>
              <a:defRPr b="0" i="0" sz="3100" u="none" cap="none" strike="noStrike">
                <a:solidFill>
                  <a:schemeClr val="dk1"/>
                </a:solidFill>
                <a:latin typeface="Calibri"/>
                <a:ea typeface="Calibri"/>
                <a:cs typeface="Calibri"/>
                <a:sym typeface="Calibri"/>
              </a:defRPr>
            </a:lvl6pPr>
            <a:lvl7pPr indent="-425450" lvl="6" marL="3200400" marR="0" rtl="0" algn="l">
              <a:lnSpc>
                <a:spcPct val="90000"/>
              </a:lnSpc>
              <a:spcBef>
                <a:spcPts val="900"/>
              </a:spcBef>
              <a:spcAft>
                <a:spcPts val="0"/>
              </a:spcAft>
              <a:buClr>
                <a:schemeClr val="dk1"/>
              </a:buClr>
              <a:buSzPts val="3100"/>
              <a:buFont typeface="Arial"/>
              <a:buChar char="•"/>
              <a:defRPr b="0" i="0" sz="3100" u="none" cap="none" strike="noStrike">
                <a:solidFill>
                  <a:schemeClr val="dk1"/>
                </a:solidFill>
                <a:latin typeface="Calibri"/>
                <a:ea typeface="Calibri"/>
                <a:cs typeface="Calibri"/>
                <a:sym typeface="Calibri"/>
              </a:defRPr>
            </a:lvl7pPr>
            <a:lvl8pPr indent="-425450" lvl="7" marL="3657600" marR="0" rtl="0" algn="l">
              <a:lnSpc>
                <a:spcPct val="90000"/>
              </a:lnSpc>
              <a:spcBef>
                <a:spcPts val="900"/>
              </a:spcBef>
              <a:spcAft>
                <a:spcPts val="0"/>
              </a:spcAft>
              <a:buClr>
                <a:schemeClr val="dk1"/>
              </a:buClr>
              <a:buSzPts val="3100"/>
              <a:buFont typeface="Arial"/>
              <a:buChar char="•"/>
              <a:defRPr b="0" i="0" sz="3100" u="none" cap="none" strike="noStrike">
                <a:solidFill>
                  <a:schemeClr val="dk1"/>
                </a:solidFill>
                <a:latin typeface="Calibri"/>
                <a:ea typeface="Calibri"/>
                <a:cs typeface="Calibri"/>
                <a:sym typeface="Calibri"/>
              </a:defRPr>
            </a:lvl8pPr>
            <a:lvl9pPr indent="-425450" lvl="8" marL="4114800" marR="0" rtl="0" algn="l">
              <a:lnSpc>
                <a:spcPct val="90000"/>
              </a:lnSpc>
              <a:spcBef>
                <a:spcPts val="900"/>
              </a:spcBef>
              <a:spcAft>
                <a:spcPts val="0"/>
              </a:spcAft>
              <a:buClr>
                <a:schemeClr val="dk1"/>
              </a:buClr>
              <a:buSzPts val="3100"/>
              <a:buFont typeface="Arial"/>
              <a:buChar char="•"/>
              <a:defRPr b="0" i="0" sz="3100" u="none" cap="none" strike="noStrike">
                <a:solidFill>
                  <a:schemeClr val="dk1"/>
                </a:solidFill>
                <a:latin typeface="Calibri"/>
                <a:ea typeface="Calibri"/>
                <a:cs typeface="Calibri"/>
                <a:sym typeface="Calibri"/>
              </a:defRPr>
            </a:lvl9pPr>
          </a:lstStyle>
          <a:p/>
        </p:txBody>
      </p:sp>
      <p:sp>
        <p:nvSpPr>
          <p:cNvPr id="13" name="Google Shape;13;p3"/>
          <p:cNvSpPr txBox="1"/>
          <p:nvPr>
            <p:ph idx="2" type="body"/>
          </p:nvPr>
        </p:nvSpPr>
        <p:spPr>
          <a:xfrm>
            <a:off x="0" y="2602606"/>
            <a:ext cx="5833200" cy="3730800"/>
          </a:xfrm>
          <a:prstGeom prst="rect">
            <a:avLst/>
          </a:prstGeom>
          <a:noFill/>
          <a:ln>
            <a:noFill/>
          </a:ln>
        </p:spPr>
        <p:txBody>
          <a:bodyPr anchorCtr="0" anchor="t" bIns="75375" lIns="150800" spcFirstLastPara="1" rIns="150800" wrap="square" tIns="75375">
            <a:noAutofit/>
          </a:bodyPr>
          <a:lstStyle>
            <a:lvl1pPr indent="-520700" lvl="0" marL="457200" marR="0" rtl="0" algn="l">
              <a:lnSpc>
                <a:spcPct val="90000"/>
              </a:lnSpc>
              <a:spcBef>
                <a:spcPts val="1800"/>
              </a:spcBef>
              <a:spcAft>
                <a:spcPts val="0"/>
              </a:spcAft>
              <a:buClr>
                <a:srgbClr val="0771BA"/>
              </a:buClr>
              <a:buSzPts val="4600"/>
              <a:buFont typeface="Arial"/>
              <a:buChar char="•"/>
              <a:defRPr b="0" i="0" sz="4600" u="none" cap="none" strike="noStrike">
                <a:solidFill>
                  <a:srgbClr val="0771BA"/>
                </a:solidFill>
                <a:latin typeface="Calibri"/>
                <a:ea typeface="Calibri"/>
                <a:cs typeface="Calibri"/>
                <a:sym typeface="Calibri"/>
              </a:defRPr>
            </a:lvl1pPr>
            <a:lvl2pPr indent="-482600" lvl="1" marL="914400" marR="0" rtl="0" algn="l">
              <a:lnSpc>
                <a:spcPct val="90000"/>
              </a:lnSpc>
              <a:spcBef>
                <a:spcPts val="900"/>
              </a:spcBef>
              <a:spcAft>
                <a:spcPts val="0"/>
              </a:spcAft>
              <a:buClr>
                <a:srgbClr val="0771BA"/>
              </a:buClr>
              <a:buSzPts val="4000"/>
              <a:buFont typeface="Arial"/>
              <a:buChar char="•"/>
              <a:defRPr b="0" i="0" sz="4000" u="none" cap="none" strike="noStrike">
                <a:solidFill>
                  <a:srgbClr val="0771BA"/>
                </a:solidFill>
                <a:latin typeface="Calibri"/>
                <a:ea typeface="Calibri"/>
                <a:cs typeface="Calibri"/>
                <a:sym typeface="Calibri"/>
              </a:defRPr>
            </a:lvl2pPr>
            <a:lvl3pPr indent="-438150" lvl="2" marL="1371600" marR="0" rtl="0" algn="l">
              <a:lnSpc>
                <a:spcPct val="90000"/>
              </a:lnSpc>
              <a:spcBef>
                <a:spcPts val="900"/>
              </a:spcBef>
              <a:spcAft>
                <a:spcPts val="0"/>
              </a:spcAft>
              <a:buClr>
                <a:srgbClr val="0771BA"/>
              </a:buClr>
              <a:buSzPts val="3300"/>
              <a:buFont typeface="Arial"/>
              <a:buChar char="•"/>
              <a:defRPr b="0" i="0" sz="3300" u="none" cap="none" strike="noStrike">
                <a:solidFill>
                  <a:srgbClr val="0771BA"/>
                </a:solidFill>
                <a:latin typeface="Calibri"/>
                <a:ea typeface="Calibri"/>
                <a:cs typeface="Calibri"/>
                <a:sym typeface="Calibri"/>
              </a:defRPr>
            </a:lvl3pPr>
            <a:lvl4pPr indent="-425450" lvl="3" marL="1828800" marR="0" rtl="0" algn="l">
              <a:lnSpc>
                <a:spcPct val="90000"/>
              </a:lnSpc>
              <a:spcBef>
                <a:spcPts val="900"/>
              </a:spcBef>
              <a:spcAft>
                <a:spcPts val="0"/>
              </a:spcAft>
              <a:buClr>
                <a:srgbClr val="0771BA"/>
              </a:buClr>
              <a:buSzPts val="3100"/>
              <a:buFont typeface="Arial"/>
              <a:buChar char="•"/>
              <a:defRPr b="0" i="0" sz="3100" u="none" cap="none" strike="noStrike">
                <a:solidFill>
                  <a:srgbClr val="0771BA"/>
                </a:solidFill>
                <a:latin typeface="Calibri"/>
                <a:ea typeface="Calibri"/>
                <a:cs typeface="Calibri"/>
                <a:sym typeface="Calibri"/>
              </a:defRPr>
            </a:lvl4pPr>
            <a:lvl5pPr indent="-425450" lvl="4" marL="2286000" marR="0" rtl="0" algn="l">
              <a:lnSpc>
                <a:spcPct val="90000"/>
              </a:lnSpc>
              <a:spcBef>
                <a:spcPts val="900"/>
              </a:spcBef>
              <a:spcAft>
                <a:spcPts val="0"/>
              </a:spcAft>
              <a:buClr>
                <a:srgbClr val="0771BA"/>
              </a:buClr>
              <a:buSzPts val="3100"/>
              <a:buFont typeface="Arial"/>
              <a:buChar char="•"/>
              <a:defRPr b="0" i="0" sz="3100" u="none" cap="none" strike="noStrike">
                <a:solidFill>
                  <a:srgbClr val="0771BA"/>
                </a:solidFill>
                <a:latin typeface="Calibri"/>
                <a:ea typeface="Calibri"/>
                <a:cs typeface="Calibri"/>
                <a:sym typeface="Calibri"/>
              </a:defRPr>
            </a:lvl5pPr>
            <a:lvl6pPr indent="-425450" lvl="5" marL="2743200" marR="0" rtl="0" algn="l">
              <a:lnSpc>
                <a:spcPct val="90000"/>
              </a:lnSpc>
              <a:spcBef>
                <a:spcPts val="900"/>
              </a:spcBef>
              <a:spcAft>
                <a:spcPts val="0"/>
              </a:spcAft>
              <a:buClr>
                <a:schemeClr val="dk1"/>
              </a:buClr>
              <a:buSzPts val="3100"/>
              <a:buFont typeface="Arial"/>
              <a:buChar char="•"/>
              <a:defRPr b="0" i="0" sz="3100" u="none" cap="none" strike="noStrike">
                <a:solidFill>
                  <a:schemeClr val="dk1"/>
                </a:solidFill>
                <a:latin typeface="Calibri"/>
                <a:ea typeface="Calibri"/>
                <a:cs typeface="Calibri"/>
                <a:sym typeface="Calibri"/>
              </a:defRPr>
            </a:lvl6pPr>
            <a:lvl7pPr indent="-425450" lvl="6" marL="3200400" marR="0" rtl="0" algn="l">
              <a:lnSpc>
                <a:spcPct val="90000"/>
              </a:lnSpc>
              <a:spcBef>
                <a:spcPts val="900"/>
              </a:spcBef>
              <a:spcAft>
                <a:spcPts val="0"/>
              </a:spcAft>
              <a:buClr>
                <a:schemeClr val="dk1"/>
              </a:buClr>
              <a:buSzPts val="3100"/>
              <a:buFont typeface="Arial"/>
              <a:buChar char="•"/>
              <a:defRPr b="0" i="0" sz="3100" u="none" cap="none" strike="noStrike">
                <a:solidFill>
                  <a:schemeClr val="dk1"/>
                </a:solidFill>
                <a:latin typeface="Calibri"/>
                <a:ea typeface="Calibri"/>
                <a:cs typeface="Calibri"/>
                <a:sym typeface="Calibri"/>
              </a:defRPr>
            </a:lvl7pPr>
            <a:lvl8pPr indent="-425450" lvl="7" marL="3657600" marR="0" rtl="0" algn="l">
              <a:lnSpc>
                <a:spcPct val="90000"/>
              </a:lnSpc>
              <a:spcBef>
                <a:spcPts val="900"/>
              </a:spcBef>
              <a:spcAft>
                <a:spcPts val="0"/>
              </a:spcAft>
              <a:buClr>
                <a:schemeClr val="dk1"/>
              </a:buClr>
              <a:buSzPts val="3100"/>
              <a:buFont typeface="Arial"/>
              <a:buChar char="•"/>
              <a:defRPr b="0" i="0" sz="3100" u="none" cap="none" strike="noStrike">
                <a:solidFill>
                  <a:schemeClr val="dk1"/>
                </a:solidFill>
                <a:latin typeface="Calibri"/>
                <a:ea typeface="Calibri"/>
                <a:cs typeface="Calibri"/>
                <a:sym typeface="Calibri"/>
              </a:defRPr>
            </a:lvl8pPr>
            <a:lvl9pPr indent="-425450" lvl="8" marL="4114800" marR="0" rtl="0" algn="l">
              <a:lnSpc>
                <a:spcPct val="90000"/>
              </a:lnSpc>
              <a:spcBef>
                <a:spcPts val="900"/>
              </a:spcBef>
              <a:spcAft>
                <a:spcPts val="0"/>
              </a:spcAft>
              <a:buClr>
                <a:schemeClr val="dk1"/>
              </a:buClr>
              <a:buSzPts val="3100"/>
              <a:buFont typeface="Arial"/>
              <a:buChar char="•"/>
              <a:defRPr b="0" i="0" sz="3100" u="none" cap="none" strike="noStrike">
                <a:solidFill>
                  <a:schemeClr val="dk1"/>
                </a:solidFill>
                <a:latin typeface="Calibri"/>
                <a:ea typeface="Calibri"/>
                <a:cs typeface="Calibri"/>
                <a:sym typeface="Calibri"/>
              </a:defRPr>
            </a:lvl9pPr>
          </a:lstStyle>
          <a:p/>
        </p:txBody>
      </p:sp>
      <p:sp>
        <p:nvSpPr>
          <p:cNvPr id="14" name="Google Shape;14;p3"/>
          <p:cNvSpPr txBox="1"/>
          <p:nvPr>
            <p:ph idx="3" type="body"/>
          </p:nvPr>
        </p:nvSpPr>
        <p:spPr>
          <a:xfrm>
            <a:off x="-65453" y="6585065"/>
            <a:ext cx="5833200" cy="3730800"/>
          </a:xfrm>
          <a:prstGeom prst="rect">
            <a:avLst/>
          </a:prstGeom>
          <a:noFill/>
          <a:ln>
            <a:noFill/>
          </a:ln>
        </p:spPr>
        <p:txBody>
          <a:bodyPr anchorCtr="0" anchor="t" bIns="75375" lIns="150800" spcFirstLastPara="1" rIns="150800" wrap="square" tIns="75375">
            <a:noAutofit/>
          </a:bodyPr>
          <a:lstStyle>
            <a:lvl1pPr indent="-520700" lvl="0" marL="457200" marR="0" rtl="0" algn="l">
              <a:lnSpc>
                <a:spcPct val="90000"/>
              </a:lnSpc>
              <a:spcBef>
                <a:spcPts val="1800"/>
              </a:spcBef>
              <a:spcAft>
                <a:spcPts val="0"/>
              </a:spcAft>
              <a:buClr>
                <a:srgbClr val="0771BA"/>
              </a:buClr>
              <a:buSzPts val="4600"/>
              <a:buFont typeface="Arial"/>
              <a:buChar char="•"/>
              <a:defRPr b="0" i="0" sz="4600" u="none" cap="none" strike="noStrike">
                <a:solidFill>
                  <a:srgbClr val="0771BA"/>
                </a:solidFill>
                <a:latin typeface="Calibri"/>
                <a:ea typeface="Calibri"/>
                <a:cs typeface="Calibri"/>
                <a:sym typeface="Calibri"/>
              </a:defRPr>
            </a:lvl1pPr>
            <a:lvl2pPr indent="-482600" lvl="1" marL="914400" marR="0" rtl="0" algn="l">
              <a:lnSpc>
                <a:spcPct val="90000"/>
              </a:lnSpc>
              <a:spcBef>
                <a:spcPts val="900"/>
              </a:spcBef>
              <a:spcAft>
                <a:spcPts val="0"/>
              </a:spcAft>
              <a:buClr>
                <a:srgbClr val="0771BA"/>
              </a:buClr>
              <a:buSzPts val="4000"/>
              <a:buFont typeface="Arial"/>
              <a:buChar char="•"/>
              <a:defRPr b="0" i="0" sz="4000" u="none" cap="none" strike="noStrike">
                <a:solidFill>
                  <a:srgbClr val="0771BA"/>
                </a:solidFill>
                <a:latin typeface="Calibri"/>
                <a:ea typeface="Calibri"/>
                <a:cs typeface="Calibri"/>
                <a:sym typeface="Calibri"/>
              </a:defRPr>
            </a:lvl2pPr>
            <a:lvl3pPr indent="-438150" lvl="2" marL="1371600" marR="0" rtl="0" algn="l">
              <a:lnSpc>
                <a:spcPct val="90000"/>
              </a:lnSpc>
              <a:spcBef>
                <a:spcPts val="900"/>
              </a:spcBef>
              <a:spcAft>
                <a:spcPts val="0"/>
              </a:spcAft>
              <a:buClr>
                <a:srgbClr val="0771BA"/>
              </a:buClr>
              <a:buSzPts val="3300"/>
              <a:buFont typeface="Arial"/>
              <a:buChar char="•"/>
              <a:defRPr b="0" i="0" sz="3300" u="none" cap="none" strike="noStrike">
                <a:solidFill>
                  <a:srgbClr val="0771BA"/>
                </a:solidFill>
                <a:latin typeface="Calibri"/>
                <a:ea typeface="Calibri"/>
                <a:cs typeface="Calibri"/>
                <a:sym typeface="Calibri"/>
              </a:defRPr>
            </a:lvl3pPr>
            <a:lvl4pPr indent="-425450" lvl="3" marL="1828800" marR="0" rtl="0" algn="l">
              <a:lnSpc>
                <a:spcPct val="90000"/>
              </a:lnSpc>
              <a:spcBef>
                <a:spcPts val="900"/>
              </a:spcBef>
              <a:spcAft>
                <a:spcPts val="0"/>
              </a:spcAft>
              <a:buClr>
                <a:srgbClr val="0771BA"/>
              </a:buClr>
              <a:buSzPts val="3100"/>
              <a:buFont typeface="Arial"/>
              <a:buChar char="•"/>
              <a:defRPr b="0" i="0" sz="3100" u="none" cap="none" strike="noStrike">
                <a:solidFill>
                  <a:srgbClr val="0771BA"/>
                </a:solidFill>
                <a:latin typeface="Calibri"/>
                <a:ea typeface="Calibri"/>
                <a:cs typeface="Calibri"/>
                <a:sym typeface="Calibri"/>
              </a:defRPr>
            </a:lvl4pPr>
            <a:lvl5pPr indent="-425450" lvl="4" marL="2286000" marR="0" rtl="0" algn="l">
              <a:lnSpc>
                <a:spcPct val="90000"/>
              </a:lnSpc>
              <a:spcBef>
                <a:spcPts val="900"/>
              </a:spcBef>
              <a:spcAft>
                <a:spcPts val="0"/>
              </a:spcAft>
              <a:buClr>
                <a:srgbClr val="0771BA"/>
              </a:buClr>
              <a:buSzPts val="3100"/>
              <a:buFont typeface="Arial"/>
              <a:buChar char="•"/>
              <a:defRPr b="0" i="0" sz="3100" u="none" cap="none" strike="noStrike">
                <a:solidFill>
                  <a:srgbClr val="0771BA"/>
                </a:solidFill>
                <a:latin typeface="Calibri"/>
                <a:ea typeface="Calibri"/>
                <a:cs typeface="Calibri"/>
                <a:sym typeface="Calibri"/>
              </a:defRPr>
            </a:lvl5pPr>
            <a:lvl6pPr indent="-425450" lvl="5" marL="2743200" marR="0" rtl="0" algn="l">
              <a:lnSpc>
                <a:spcPct val="90000"/>
              </a:lnSpc>
              <a:spcBef>
                <a:spcPts val="900"/>
              </a:spcBef>
              <a:spcAft>
                <a:spcPts val="0"/>
              </a:spcAft>
              <a:buClr>
                <a:schemeClr val="dk1"/>
              </a:buClr>
              <a:buSzPts val="3100"/>
              <a:buFont typeface="Arial"/>
              <a:buChar char="•"/>
              <a:defRPr b="0" i="0" sz="3100" u="none" cap="none" strike="noStrike">
                <a:solidFill>
                  <a:schemeClr val="dk1"/>
                </a:solidFill>
                <a:latin typeface="Calibri"/>
                <a:ea typeface="Calibri"/>
                <a:cs typeface="Calibri"/>
                <a:sym typeface="Calibri"/>
              </a:defRPr>
            </a:lvl6pPr>
            <a:lvl7pPr indent="-425450" lvl="6" marL="3200400" marR="0" rtl="0" algn="l">
              <a:lnSpc>
                <a:spcPct val="90000"/>
              </a:lnSpc>
              <a:spcBef>
                <a:spcPts val="900"/>
              </a:spcBef>
              <a:spcAft>
                <a:spcPts val="0"/>
              </a:spcAft>
              <a:buClr>
                <a:schemeClr val="dk1"/>
              </a:buClr>
              <a:buSzPts val="3100"/>
              <a:buFont typeface="Arial"/>
              <a:buChar char="•"/>
              <a:defRPr b="0" i="0" sz="3100" u="none" cap="none" strike="noStrike">
                <a:solidFill>
                  <a:schemeClr val="dk1"/>
                </a:solidFill>
                <a:latin typeface="Calibri"/>
                <a:ea typeface="Calibri"/>
                <a:cs typeface="Calibri"/>
                <a:sym typeface="Calibri"/>
              </a:defRPr>
            </a:lvl7pPr>
            <a:lvl8pPr indent="-425450" lvl="7" marL="3657600" marR="0" rtl="0" algn="l">
              <a:lnSpc>
                <a:spcPct val="90000"/>
              </a:lnSpc>
              <a:spcBef>
                <a:spcPts val="900"/>
              </a:spcBef>
              <a:spcAft>
                <a:spcPts val="0"/>
              </a:spcAft>
              <a:buClr>
                <a:schemeClr val="dk1"/>
              </a:buClr>
              <a:buSzPts val="3100"/>
              <a:buFont typeface="Arial"/>
              <a:buChar char="•"/>
              <a:defRPr b="0" i="0" sz="3100" u="none" cap="none" strike="noStrike">
                <a:solidFill>
                  <a:schemeClr val="dk1"/>
                </a:solidFill>
                <a:latin typeface="Calibri"/>
                <a:ea typeface="Calibri"/>
                <a:cs typeface="Calibri"/>
                <a:sym typeface="Calibri"/>
              </a:defRPr>
            </a:lvl8pPr>
            <a:lvl9pPr indent="-425450" lvl="8" marL="4114800" marR="0" rtl="0" algn="l">
              <a:lnSpc>
                <a:spcPct val="90000"/>
              </a:lnSpc>
              <a:spcBef>
                <a:spcPts val="900"/>
              </a:spcBef>
              <a:spcAft>
                <a:spcPts val="0"/>
              </a:spcAft>
              <a:buClr>
                <a:schemeClr val="dk1"/>
              </a:buClr>
              <a:buSzPts val="3100"/>
              <a:buFont typeface="Arial"/>
              <a:buChar char="•"/>
              <a:defRPr b="0" i="0" sz="3100" u="none" cap="none" strike="noStrike">
                <a:solidFill>
                  <a:schemeClr val="dk1"/>
                </a:solidFill>
                <a:latin typeface="Calibri"/>
                <a:ea typeface="Calibri"/>
                <a:cs typeface="Calibri"/>
                <a:sym typeface="Calibri"/>
              </a:defRPr>
            </a:lvl9pPr>
          </a:lstStyle>
          <a:p/>
        </p:txBody>
      </p:sp>
      <p:sp>
        <p:nvSpPr>
          <p:cNvPr id="15" name="Google Shape;15;p3"/>
          <p:cNvSpPr txBox="1"/>
          <p:nvPr>
            <p:ph idx="4" type="body"/>
          </p:nvPr>
        </p:nvSpPr>
        <p:spPr>
          <a:xfrm>
            <a:off x="6252224" y="3207438"/>
            <a:ext cx="13426200" cy="6852000"/>
          </a:xfrm>
          <a:prstGeom prst="rect">
            <a:avLst/>
          </a:prstGeom>
          <a:noFill/>
          <a:ln>
            <a:noFill/>
          </a:ln>
        </p:spPr>
        <p:txBody>
          <a:bodyPr anchorCtr="0" anchor="t" bIns="75375" lIns="150800" spcFirstLastPara="1" rIns="150800" wrap="square" tIns="75375">
            <a:noAutofit/>
          </a:bodyPr>
          <a:lstStyle>
            <a:lvl1pPr indent="-520700" lvl="0" marL="457200" marR="0" rtl="0" algn="l">
              <a:lnSpc>
                <a:spcPct val="90000"/>
              </a:lnSpc>
              <a:spcBef>
                <a:spcPts val="1800"/>
              </a:spcBef>
              <a:spcAft>
                <a:spcPts val="0"/>
              </a:spcAft>
              <a:buClr>
                <a:srgbClr val="006FB6"/>
              </a:buClr>
              <a:buSzPts val="4600"/>
              <a:buFont typeface="Arial"/>
              <a:buChar char="•"/>
              <a:defRPr b="0" i="0" sz="4600" u="none" cap="none" strike="noStrike">
                <a:solidFill>
                  <a:srgbClr val="006FB6"/>
                </a:solidFill>
                <a:latin typeface="Calibri"/>
                <a:ea typeface="Calibri"/>
                <a:cs typeface="Calibri"/>
                <a:sym typeface="Calibri"/>
              </a:defRPr>
            </a:lvl1pPr>
            <a:lvl2pPr indent="-482600" lvl="1" marL="914400" marR="0" rtl="0" algn="l">
              <a:lnSpc>
                <a:spcPct val="90000"/>
              </a:lnSpc>
              <a:spcBef>
                <a:spcPts val="900"/>
              </a:spcBef>
              <a:spcAft>
                <a:spcPts val="0"/>
              </a:spcAft>
              <a:buClr>
                <a:srgbClr val="006FB6"/>
              </a:buClr>
              <a:buSzPts val="4000"/>
              <a:buFont typeface="Arial"/>
              <a:buChar char="•"/>
              <a:defRPr b="0" i="0" sz="4000" u="none" cap="none" strike="noStrike">
                <a:solidFill>
                  <a:srgbClr val="006FB6"/>
                </a:solidFill>
                <a:latin typeface="Calibri"/>
                <a:ea typeface="Calibri"/>
                <a:cs typeface="Calibri"/>
                <a:sym typeface="Calibri"/>
              </a:defRPr>
            </a:lvl2pPr>
            <a:lvl3pPr indent="-438150" lvl="2" marL="1371600" marR="0" rtl="0" algn="l">
              <a:lnSpc>
                <a:spcPct val="90000"/>
              </a:lnSpc>
              <a:spcBef>
                <a:spcPts val="900"/>
              </a:spcBef>
              <a:spcAft>
                <a:spcPts val="0"/>
              </a:spcAft>
              <a:buClr>
                <a:srgbClr val="006FB6"/>
              </a:buClr>
              <a:buSzPts val="3300"/>
              <a:buFont typeface="Arial"/>
              <a:buChar char="•"/>
              <a:defRPr b="0" i="0" sz="3300" u="none" cap="none" strike="noStrike">
                <a:solidFill>
                  <a:srgbClr val="006FB6"/>
                </a:solidFill>
                <a:latin typeface="Calibri"/>
                <a:ea typeface="Calibri"/>
                <a:cs typeface="Calibri"/>
                <a:sym typeface="Calibri"/>
              </a:defRPr>
            </a:lvl3pPr>
            <a:lvl4pPr indent="-425450" lvl="3" marL="1828800" marR="0" rtl="0" algn="l">
              <a:lnSpc>
                <a:spcPct val="90000"/>
              </a:lnSpc>
              <a:spcBef>
                <a:spcPts val="900"/>
              </a:spcBef>
              <a:spcAft>
                <a:spcPts val="0"/>
              </a:spcAft>
              <a:buClr>
                <a:srgbClr val="006FB6"/>
              </a:buClr>
              <a:buSzPts val="3100"/>
              <a:buFont typeface="Arial"/>
              <a:buChar char="•"/>
              <a:defRPr b="0" i="0" sz="3100" u="none" cap="none" strike="noStrike">
                <a:solidFill>
                  <a:srgbClr val="006FB6"/>
                </a:solidFill>
                <a:latin typeface="Calibri"/>
                <a:ea typeface="Calibri"/>
                <a:cs typeface="Calibri"/>
                <a:sym typeface="Calibri"/>
              </a:defRPr>
            </a:lvl4pPr>
            <a:lvl5pPr indent="-425450" lvl="4" marL="2286000" marR="0" rtl="0" algn="l">
              <a:lnSpc>
                <a:spcPct val="90000"/>
              </a:lnSpc>
              <a:spcBef>
                <a:spcPts val="900"/>
              </a:spcBef>
              <a:spcAft>
                <a:spcPts val="0"/>
              </a:spcAft>
              <a:buClr>
                <a:srgbClr val="006FB6"/>
              </a:buClr>
              <a:buSzPts val="3100"/>
              <a:buFont typeface="Arial"/>
              <a:buChar char="•"/>
              <a:defRPr b="0" i="0" sz="3100" u="none" cap="none" strike="noStrike">
                <a:solidFill>
                  <a:srgbClr val="006FB6"/>
                </a:solidFill>
                <a:latin typeface="Calibri"/>
                <a:ea typeface="Calibri"/>
                <a:cs typeface="Calibri"/>
                <a:sym typeface="Calibri"/>
              </a:defRPr>
            </a:lvl5pPr>
            <a:lvl6pPr indent="-425450" lvl="5" marL="2743200" marR="0" rtl="0" algn="l">
              <a:lnSpc>
                <a:spcPct val="90000"/>
              </a:lnSpc>
              <a:spcBef>
                <a:spcPts val="900"/>
              </a:spcBef>
              <a:spcAft>
                <a:spcPts val="0"/>
              </a:spcAft>
              <a:buClr>
                <a:schemeClr val="dk1"/>
              </a:buClr>
              <a:buSzPts val="3100"/>
              <a:buFont typeface="Arial"/>
              <a:buChar char="•"/>
              <a:defRPr b="0" i="0" sz="3100" u="none" cap="none" strike="noStrike">
                <a:solidFill>
                  <a:schemeClr val="dk1"/>
                </a:solidFill>
                <a:latin typeface="Calibri"/>
                <a:ea typeface="Calibri"/>
                <a:cs typeface="Calibri"/>
                <a:sym typeface="Calibri"/>
              </a:defRPr>
            </a:lvl6pPr>
            <a:lvl7pPr indent="-425450" lvl="6" marL="3200400" marR="0" rtl="0" algn="l">
              <a:lnSpc>
                <a:spcPct val="90000"/>
              </a:lnSpc>
              <a:spcBef>
                <a:spcPts val="900"/>
              </a:spcBef>
              <a:spcAft>
                <a:spcPts val="0"/>
              </a:spcAft>
              <a:buClr>
                <a:schemeClr val="dk1"/>
              </a:buClr>
              <a:buSzPts val="3100"/>
              <a:buFont typeface="Arial"/>
              <a:buChar char="•"/>
              <a:defRPr b="0" i="0" sz="3100" u="none" cap="none" strike="noStrike">
                <a:solidFill>
                  <a:schemeClr val="dk1"/>
                </a:solidFill>
                <a:latin typeface="Calibri"/>
                <a:ea typeface="Calibri"/>
                <a:cs typeface="Calibri"/>
                <a:sym typeface="Calibri"/>
              </a:defRPr>
            </a:lvl7pPr>
            <a:lvl8pPr indent="-425450" lvl="7" marL="3657600" marR="0" rtl="0" algn="l">
              <a:lnSpc>
                <a:spcPct val="90000"/>
              </a:lnSpc>
              <a:spcBef>
                <a:spcPts val="900"/>
              </a:spcBef>
              <a:spcAft>
                <a:spcPts val="0"/>
              </a:spcAft>
              <a:buClr>
                <a:schemeClr val="dk1"/>
              </a:buClr>
              <a:buSzPts val="3100"/>
              <a:buFont typeface="Arial"/>
              <a:buChar char="•"/>
              <a:defRPr b="0" i="0" sz="3100" u="none" cap="none" strike="noStrike">
                <a:solidFill>
                  <a:schemeClr val="dk1"/>
                </a:solidFill>
                <a:latin typeface="Calibri"/>
                <a:ea typeface="Calibri"/>
                <a:cs typeface="Calibri"/>
                <a:sym typeface="Calibri"/>
              </a:defRPr>
            </a:lvl8pPr>
            <a:lvl9pPr indent="-425450" lvl="8" marL="4114800" marR="0" rtl="0" algn="l">
              <a:lnSpc>
                <a:spcPct val="90000"/>
              </a:lnSpc>
              <a:spcBef>
                <a:spcPts val="900"/>
              </a:spcBef>
              <a:spcAft>
                <a:spcPts val="0"/>
              </a:spcAft>
              <a:buClr>
                <a:schemeClr val="dk1"/>
              </a:buClr>
              <a:buSzPts val="3100"/>
              <a:buFont typeface="Arial"/>
              <a:buChar char="•"/>
              <a:defRPr b="0" i="0" sz="31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Blank 1">
  <p:cSld name="1_Blank_1">
    <p:spTree>
      <p:nvGrpSpPr>
        <p:cNvPr id="16" name="Shape 16"/>
        <p:cNvGrpSpPr/>
        <p:nvPr/>
      </p:nvGrpSpPr>
      <p:grpSpPr>
        <a:xfrm>
          <a:off x="0" y="0"/>
          <a:ext cx="0" cy="0"/>
          <a:chOff x="0" y="0"/>
          <a:chExt cx="0" cy="0"/>
        </a:xfrm>
      </p:grpSpPr>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est">
  <p:cSld name="Test">
    <p:spTree>
      <p:nvGrpSpPr>
        <p:cNvPr id="17" name="Shape 17"/>
        <p:cNvGrpSpPr/>
        <p:nvPr/>
      </p:nvGrpSpPr>
      <p:grpSpPr>
        <a:xfrm>
          <a:off x="0" y="0"/>
          <a:ext cx="0" cy="0"/>
          <a:chOff x="0" y="0"/>
          <a:chExt cx="0" cy="0"/>
        </a:xfrm>
      </p:grpSpPr>
      <p:sp>
        <p:nvSpPr>
          <p:cNvPr id="18" name="Google Shape;18;p5"/>
          <p:cNvSpPr txBox="1"/>
          <p:nvPr>
            <p:ph idx="1" type="body"/>
          </p:nvPr>
        </p:nvSpPr>
        <p:spPr>
          <a:xfrm>
            <a:off x="612750" y="6154125"/>
            <a:ext cx="5738700" cy="2124000"/>
          </a:xfrm>
          <a:prstGeom prst="rect">
            <a:avLst/>
          </a:prstGeom>
          <a:noFill/>
          <a:ln>
            <a:noFill/>
          </a:ln>
        </p:spPr>
        <p:txBody>
          <a:bodyPr anchorCtr="0" anchor="t" bIns="45700" lIns="91450" spcFirstLastPara="1" rIns="91450" wrap="square" tIns="45700">
            <a:noAutofit/>
          </a:bodyPr>
          <a:lstStyle>
            <a:lvl1pPr indent="-228600" lvl="0" marL="457200" marR="0" rtl="0" algn="l">
              <a:lnSpc>
                <a:spcPct val="100000"/>
              </a:lnSpc>
              <a:spcBef>
                <a:spcPts val="0"/>
              </a:spcBef>
              <a:spcAft>
                <a:spcPts val="0"/>
              </a:spcAft>
              <a:buClr>
                <a:srgbClr val="000000"/>
              </a:buClr>
              <a:buSzPts val="3450"/>
              <a:buFont typeface="Poppins"/>
              <a:buNone/>
              <a:defRPr b="1" i="0" sz="3450" u="none" cap="none" strike="noStrike">
                <a:solidFill>
                  <a:srgbClr val="0071B5"/>
                </a:solidFill>
                <a:latin typeface="Poppins"/>
                <a:ea typeface="Poppins"/>
                <a:cs typeface="Poppins"/>
                <a:sym typeface="Poppins"/>
              </a:defRPr>
            </a:lvl1pPr>
            <a:lvl2pPr indent="-228600" lvl="1" marL="914400" marR="0" rtl="0" algn="l">
              <a:lnSpc>
                <a:spcPct val="100000"/>
              </a:lnSpc>
              <a:spcBef>
                <a:spcPts val="0"/>
              </a:spcBef>
              <a:spcAft>
                <a:spcPts val="0"/>
              </a:spcAft>
              <a:buClr>
                <a:srgbClr val="000000"/>
              </a:buClr>
              <a:buSzPts val="3450"/>
              <a:buFont typeface="Poppins"/>
              <a:buNone/>
              <a:defRPr b="1" i="0" sz="3450" u="none" cap="none" strike="noStrike">
                <a:solidFill>
                  <a:srgbClr val="0071B5"/>
                </a:solidFill>
                <a:latin typeface="Poppins"/>
                <a:ea typeface="Poppins"/>
                <a:cs typeface="Poppins"/>
                <a:sym typeface="Poppins"/>
              </a:defRPr>
            </a:lvl2pPr>
            <a:lvl3pPr indent="-228600" lvl="2" marL="1371600" marR="0" rtl="0" algn="l">
              <a:lnSpc>
                <a:spcPct val="100000"/>
              </a:lnSpc>
              <a:spcBef>
                <a:spcPts val="0"/>
              </a:spcBef>
              <a:spcAft>
                <a:spcPts val="0"/>
              </a:spcAft>
              <a:buClr>
                <a:srgbClr val="000000"/>
              </a:buClr>
              <a:buSzPts val="3450"/>
              <a:buFont typeface="Poppins"/>
              <a:buNone/>
              <a:defRPr b="1" i="0" sz="3450" u="none" cap="none" strike="noStrike">
                <a:solidFill>
                  <a:srgbClr val="0071B5"/>
                </a:solidFill>
                <a:latin typeface="Poppins"/>
                <a:ea typeface="Poppins"/>
                <a:cs typeface="Poppins"/>
                <a:sym typeface="Poppins"/>
              </a:defRPr>
            </a:lvl3pPr>
            <a:lvl4pPr indent="-228600" lvl="3" marL="1828800" marR="0" rtl="0" algn="l">
              <a:lnSpc>
                <a:spcPct val="100000"/>
              </a:lnSpc>
              <a:spcBef>
                <a:spcPts val="0"/>
              </a:spcBef>
              <a:spcAft>
                <a:spcPts val="0"/>
              </a:spcAft>
              <a:buClr>
                <a:srgbClr val="000000"/>
              </a:buClr>
              <a:buSzPts val="3450"/>
              <a:buFont typeface="Poppins"/>
              <a:buNone/>
              <a:defRPr b="1" i="0" sz="3450" u="none" cap="none" strike="noStrike">
                <a:solidFill>
                  <a:srgbClr val="0071B5"/>
                </a:solidFill>
                <a:latin typeface="Poppins"/>
                <a:ea typeface="Poppins"/>
                <a:cs typeface="Poppins"/>
                <a:sym typeface="Poppins"/>
              </a:defRPr>
            </a:lvl4pPr>
            <a:lvl5pPr indent="-228600" lvl="4" marL="2286000" marR="0" rtl="0" algn="l">
              <a:lnSpc>
                <a:spcPct val="100000"/>
              </a:lnSpc>
              <a:spcBef>
                <a:spcPts val="0"/>
              </a:spcBef>
              <a:spcAft>
                <a:spcPts val="0"/>
              </a:spcAft>
              <a:buClr>
                <a:srgbClr val="000000"/>
              </a:buClr>
              <a:buSzPts val="3450"/>
              <a:buFont typeface="Poppins"/>
              <a:buNone/>
              <a:defRPr b="1" i="0" sz="3450" u="none" cap="none" strike="noStrike">
                <a:solidFill>
                  <a:srgbClr val="0071B5"/>
                </a:solidFill>
                <a:latin typeface="Poppins"/>
                <a:ea typeface="Poppins"/>
                <a:cs typeface="Poppins"/>
                <a:sym typeface="Poppins"/>
              </a:defRPr>
            </a:lvl5pPr>
            <a:lvl6pPr indent="-228600" lvl="5" marL="2743200" marR="0" rtl="0" algn="l">
              <a:lnSpc>
                <a:spcPct val="100000"/>
              </a:lnSpc>
              <a:spcBef>
                <a:spcPts val="0"/>
              </a:spcBef>
              <a:spcAft>
                <a:spcPts val="0"/>
              </a:spcAft>
              <a:buClr>
                <a:srgbClr val="000000"/>
              </a:buClr>
              <a:buSzPts val="3450"/>
              <a:buFont typeface="Poppins"/>
              <a:buNone/>
              <a:defRPr b="0" i="0" sz="3450" u="none" cap="none" strike="noStrike">
                <a:solidFill>
                  <a:srgbClr val="000000"/>
                </a:solidFill>
                <a:latin typeface="Poppins"/>
                <a:ea typeface="Poppins"/>
                <a:cs typeface="Poppins"/>
                <a:sym typeface="Poppins"/>
              </a:defRPr>
            </a:lvl6pPr>
            <a:lvl7pPr indent="-228600" lvl="6" marL="3200400" marR="0" rtl="0" algn="l">
              <a:lnSpc>
                <a:spcPct val="100000"/>
              </a:lnSpc>
              <a:spcBef>
                <a:spcPts val="0"/>
              </a:spcBef>
              <a:spcAft>
                <a:spcPts val="0"/>
              </a:spcAft>
              <a:buClr>
                <a:srgbClr val="000000"/>
              </a:buClr>
              <a:buSzPts val="3450"/>
              <a:buFont typeface="Poppins"/>
              <a:buNone/>
              <a:defRPr b="0" i="0" sz="3450" u="none" cap="none" strike="noStrike">
                <a:solidFill>
                  <a:srgbClr val="000000"/>
                </a:solidFill>
                <a:latin typeface="Poppins"/>
                <a:ea typeface="Poppins"/>
                <a:cs typeface="Poppins"/>
                <a:sym typeface="Poppins"/>
              </a:defRPr>
            </a:lvl7pPr>
            <a:lvl8pPr indent="-228600" lvl="7" marL="3657600" marR="0" rtl="0" algn="l">
              <a:lnSpc>
                <a:spcPct val="100000"/>
              </a:lnSpc>
              <a:spcBef>
                <a:spcPts val="0"/>
              </a:spcBef>
              <a:spcAft>
                <a:spcPts val="0"/>
              </a:spcAft>
              <a:buClr>
                <a:srgbClr val="000000"/>
              </a:buClr>
              <a:buSzPts val="3450"/>
              <a:buFont typeface="Poppins"/>
              <a:buNone/>
              <a:defRPr b="0" i="0" sz="3450" u="none" cap="none" strike="noStrike">
                <a:solidFill>
                  <a:srgbClr val="000000"/>
                </a:solidFill>
                <a:latin typeface="Poppins"/>
                <a:ea typeface="Poppins"/>
                <a:cs typeface="Poppins"/>
                <a:sym typeface="Poppins"/>
              </a:defRPr>
            </a:lvl8pPr>
            <a:lvl9pPr indent="-228600" lvl="8" marL="4114800" marR="0" rtl="0" algn="l">
              <a:lnSpc>
                <a:spcPct val="100000"/>
              </a:lnSpc>
              <a:spcBef>
                <a:spcPts val="0"/>
              </a:spcBef>
              <a:spcAft>
                <a:spcPts val="0"/>
              </a:spcAft>
              <a:buClr>
                <a:srgbClr val="000000"/>
              </a:buClr>
              <a:buSzPts val="3450"/>
              <a:buFont typeface="Poppins"/>
              <a:buNone/>
              <a:defRPr b="0" i="0" sz="3450" u="none" cap="none" strike="noStrike">
                <a:solidFill>
                  <a:srgbClr val="000000"/>
                </a:solidFill>
                <a:latin typeface="Poppins"/>
                <a:ea typeface="Poppins"/>
                <a:cs typeface="Poppins"/>
                <a:sym typeface="Poppins"/>
              </a:defRPr>
            </a:lvl9pPr>
          </a:lstStyle>
          <a:p/>
        </p:txBody>
      </p:sp>
      <p:sp>
        <p:nvSpPr>
          <p:cNvPr id="19" name="Google Shape;19;p5"/>
          <p:cNvSpPr txBox="1"/>
          <p:nvPr>
            <p:ph idx="2" type="body"/>
          </p:nvPr>
        </p:nvSpPr>
        <p:spPr>
          <a:xfrm>
            <a:off x="612750" y="631025"/>
            <a:ext cx="5742300" cy="3014400"/>
          </a:xfrm>
          <a:prstGeom prst="rect">
            <a:avLst/>
          </a:prstGeom>
          <a:noFill/>
          <a:ln>
            <a:noFill/>
          </a:ln>
        </p:spPr>
        <p:txBody>
          <a:bodyPr anchorCtr="0" anchor="t" bIns="0" lIns="0" spcFirstLastPara="1" rIns="0" wrap="square" tIns="0">
            <a:noAutofit/>
          </a:bodyPr>
          <a:lstStyle>
            <a:lvl1pPr indent="-228600" lvl="0" marL="457200" marR="0" rtl="0" algn="l">
              <a:lnSpc>
                <a:spcPct val="100000"/>
              </a:lnSpc>
              <a:spcBef>
                <a:spcPts val="0"/>
              </a:spcBef>
              <a:spcAft>
                <a:spcPts val="0"/>
              </a:spcAft>
              <a:buClr>
                <a:srgbClr val="000000"/>
              </a:buClr>
              <a:buSzPts val="7600"/>
              <a:buFont typeface="Arial"/>
              <a:buNone/>
              <a:defRPr b="0" i="0" sz="7600" u="none" cap="none" strike="noStrike">
                <a:solidFill>
                  <a:srgbClr val="0071B5"/>
                </a:solidFill>
                <a:latin typeface="Poppins Black"/>
                <a:ea typeface="Poppins Black"/>
                <a:cs typeface="Poppins Black"/>
                <a:sym typeface="Poppins Black"/>
              </a:defRPr>
            </a:lvl1pPr>
            <a:lvl2pPr indent="-228600" lvl="1" marL="914400" marR="0" rtl="0" algn="l">
              <a:lnSpc>
                <a:spcPct val="100000"/>
              </a:lnSpc>
              <a:spcBef>
                <a:spcPts val="0"/>
              </a:spcBef>
              <a:spcAft>
                <a:spcPts val="0"/>
              </a:spcAft>
              <a:buClr>
                <a:srgbClr val="000000"/>
              </a:buClr>
              <a:buSzPts val="1400"/>
              <a:buFont typeface="Arial"/>
              <a:buNone/>
              <a:defRPr b="0" i="0" sz="5000" u="none" cap="none" strike="noStrike">
                <a:solidFill>
                  <a:srgbClr val="0071B5"/>
                </a:solidFill>
                <a:latin typeface="Poppins Black"/>
                <a:ea typeface="Poppins Black"/>
                <a:cs typeface="Poppins Black"/>
                <a:sym typeface="Poppins Black"/>
              </a:defRPr>
            </a:lvl2pPr>
            <a:lvl3pPr indent="-228600" lvl="2" marL="1371600" marR="0" rtl="0" algn="l">
              <a:lnSpc>
                <a:spcPct val="100000"/>
              </a:lnSpc>
              <a:spcBef>
                <a:spcPts val="0"/>
              </a:spcBef>
              <a:spcAft>
                <a:spcPts val="0"/>
              </a:spcAft>
              <a:buClr>
                <a:srgbClr val="000000"/>
              </a:buClr>
              <a:buSzPts val="1400"/>
              <a:buFont typeface="Arial"/>
              <a:buNone/>
              <a:defRPr b="0" i="0" sz="5000" u="none" cap="none" strike="noStrike">
                <a:solidFill>
                  <a:srgbClr val="0071B5"/>
                </a:solidFill>
                <a:latin typeface="Poppins Black"/>
                <a:ea typeface="Poppins Black"/>
                <a:cs typeface="Poppins Black"/>
                <a:sym typeface="Poppins Black"/>
              </a:defRPr>
            </a:lvl3pPr>
            <a:lvl4pPr indent="-228600" lvl="3" marL="1828800" marR="0" rtl="0" algn="l">
              <a:lnSpc>
                <a:spcPct val="100000"/>
              </a:lnSpc>
              <a:spcBef>
                <a:spcPts val="0"/>
              </a:spcBef>
              <a:spcAft>
                <a:spcPts val="0"/>
              </a:spcAft>
              <a:buClr>
                <a:srgbClr val="000000"/>
              </a:buClr>
              <a:buSzPts val="1400"/>
              <a:buFont typeface="Arial"/>
              <a:buNone/>
              <a:defRPr b="0" i="0" sz="5000" u="none" cap="none" strike="noStrike">
                <a:solidFill>
                  <a:srgbClr val="0071B5"/>
                </a:solidFill>
                <a:latin typeface="Poppins Black"/>
                <a:ea typeface="Poppins Black"/>
                <a:cs typeface="Poppins Black"/>
                <a:sym typeface="Poppins Black"/>
              </a:defRPr>
            </a:lvl4pPr>
            <a:lvl5pPr indent="-228600" lvl="4" marL="2286000" marR="0" rtl="0" algn="l">
              <a:lnSpc>
                <a:spcPct val="100000"/>
              </a:lnSpc>
              <a:spcBef>
                <a:spcPts val="0"/>
              </a:spcBef>
              <a:spcAft>
                <a:spcPts val="0"/>
              </a:spcAft>
              <a:buClr>
                <a:srgbClr val="000000"/>
              </a:buClr>
              <a:buSzPts val="1400"/>
              <a:buFont typeface="Arial"/>
              <a:buNone/>
              <a:defRPr b="0" i="0" sz="5000" u="none" cap="none" strike="noStrike">
                <a:solidFill>
                  <a:srgbClr val="0071B5"/>
                </a:solidFill>
                <a:latin typeface="Poppins Black"/>
                <a:ea typeface="Poppins Black"/>
                <a:cs typeface="Poppins Black"/>
                <a:sym typeface="Poppins Black"/>
              </a:defRPr>
            </a:lvl5pPr>
            <a:lvl6pPr indent="-228600" lvl="5" marL="2743200" marR="0" rtl="0" algn="l">
              <a:lnSpc>
                <a:spcPct val="100000"/>
              </a:lnSpc>
              <a:spcBef>
                <a:spcPts val="0"/>
              </a:spcBef>
              <a:spcAft>
                <a:spcPts val="0"/>
              </a:spcAft>
              <a:buClr>
                <a:srgbClr val="000000"/>
              </a:buClr>
              <a:buSzPts val="1400"/>
              <a:buFont typeface="Arial"/>
              <a:buNone/>
              <a:defRPr b="0" i="0" sz="800" u="none" cap="none" strike="noStrike">
                <a:solidFill>
                  <a:srgbClr val="000000"/>
                </a:solidFill>
                <a:latin typeface="Arial"/>
                <a:ea typeface="Arial"/>
                <a:cs typeface="Arial"/>
                <a:sym typeface="Arial"/>
              </a:defRPr>
            </a:lvl6pPr>
            <a:lvl7pPr indent="-228600" lvl="6" marL="3200400" marR="0" rtl="0" algn="l">
              <a:lnSpc>
                <a:spcPct val="100000"/>
              </a:lnSpc>
              <a:spcBef>
                <a:spcPts val="0"/>
              </a:spcBef>
              <a:spcAft>
                <a:spcPts val="0"/>
              </a:spcAft>
              <a:buClr>
                <a:srgbClr val="000000"/>
              </a:buClr>
              <a:buSzPts val="1400"/>
              <a:buFont typeface="Arial"/>
              <a:buNone/>
              <a:defRPr b="0" i="0" sz="800" u="none" cap="none" strike="noStrike">
                <a:solidFill>
                  <a:srgbClr val="000000"/>
                </a:solidFill>
                <a:latin typeface="Arial"/>
                <a:ea typeface="Arial"/>
                <a:cs typeface="Arial"/>
                <a:sym typeface="Arial"/>
              </a:defRPr>
            </a:lvl7pPr>
            <a:lvl8pPr indent="-228600" lvl="7" marL="3657600" marR="0" rtl="0" algn="l">
              <a:lnSpc>
                <a:spcPct val="100000"/>
              </a:lnSpc>
              <a:spcBef>
                <a:spcPts val="0"/>
              </a:spcBef>
              <a:spcAft>
                <a:spcPts val="0"/>
              </a:spcAft>
              <a:buClr>
                <a:srgbClr val="000000"/>
              </a:buClr>
              <a:buSzPts val="1400"/>
              <a:buFont typeface="Arial"/>
              <a:buNone/>
              <a:defRPr b="0" i="0" sz="800" u="none" cap="none" strike="noStrike">
                <a:solidFill>
                  <a:srgbClr val="000000"/>
                </a:solidFill>
                <a:latin typeface="Arial"/>
                <a:ea typeface="Arial"/>
                <a:cs typeface="Arial"/>
                <a:sym typeface="Arial"/>
              </a:defRPr>
            </a:lvl8pPr>
            <a:lvl9pPr indent="-228600" lvl="8" marL="4114800" marR="0" rtl="0" algn="l">
              <a:lnSpc>
                <a:spcPct val="100000"/>
              </a:lnSpc>
              <a:spcBef>
                <a:spcPts val="0"/>
              </a:spcBef>
              <a:spcAft>
                <a:spcPts val="0"/>
              </a:spcAft>
              <a:buClr>
                <a:srgbClr val="000000"/>
              </a:buClr>
              <a:buSzPts val="1400"/>
              <a:buFont typeface="Arial"/>
              <a:buNone/>
              <a:defRPr b="0" i="0" sz="800" u="none" cap="none" strike="noStrike">
                <a:solidFill>
                  <a:srgbClr val="000000"/>
                </a:solidFill>
                <a:latin typeface="Arial"/>
                <a:ea typeface="Arial"/>
                <a:cs typeface="Arial"/>
                <a:sym typeface="Arial"/>
              </a:defRPr>
            </a:lvl9pPr>
          </a:lstStyle>
          <a:p/>
        </p:txBody>
      </p:sp>
    </p:spTree>
  </p:cSld>
  <p:clrMapOvr>
    <a:masterClrMapping/>
  </p:clrMapOvr>
  <p:extLst>
    <p:ext uri="{DCECCB84-F9BA-43D5-87BE-67443E8EF086}">
      <p15:sldGuideLst>
        <p15:guide id="1" orient="horz" pos="5875">
          <p15:clr>
            <a:srgbClr val="FBAE40"/>
          </p15:clr>
        </p15:guide>
        <p15:guide id="2" pos="10443">
          <p15:clr>
            <a:srgbClr val="FBAE40"/>
          </p15:clr>
        </p15:guide>
      </p15:sldGuideLst>
    </p:ext>
  </p:extLst>
</p:sldLayout>
</file>

<file path=ppt/slideMasters/_rels/slideMaster1.xml.rels><?xml version="1.0" encoding="UTF-8" standalone="yes"?><Relationships xmlns="http://schemas.openxmlformats.org/package/2006/relationships"><Relationship Id="rId1" Type="http://schemas.openxmlformats.org/officeDocument/2006/relationships/image" Target="../media/image8.png"/><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5" Type="http://schemas.openxmlformats.org/officeDocument/2006/relationships/slideLayout" Target="../slideLayouts/slideLayout4.xml"/><Relationship Id="rId6"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5" name="Shape 5"/>
        <p:cNvGrpSpPr/>
        <p:nvPr/>
      </p:nvGrpSpPr>
      <p:grpSpPr>
        <a:xfrm>
          <a:off x="0" y="0"/>
          <a:ext cx="0" cy="0"/>
          <a:chOff x="0" y="0"/>
          <a:chExt cx="0" cy="0"/>
        </a:xfrm>
      </p:grpSpPr>
      <p:sp>
        <p:nvSpPr>
          <p:cNvPr id="6" name="Google Shape;6;p1"/>
          <p:cNvSpPr/>
          <p:nvPr/>
        </p:nvSpPr>
        <p:spPr>
          <a:xfrm>
            <a:off x="0" y="6"/>
            <a:ext cx="6938009" cy="11308715"/>
          </a:xfrm>
          <a:custGeom>
            <a:rect b="b" l="l" r="r" t="t"/>
            <a:pathLst>
              <a:path extrusionOk="0" h="11308715" w="6938009">
                <a:moveTo>
                  <a:pt x="6937591" y="5174450"/>
                </a:moveTo>
                <a:lnTo>
                  <a:pt x="6937324" y="5110950"/>
                </a:lnTo>
                <a:lnTo>
                  <a:pt x="6936727" y="5060150"/>
                </a:lnTo>
                <a:lnTo>
                  <a:pt x="6935825" y="4996650"/>
                </a:lnTo>
                <a:lnTo>
                  <a:pt x="6934619" y="4933150"/>
                </a:lnTo>
                <a:lnTo>
                  <a:pt x="6933095" y="4882350"/>
                </a:lnTo>
                <a:lnTo>
                  <a:pt x="6931253" y="4818850"/>
                </a:lnTo>
                <a:lnTo>
                  <a:pt x="6929107" y="4755350"/>
                </a:lnTo>
                <a:lnTo>
                  <a:pt x="6926656" y="4704550"/>
                </a:lnTo>
                <a:lnTo>
                  <a:pt x="6923900" y="4641050"/>
                </a:lnTo>
                <a:lnTo>
                  <a:pt x="6920839" y="4577550"/>
                </a:lnTo>
                <a:lnTo>
                  <a:pt x="6917474" y="4526750"/>
                </a:lnTo>
                <a:lnTo>
                  <a:pt x="6913804" y="4463250"/>
                </a:lnTo>
                <a:lnTo>
                  <a:pt x="6909829" y="4412450"/>
                </a:lnTo>
                <a:lnTo>
                  <a:pt x="6905561" y="4348950"/>
                </a:lnTo>
                <a:lnTo>
                  <a:pt x="6900989" y="4298150"/>
                </a:lnTo>
                <a:lnTo>
                  <a:pt x="6896125" y="4234650"/>
                </a:lnTo>
                <a:lnTo>
                  <a:pt x="6890969" y="4183850"/>
                </a:lnTo>
                <a:lnTo>
                  <a:pt x="6885508" y="4120350"/>
                </a:lnTo>
                <a:lnTo>
                  <a:pt x="6879768" y="4069550"/>
                </a:lnTo>
                <a:lnTo>
                  <a:pt x="6873722" y="4006050"/>
                </a:lnTo>
                <a:lnTo>
                  <a:pt x="6867398" y="3955250"/>
                </a:lnTo>
                <a:lnTo>
                  <a:pt x="6860768" y="3891750"/>
                </a:lnTo>
                <a:lnTo>
                  <a:pt x="6853872" y="3840950"/>
                </a:lnTo>
                <a:lnTo>
                  <a:pt x="6846671" y="3777450"/>
                </a:lnTo>
                <a:lnTo>
                  <a:pt x="6839191" y="3726650"/>
                </a:lnTo>
                <a:lnTo>
                  <a:pt x="6831431" y="3663150"/>
                </a:lnTo>
                <a:lnTo>
                  <a:pt x="6823380" y="3612350"/>
                </a:lnTo>
                <a:lnTo>
                  <a:pt x="6815061" y="3561550"/>
                </a:lnTo>
                <a:lnTo>
                  <a:pt x="6806451" y="3498050"/>
                </a:lnTo>
                <a:lnTo>
                  <a:pt x="6797573" y="3447250"/>
                </a:lnTo>
                <a:lnTo>
                  <a:pt x="6788404" y="3396450"/>
                </a:lnTo>
                <a:lnTo>
                  <a:pt x="6778968" y="3332950"/>
                </a:lnTo>
                <a:lnTo>
                  <a:pt x="6769252" y="3282150"/>
                </a:lnTo>
                <a:lnTo>
                  <a:pt x="6759270" y="3231350"/>
                </a:lnTo>
                <a:lnTo>
                  <a:pt x="6749008" y="3180550"/>
                </a:lnTo>
                <a:lnTo>
                  <a:pt x="6738480" y="3117050"/>
                </a:lnTo>
                <a:lnTo>
                  <a:pt x="6727685" y="3066250"/>
                </a:lnTo>
                <a:lnTo>
                  <a:pt x="6716623" y="3015450"/>
                </a:lnTo>
                <a:lnTo>
                  <a:pt x="6705282" y="2964650"/>
                </a:lnTo>
                <a:lnTo>
                  <a:pt x="6693687" y="2913850"/>
                </a:lnTo>
                <a:lnTo>
                  <a:pt x="6681825" y="2850350"/>
                </a:lnTo>
                <a:lnTo>
                  <a:pt x="6669697" y="2799550"/>
                </a:lnTo>
                <a:lnTo>
                  <a:pt x="6657314" y="2748750"/>
                </a:lnTo>
                <a:lnTo>
                  <a:pt x="6644665" y="2697950"/>
                </a:lnTo>
                <a:lnTo>
                  <a:pt x="6631762" y="2647150"/>
                </a:lnTo>
                <a:lnTo>
                  <a:pt x="6618605" y="2596350"/>
                </a:lnTo>
                <a:lnTo>
                  <a:pt x="6605181" y="2545550"/>
                </a:lnTo>
                <a:lnTo>
                  <a:pt x="6591516" y="2494750"/>
                </a:lnTo>
                <a:lnTo>
                  <a:pt x="6577584" y="2443950"/>
                </a:lnTo>
                <a:lnTo>
                  <a:pt x="6563411" y="2393150"/>
                </a:lnTo>
                <a:lnTo>
                  <a:pt x="6548983" y="2342350"/>
                </a:lnTo>
                <a:lnTo>
                  <a:pt x="6534302" y="2291550"/>
                </a:lnTo>
                <a:lnTo>
                  <a:pt x="6519380" y="2240750"/>
                </a:lnTo>
                <a:lnTo>
                  <a:pt x="6504203" y="2189950"/>
                </a:lnTo>
                <a:lnTo>
                  <a:pt x="6488785" y="2139150"/>
                </a:lnTo>
                <a:lnTo>
                  <a:pt x="6473126" y="2088349"/>
                </a:lnTo>
                <a:lnTo>
                  <a:pt x="6457213" y="2037549"/>
                </a:lnTo>
                <a:lnTo>
                  <a:pt x="6441072" y="1999449"/>
                </a:lnTo>
                <a:lnTo>
                  <a:pt x="6424676" y="1948649"/>
                </a:lnTo>
                <a:lnTo>
                  <a:pt x="6408052" y="1897849"/>
                </a:lnTo>
                <a:lnTo>
                  <a:pt x="6391186" y="1847049"/>
                </a:lnTo>
                <a:lnTo>
                  <a:pt x="6374092" y="1796249"/>
                </a:lnTo>
                <a:lnTo>
                  <a:pt x="6356756" y="1758149"/>
                </a:lnTo>
                <a:lnTo>
                  <a:pt x="6339179" y="1707349"/>
                </a:lnTo>
                <a:lnTo>
                  <a:pt x="6321387" y="1656549"/>
                </a:lnTo>
                <a:lnTo>
                  <a:pt x="6303353" y="1618449"/>
                </a:lnTo>
                <a:lnTo>
                  <a:pt x="6285090" y="1567649"/>
                </a:lnTo>
                <a:lnTo>
                  <a:pt x="6266599" y="1516849"/>
                </a:lnTo>
                <a:lnTo>
                  <a:pt x="6247879" y="1478749"/>
                </a:lnTo>
                <a:lnTo>
                  <a:pt x="6228943" y="1427949"/>
                </a:lnTo>
                <a:lnTo>
                  <a:pt x="6209766" y="1389849"/>
                </a:lnTo>
                <a:lnTo>
                  <a:pt x="6190373" y="1339049"/>
                </a:lnTo>
                <a:lnTo>
                  <a:pt x="6170765" y="1300949"/>
                </a:lnTo>
                <a:lnTo>
                  <a:pt x="6150940" y="1250149"/>
                </a:lnTo>
                <a:lnTo>
                  <a:pt x="6130887" y="1212049"/>
                </a:lnTo>
                <a:lnTo>
                  <a:pt x="6110617" y="1161249"/>
                </a:lnTo>
                <a:lnTo>
                  <a:pt x="6090132" y="1123149"/>
                </a:lnTo>
                <a:lnTo>
                  <a:pt x="6069431" y="1072349"/>
                </a:lnTo>
                <a:lnTo>
                  <a:pt x="6048514" y="1034249"/>
                </a:lnTo>
                <a:lnTo>
                  <a:pt x="6027382" y="996149"/>
                </a:lnTo>
                <a:lnTo>
                  <a:pt x="6006046" y="945349"/>
                </a:lnTo>
                <a:lnTo>
                  <a:pt x="5984494" y="907249"/>
                </a:lnTo>
                <a:lnTo>
                  <a:pt x="5962739" y="869149"/>
                </a:lnTo>
                <a:lnTo>
                  <a:pt x="5940780" y="831049"/>
                </a:lnTo>
                <a:lnTo>
                  <a:pt x="5918606" y="780249"/>
                </a:lnTo>
                <a:lnTo>
                  <a:pt x="5896229" y="742149"/>
                </a:lnTo>
                <a:lnTo>
                  <a:pt x="5873661" y="704049"/>
                </a:lnTo>
                <a:lnTo>
                  <a:pt x="5850877" y="665949"/>
                </a:lnTo>
                <a:lnTo>
                  <a:pt x="5827903" y="627849"/>
                </a:lnTo>
                <a:lnTo>
                  <a:pt x="5804713" y="589749"/>
                </a:lnTo>
                <a:lnTo>
                  <a:pt x="5781345" y="538949"/>
                </a:lnTo>
                <a:lnTo>
                  <a:pt x="5757761" y="500849"/>
                </a:lnTo>
                <a:lnTo>
                  <a:pt x="5733999" y="462749"/>
                </a:lnTo>
                <a:lnTo>
                  <a:pt x="5710034" y="424649"/>
                </a:lnTo>
                <a:lnTo>
                  <a:pt x="5685879" y="386549"/>
                </a:lnTo>
                <a:lnTo>
                  <a:pt x="5661533" y="361149"/>
                </a:lnTo>
                <a:lnTo>
                  <a:pt x="5636996" y="323049"/>
                </a:lnTo>
                <a:lnTo>
                  <a:pt x="5612269" y="284949"/>
                </a:lnTo>
                <a:lnTo>
                  <a:pt x="5587352" y="246849"/>
                </a:lnTo>
                <a:lnTo>
                  <a:pt x="5562257" y="208749"/>
                </a:lnTo>
                <a:lnTo>
                  <a:pt x="5536971" y="170649"/>
                </a:lnTo>
                <a:lnTo>
                  <a:pt x="5511508" y="132549"/>
                </a:lnTo>
                <a:lnTo>
                  <a:pt x="5485854" y="107149"/>
                </a:lnTo>
                <a:lnTo>
                  <a:pt x="5460022" y="69049"/>
                </a:lnTo>
                <a:lnTo>
                  <a:pt x="5434012" y="30949"/>
                </a:lnTo>
                <a:lnTo>
                  <a:pt x="5412194" y="5549"/>
                </a:lnTo>
                <a:lnTo>
                  <a:pt x="3280003" y="5549"/>
                </a:lnTo>
                <a:lnTo>
                  <a:pt x="3280003" y="0"/>
                </a:lnTo>
                <a:lnTo>
                  <a:pt x="0" y="0"/>
                </a:lnTo>
                <a:lnTo>
                  <a:pt x="0" y="1072349"/>
                </a:lnTo>
                <a:lnTo>
                  <a:pt x="0" y="9530550"/>
                </a:lnTo>
                <a:lnTo>
                  <a:pt x="0" y="11308550"/>
                </a:lnTo>
                <a:lnTo>
                  <a:pt x="1414424" y="11308550"/>
                </a:lnTo>
                <a:lnTo>
                  <a:pt x="3280003" y="11308550"/>
                </a:lnTo>
                <a:lnTo>
                  <a:pt x="4532858" y="11308550"/>
                </a:lnTo>
                <a:lnTo>
                  <a:pt x="4563757" y="11283150"/>
                </a:lnTo>
                <a:lnTo>
                  <a:pt x="4594517" y="11270450"/>
                </a:lnTo>
                <a:lnTo>
                  <a:pt x="4746256" y="11143450"/>
                </a:lnTo>
                <a:lnTo>
                  <a:pt x="4865065" y="11041850"/>
                </a:lnTo>
                <a:lnTo>
                  <a:pt x="4894402" y="11016450"/>
                </a:lnTo>
                <a:lnTo>
                  <a:pt x="4923599" y="10978350"/>
                </a:lnTo>
                <a:lnTo>
                  <a:pt x="5010239" y="10902150"/>
                </a:lnTo>
                <a:lnTo>
                  <a:pt x="5038814" y="10864050"/>
                </a:lnTo>
                <a:lnTo>
                  <a:pt x="5095481" y="10813250"/>
                </a:lnTo>
                <a:lnTo>
                  <a:pt x="5123586" y="10775150"/>
                </a:lnTo>
                <a:lnTo>
                  <a:pt x="5179301" y="10724350"/>
                </a:lnTo>
                <a:lnTo>
                  <a:pt x="5206911" y="10686250"/>
                </a:lnTo>
                <a:lnTo>
                  <a:pt x="5234356" y="10660850"/>
                </a:lnTo>
                <a:lnTo>
                  <a:pt x="5288750" y="10584650"/>
                </a:lnTo>
                <a:lnTo>
                  <a:pt x="5315699" y="10559250"/>
                </a:lnTo>
                <a:lnTo>
                  <a:pt x="5342471" y="10521150"/>
                </a:lnTo>
                <a:lnTo>
                  <a:pt x="5369064" y="10495750"/>
                </a:lnTo>
                <a:lnTo>
                  <a:pt x="5421757" y="10419550"/>
                </a:lnTo>
                <a:lnTo>
                  <a:pt x="5447830" y="10381450"/>
                </a:lnTo>
                <a:lnTo>
                  <a:pt x="5473738" y="10356050"/>
                </a:lnTo>
                <a:lnTo>
                  <a:pt x="5499455" y="10317950"/>
                </a:lnTo>
                <a:lnTo>
                  <a:pt x="5524995" y="10279850"/>
                </a:lnTo>
                <a:lnTo>
                  <a:pt x="5550357" y="10241750"/>
                </a:lnTo>
                <a:lnTo>
                  <a:pt x="5575541" y="10203650"/>
                </a:lnTo>
                <a:lnTo>
                  <a:pt x="5600535" y="10165550"/>
                </a:lnTo>
                <a:lnTo>
                  <a:pt x="5625338" y="10140150"/>
                </a:lnTo>
                <a:lnTo>
                  <a:pt x="5649963" y="10102050"/>
                </a:lnTo>
                <a:lnTo>
                  <a:pt x="5674398" y="10063950"/>
                </a:lnTo>
                <a:lnTo>
                  <a:pt x="5698642" y="10025850"/>
                </a:lnTo>
                <a:lnTo>
                  <a:pt x="5722696" y="9987750"/>
                </a:lnTo>
                <a:lnTo>
                  <a:pt x="5746559" y="9936950"/>
                </a:lnTo>
                <a:lnTo>
                  <a:pt x="5770232" y="9898850"/>
                </a:lnTo>
                <a:lnTo>
                  <a:pt x="5793702" y="9860750"/>
                </a:lnTo>
                <a:lnTo>
                  <a:pt x="5816981" y="9822650"/>
                </a:lnTo>
                <a:lnTo>
                  <a:pt x="5840069" y="9784550"/>
                </a:lnTo>
                <a:lnTo>
                  <a:pt x="5862942" y="9746450"/>
                </a:lnTo>
                <a:lnTo>
                  <a:pt x="5885624" y="9695650"/>
                </a:lnTo>
                <a:lnTo>
                  <a:pt x="5908103" y="9657550"/>
                </a:lnTo>
                <a:lnTo>
                  <a:pt x="5930379" y="9619450"/>
                </a:lnTo>
                <a:lnTo>
                  <a:pt x="5952452" y="9581350"/>
                </a:lnTo>
                <a:lnTo>
                  <a:pt x="5974321" y="9530550"/>
                </a:lnTo>
                <a:lnTo>
                  <a:pt x="5995987" y="9492450"/>
                </a:lnTo>
                <a:lnTo>
                  <a:pt x="6017438" y="9454350"/>
                </a:lnTo>
                <a:lnTo>
                  <a:pt x="6038672" y="9403550"/>
                </a:lnTo>
                <a:lnTo>
                  <a:pt x="6059703" y="9365450"/>
                </a:lnTo>
                <a:lnTo>
                  <a:pt x="6080518" y="9314650"/>
                </a:lnTo>
                <a:lnTo>
                  <a:pt x="6101118" y="9276550"/>
                </a:lnTo>
                <a:lnTo>
                  <a:pt x="6121514" y="9225750"/>
                </a:lnTo>
                <a:lnTo>
                  <a:pt x="6141682" y="9187650"/>
                </a:lnTo>
                <a:lnTo>
                  <a:pt x="6161633" y="9136850"/>
                </a:lnTo>
                <a:lnTo>
                  <a:pt x="6181369" y="9098750"/>
                </a:lnTo>
                <a:lnTo>
                  <a:pt x="6200876" y="9047950"/>
                </a:lnTo>
                <a:lnTo>
                  <a:pt x="6220168" y="9009850"/>
                </a:lnTo>
                <a:lnTo>
                  <a:pt x="6239243" y="8959050"/>
                </a:lnTo>
                <a:lnTo>
                  <a:pt x="6258090" y="8908250"/>
                </a:lnTo>
                <a:lnTo>
                  <a:pt x="6276695" y="8870150"/>
                </a:lnTo>
                <a:lnTo>
                  <a:pt x="6295085" y="8819350"/>
                </a:lnTo>
                <a:lnTo>
                  <a:pt x="6313246" y="8768550"/>
                </a:lnTo>
                <a:lnTo>
                  <a:pt x="6331178" y="8730450"/>
                </a:lnTo>
                <a:lnTo>
                  <a:pt x="6348882" y="8679650"/>
                </a:lnTo>
                <a:lnTo>
                  <a:pt x="6366345" y="8628850"/>
                </a:lnTo>
                <a:lnTo>
                  <a:pt x="6383579" y="8578050"/>
                </a:lnTo>
                <a:lnTo>
                  <a:pt x="6400571" y="8539950"/>
                </a:lnTo>
                <a:lnTo>
                  <a:pt x="6417335" y="8489150"/>
                </a:lnTo>
                <a:lnTo>
                  <a:pt x="6433845" y="8438350"/>
                </a:lnTo>
                <a:lnTo>
                  <a:pt x="6450127" y="8387550"/>
                </a:lnTo>
                <a:lnTo>
                  <a:pt x="6466167" y="8336750"/>
                </a:lnTo>
                <a:lnTo>
                  <a:pt x="6481966" y="8285950"/>
                </a:lnTo>
                <a:lnTo>
                  <a:pt x="6497523" y="8235150"/>
                </a:lnTo>
                <a:lnTo>
                  <a:pt x="6512827" y="8184350"/>
                </a:lnTo>
                <a:lnTo>
                  <a:pt x="6527889" y="8133550"/>
                </a:lnTo>
                <a:lnTo>
                  <a:pt x="6542697" y="8082750"/>
                </a:lnTo>
                <a:lnTo>
                  <a:pt x="6557264" y="8031950"/>
                </a:lnTo>
                <a:lnTo>
                  <a:pt x="6571577" y="7981150"/>
                </a:lnTo>
                <a:lnTo>
                  <a:pt x="6585636" y="7930350"/>
                </a:lnTo>
                <a:lnTo>
                  <a:pt x="6599441" y="7879550"/>
                </a:lnTo>
                <a:lnTo>
                  <a:pt x="6613004" y="7828750"/>
                </a:lnTo>
                <a:lnTo>
                  <a:pt x="6626301" y="7777950"/>
                </a:lnTo>
                <a:lnTo>
                  <a:pt x="6639331" y="7727150"/>
                </a:lnTo>
                <a:lnTo>
                  <a:pt x="6652120" y="7676350"/>
                </a:lnTo>
                <a:lnTo>
                  <a:pt x="6664642" y="7625550"/>
                </a:lnTo>
                <a:lnTo>
                  <a:pt x="6676898" y="7562050"/>
                </a:lnTo>
                <a:lnTo>
                  <a:pt x="6688887" y="7511250"/>
                </a:lnTo>
                <a:lnTo>
                  <a:pt x="6700621" y="7460450"/>
                </a:lnTo>
                <a:lnTo>
                  <a:pt x="6712090" y="7409650"/>
                </a:lnTo>
                <a:lnTo>
                  <a:pt x="6723291" y="7346150"/>
                </a:lnTo>
                <a:lnTo>
                  <a:pt x="6734226" y="7295350"/>
                </a:lnTo>
                <a:lnTo>
                  <a:pt x="6744881" y="7244550"/>
                </a:lnTo>
                <a:lnTo>
                  <a:pt x="6755270" y="7193750"/>
                </a:lnTo>
                <a:lnTo>
                  <a:pt x="6765391" y="7130250"/>
                </a:lnTo>
                <a:lnTo>
                  <a:pt x="6775234" y="7079450"/>
                </a:lnTo>
                <a:lnTo>
                  <a:pt x="6784797" y="7028650"/>
                </a:lnTo>
                <a:lnTo>
                  <a:pt x="6794093" y="6965150"/>
                </a:lnTo>
                <a:lnTo>
                  <a:pt x="6803110" y="6914350"/>
                </a:lnTo>
                <a:lnTo>
                  <a:pt x="6811848" y="6863550"/>
                </a:lnTo>
                <a:lnTo>
                  <a:pt x="6820294" y="6800050"/>
                </a:lnTo>
                <a:lnTo>
                  <a:pt x="6828472" y="6749250"/>
                </a:lnTo>
                <a:lnTo>
                  <a:pt x="6836359" y="6685750"/>
                </a:lnTo>
                <a:lnTo>
                  <a:pt x="6843966" y="6634950"/>
                </a:lnTo>
                <a:lnTo>
                  <a:pt x="6851282" y="6584150"/>
                </a:lnTo>
                <a:lnTo>
                  <a:pt x="6858317" y="6520650"/>
                </a:lnTo>
                <a:lnTo>
                  <a:pt x="6865061" y="6469850"/>
                </a:lnTo>
                <a:lnTo>
                  <a:pt x="6871513" y="6406350"/>
                </a:lnTo>
                <a:lnTo>
                  <a:pt x="6877672" y="6355550"/>
                </a:lnTo>
                <a:lnTo>
                  <a:pt x="6883540" y="6292050"/>
                </a:lnTo>
                <a:lnTo>
                  <a:pt x="6889115" y="6241250"/>
                </a:lnTo>
                <a:lnTo>
                  <a:pt x="6894398" y="6177750"/>
                </a:lnTo>
                <a:lnTo>
                  <a:pt x="6899376" y="6114250"/>
                </a:lnTo>
                <a:lnTo>
                  <a:pt x="6904063" y="6063450"/>
                </a:lnTo>
                <a:lnTo>
                  <a:pt x="6908444" y="5999950"/>
                </a:lnTo>
                <a:lnTo>
                  <a:pt x="6912521" y="5949150"/>
                </a:lnTo>
                <a:lnTo>
                  <a:pt x="6916306" y="5885650"/>
                </a:lnTo>
                <a:lnTo>
                  <a:pt x="6919785" y="5822150"/>
                </a:lnTo>
                <a:lnTo>
                  <a:pt x="6922948" y="5771350"/>
                </a:lnTo>
                <a:lnTo>
                  <a:pt x="6925818" y="5707850"/>
                </a:lnTo>
                <a:lnTo>
                  <a:pt x="6928371" y="5644350"/>
                </a:lnTo>
                <a:lnTo>
                  <a:pt x="6930618" y="5593550"/>
                </a:lnTo>
                <a:lnTo>
                  <a:pt x="6932562" y="5530050"/>
                </a:lnTo>
                <a:lnTo>
                  <a:pt x="6935495" y="5415750"/>
                </a:lnTo>
                <a:lnTo>
                  <a:pt x="6936499" y="5352250"/>
                </a:lnTo>
                <a:lnTo>
                  <a:pt x="6937184" y="5288750"/>
                </a:lnTo>
                <a:lnTo>
                  <a:pt x="6937540" y="5237950"/>
                </a:lnTo>
                <a:lnTo>
                  <a:pt x="6937591" y="5174450"/>
                </a:lnTo>
                <a:close/>
              </a:path>
            </a:pathLst>
          </a:custGeom>
          <a:solidFill>
            <a:srgbClr val="FEF8E8"/>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849"/>
              <a:buFont typeface="Arial"/>
              <a:buNone/>
            </a:pPr>
            <a:r>
              <a:t/>
            </a:r>
            <a:endParaRPr b="0" i="0" sz="849" u="none" cap="none" strike="noStrike">
              <a:solidFill>
                <a:srgbClr val="000000"/>
              </a:solidFill>
              <a:latin typeface="Arial"/>
              <a:ea typeface="Arial"/>
              <a:cs typeface="Arial"/>
              <a:sym typeface="Arial"/>
            </a:endParaRPr>
          </a:p>
        </p:txBody>
      </p:sp>
      <p:pic>
        <p:nvPicPr>
          <p:cNvPr id="7" name="Google Shape;7;p1"/>
          <p:cNvPicPr preferRelativeResize="0"/>
          <p:nvPr/>
        </p:nvPicPr>
        <p:blipFill rotWithShape="1">
          <a:blip r:embed="rId1">
            <a:alphaModFix/>
          </a:blip>
          <a:srcRect b="0" l="0" r="0" t="0"/>
          <a:stretch/>
        </p:blipFill>
        <p:spPr>
          <a:xfrm>
            <a:off x="623020" y="9357637"/>
            <a:ext cx="3994636" cy="1215072"/>
          </a:xfrm>
          <a:prstGeom prst="rect">
            <a:avLst/>
          </a:prstGeom>
          <a:noFill/>
          <a:ln>
            <a:noFill/>
          </a:ln>
        </p:spPr>
      </p:pic>
    </p:spTree>
  </p:cSld>
  <p:clrMap accent1="accent1" accent2="accent2" accent3="accent3" accent4="accent4" accent5="accent5" accent6="accent6" bg1="lt1" bg2="dk2" tx1="dk1" tx2="lt2" folHlink="folHlink" hlink="hlink"/>
  <p:sldLayoutIdLst>
    <p:sldLayoutId id="2147483648" r:id="rId2"/>
    <p:sldLayoutId id="2147483649" r:id="rId3"/>
    <p:sldLayoutId id="2147483650" r:id="rId4"/>
    <p:sldLayoutId id="2147483651" r:id="rId5"/>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22.png"/><Relationship Id="rId4" Type="http://schemas.openxmlformats.org/officeDocument/2006/relationships/image" Target="../media/image19.png"/><Relationship Id="rId5" Type="http://schemas.openxmlformats.org/officeDocument/2006/relationships/image" Target="../media/image4.png"/><Relationship Id="rId6" Type="http://schemas.openxmlformats.org/officeDocument/2006/relationships/image" Target="../media/image1.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 Id="rId3" Type="http://schemas.openxmlformats.org/officeDocument/2006/relationships/image" Target="../media/image6.png"/><Relationship Id="rId4" Type="http://schemas.openxmlformats.org/officeDocument/2006/relationships/image" Target="../media/image12.png"/><Relationship Id="rId5" Type="http://schemas.openxmlformats.org/officeDocument/2006/relationships/image" Target="../media/image2.png"/><Relationship Id="rId6" Type="http://schemas.openxmlformats.org/officeDocument/2006/relationships/image" Target="../media/image9.png"/><Relationship Id="rId7" Type="http://schemas.openxmlformats.org/officeDocument/2006/relationships/image" Target="../media/image4.png"/><Relationship Id="rId8" Type="http://schemas.openxmlformats.org/officeDocument/2006/relationships/image" Target="../media/image1.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17.png"/><Relationship Id="rId4" Type="http://schemas.openxmlformats.org/officeDocument/2006/relationships/image" Target="../media/image20.png"/><Relationship Id="rId5" Type="http://schemas.openxmlformats.org/officeDocument/2006/relationships/image" Target="../media/image7.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20.png"/><Relationship Id="rId4" Type="http://schemas.openxmlformats.org/officeDocument/2006/relationships/image" Target="../media/image10.png"/><Relationship Id="rId5" Type="http://schemas.openxmlformats.org/officeDocument/2006/relationships/image" Target="../media/image23.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15.png"/><Relationship Id="rId4" Type="http://schemas.openxmlformats.org/officeDocument/2006/relationships/image" Target="../media/image11.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24.png"/><Relationship Id="rId4" Type="http://schemas.openxmlformats.org/officeDocument/2006/relationships/image" Target="../media/image13.png"/><Relationship Id="rId5" Type="http://schemas.openxmlformats.org/officeDocument/2006/relationships/image" Target="../media/image15.png"/><Relationship Id="rId6" Type="http://schemas.openxmlformats.org/officeDocument/2006/relationships/image" Target="../media/image18.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20.png"/><Relationship Id="rId4" Type="http://schemas.openxmlformats.org/officeDocument/2006/relationships/image" Target="../media/image16.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3" name="Shape 23"/>
        <p:cNvGrpSpPr/>
        <p:nvPr/>
      </p:nvGrpSpPr>
      <p:grpSpPr>
        <a:xfrm>
          <a:off x="0" y="0"/>
          <a:ext cx="0" cy="0"/>
          <a:chOff x="0" y="0"/>
          <a:chExt cx="0" cy="0"/>
        </a:xfrm>
      </p:grpSpPr>
      <p:pic>
        <p:nvPicPr>
          <p:cNvPr id="24" name="Google Shape;24;p6"/>
          <p:cNvPicPr preferRelativeResize="0"/>
          <p:nvPr/>
        </p:nvPicPr>
        <p:blipFill rotWithShape="1">
          <a:blip r:embed="rId3">
            <a:alphaModFix/>
          </a:blip>
          <a:srcRect b="0" l="0" r="0" t="0"/>
          <a:stretch/>
        </p:blipFill>
        <p:spPr>
          <a:xfrm>
            <a:off x="11067262" y="541406"/>
            <a:ext cx="4169325" cy="10640304"/>
          </a:xfrm>
          <a:prstGeom prst="rect">
            <a:avLst/>
          </a:prstGeom>
          <a:noFill/>
          <a:ln>
            <a:noFill/>
          </a:ln>
        </p:spPr>
      </p:pic>
      <p:sp>
        <p:nvSpPr>
          <p:cNvPr id="25" name="Google Shape;25;p6"/>
          <p:cNvSpPr txBox="1"/>
          <p:nvPr/>
        </p:nvSpPr>
        <p:spPr>
          <a:xfrm>
            <a:off x="11067289" y="4786694"/>
            <a:ext cx="4169400" cy="5331600"/>
          </a:xfrm>
          <a:prstGeom prst="rect">
            <a:avLst/>
          </a:prstGeom>
          <a:noFill/>
          <a:ln>
            <a:noFill/>
          </a:ln>
        </p:spPr>
        <p:txBody>
          <a:bodyPr anchorCtr="0" anchor="t" bIns="201050" lIns="201050" spcFirstLastPara="1" rIns="201050" wrap="square" tIns="201050">
            <a:spAutoFit/>
          </a:bodyPr>
          <a:lstStyle/>
          <a:p>
            <a:pPr indent="0" lvl="1" marL="0" marR="0" rtl="0" algn="ctr">
              <a:lnSpc>
                <a:spcPct val="150000"/>
              </a:lnSpc>
              <a:spcBef>
                <a:spcPts val="0"/>
              </a:spcBef>
              <a:spcAft>
                <a:spcPts val="0"/>
              </a:spcAft>
              <a:buClr>
                <a:srgbClr val="000000"/>
              </a:buClr>
              <a:buSzPts val="8800"/>
              <a:buFont typeface="Arial"/>
              <a:buNone/>
            </a:pPr>
            <a:r>
              <a:rPr b="1" i="0" lang="en" sz="8000" u="none" cap="none" strike="noStrike">
                <a:solidFill>
                  <a:srgbClr val="FF0000"/>
                </a:solidFill>
                <a:highlight>
                  <a:schemeClr val="lt1"/>
                </a:highlight>
                <a:latin typeface="Poppins"/>
                <a:ea typeface="Poppins"/>
                <a:cs typeface="Poppins"/>
                <a:sym typeface="Poppins"/>
              </a:rPr>
              <a:t>wor</a:t>
            </a:r>
            <a:r>
              <a:rPr b="1" i="0" lang="en" sz="8000" u="none" cap="none" strike="noStrike">
                <a:solidFill>
                  <a:schemeClr val="accent1"/>
                </a:solidFill>
                <a:highlight>
                  <a:schemeClr val="lt1"/>
                </a:highlight>
                <a:latin typeface="Poppins"/>
                <a:ea typeface="Poppins"/>
                <a:cs typeface="Poppins"/>
                <a:sym typeface="Poppins"/>
              </a:rPr>
              <a:t>k</a:t>
            </a:r>
            <a:r>
              <a:rPr b="1" i="0" lang="en" sz="8800" u="none" cap="none" strike="noStrike">
                <a:solidFill>
                  <a:srgbClr val="242424"/>
                </a:solidFill>
                <a:highlight>
                  <a:srgbClr val="FFFFFF"/>
                </a:highlight>
                <a:latin typeface="Poppins"/>
                <a:ea typeface="Poppins"/>
                <a:cs typeface="Poppins"/>
                <a:sym typeface="Poppins"/>
              </a:rPr>
              <a:t> </a:t>
            </a:r>
            <a:endParaRPr b="1" i="0" sz="8800" u="none" cap="none" strike="noStrike">
              <a:solidFill>
                <a:schemeClr val="dk1"/>
              </a:solidFill>
              <a:highlight>
                <a:schemeClr val="lt1"/>
              </a:highlight>
              <a:latin typeface="Poppins"/>
              <a:ea typeface="Poppins"/>
              <a:cs typeface="Poppins"/>
              <a:sym typeface="Poppins"/>
            </a:endParaRPr>
          </a:p>
          <a:p>
            <a:pPr indent="0" lvl="1" marL="0" marR="0" rtl="0" algn="ctr">
              <a:lnSpc>
                <a:spcPct val="100000"/>
              </a:lnSpc>
              <a:spcBef>
                <a:spcPts val="0"/>
              </a:spcBef>
              <a:spcAft>
                <a:spcPts val="0"/>
              </a:spcAft>
              <a:buClr>
                <a:srgbClr val="000000"/>
              </a:buClr>
              <a:buSzPts val="7500"/>
              <a:buFont typeface="Arial"/>
              <a:buNone/>
            </a:pPr>
            <a:r>
              <a:rPr b="1" i="0" lang="en" sz="5600" u="none" cap="none" strike="noStrike">
                <a:solidFill>
                  <a:schemeClr val="dk1"/>
                </a:solidFill>
                <a:highlight>
                  <a:schemeClr val="lt1"/>
                </a:highlight>
                <a:latin typeface="Poppins"/>
                <a:ea typeface="Poppins"/>
                <a:cs typeface="Poppins"/>
                <a:sym typeface="Poppins"/>
              </a:rPr>
              <a:t>/</a:t>
            </a:r>
            <a:r>
              <a:rPr b="1" i="0" lang="en" sz="5600" u="none" cap="none" strike="noStrike">
                <a:solidFill>
                  <a:srgbClr val="FF0000"/>
                </a:solidFill>
                <a:highlight>
                  <a:schemeClr val="lt1"/>
                </a:highlight>
                <a:latin typeface="Poppins"/>
                <a:ea typeface="Poppins"/>
                <a:cs typeface="Poppins"/>
                <a:sym typeface="Poppins"/>
              </a:rPr>
              <a:t>wer</a:t>
            </a:r>
            <a:r>
              <a:rPr b="1" i="0" lang="en" sz="5600" u="none" cap="none" strike="noStrike">
                <a:solidFill>
                  <a:schemeClr val="dk1"/>
                </a:solidFill>
                <a:highlight>
                  <a:schemeClr val="lt1"/>
                </a:highlight>
                <a:latin typeface="Poppins"/>
                <a:ea typeface="Poppins"/>
                <a:cs typeface="Poppins"/>
                <a:sym typeface="Poppins"/>
              </a:rPr>
              <a:t>/ /</a:t>
            </a:r>
            <a:r>
              <a:rPr b="1" i="0" lang="en" sz="5600" u="none" cap="none" strike="noStrike">
                <a:solidFill>
                  <a:srgbClr val="006EB6"/>
                </a:solidFill>
                <a:highlight>
                  <a:schemeClr val="lt1"/>
                </a:highlight>
                <a:latin typeface="Poppins"/>
                <a:ea typeface="Poppins"/>
                <a:cs typeface="Poppins"/>
                <a:sym typeface="Poppins"/>
              </a:rPr>
              <a:t>k</a:t>
            </a:r>
            <a:r>
              <a:rPr b="1" i="0" lang="en" sz="5600" u="none" cap="none" strike="noStrike">
                <a:solidFill>
                  <a:schemeClr val="dk1"/>
                </a:solidFill>
                <a:highlight>
                  <a:schemeClr val="lt1"/>
                </a:highlight>
                <a:latin typeface="Poppins"/>
                <a:ea typeface="Poppins"/>
                <a:cs typeface="Poppins"/>
                <a:sym typeface="Poppins"/>
              </a:rPr>
              <a:t>/</a:t>
            </a:r>
            <a:r>
              <a:rPr b="1" i="0" lang="en" sz="6600" u="none" cap="none" strike="noStrike">
                <a:solidFill>
                  <a:schemeClr val="dk1"/>
                </a:solidFill>
                <a:highlight>
                  <a:schemeClr val="lt1"/>
                </a:highlight>
                <a:latin typeface="Poppins"/>
                <a:ea typeface="Poppins"/>
                <a:cs typeface="Poppins"/>
                <a:sym typeface="Poppins"/>
              </a:rPr>
              <a:t> </a:t>
            </a:r>
            <a:endParaRPr b="1" i="0" sz="6600" u="none" cap="none" strike="noStrike">
              <a:solidFill>
                <a:schemeClr val="dk1"/>
              </a:solidFill>
              <a:highlight>
                <a:schemeClr val="lt1"/>
              </a:highlight>
              <a:latin typeface="Poppins"/>
              <a:ea typeface="Poppins"/>
              <a:cs typeface="Poppins"/>
              <a:sym typeface="Poppins"/>
            </a:endParaRPr>
          </a:p>
          <a:p>
            <a:pPr indent="0" lvl="1" marL="0" marR="0" rtl="0" algn="ctr">
              <a:lnSpc>
                <a:spcPct val="100000"/>
              </a:lnSpc>
              <a:spcBef>
                <a:spcPts val="0"/>
              </a:spcBef>
              <a:spcAft>
                <a:spcPts val="0"/>
              </a:spcAft>
              <a:buClr>
                <a:srgbClr val="000000"/>
              </a:buClr>
              <a:buSzPts val="4800"/>
              <a:buFont typeface="Arial"/>
              <a:buNone/>
            </a:pPr>
            <a:r>
              <a:t/>
            </a:r>
            <a:endParaRPr b="1" i="0" sz="3900" u="none" cap="none" strike="noStrike">
              <a:solidFill>
                <a:schemeClr val="dk1"/>
              </a:solidFill>
              <a:highlight>
                <a:schemeClr val="lt1"/>
              </a:highlight>
              <a:latin typeface="Poppins"/>
              <a:ea typeface="Poppins"/>
              <a:cs typeface="Poppins"/>
              <a:sym typeface="Poppins"/>
            </a:endParaRPr>
          </a:p>
          <a:p>
            <a:pPr indent="0" lvl="1" marL="0" marR="0" rtl="0" algn="ctr">
              <a:lnSpc>
                <a:spcPct val="100000"/>
              </a:lnSpc>
              <a:spcBef>
                <a:spcPts val="0"/>
              </a:spcBef>
              <a:spcAft>
                <a:spcPts val="0"/>
              </a:spcAft>
              <a:buClr>
                <a:srgbClr val="000000"/>
              </a:buClr>
              <a:buSzPts val="7700"/>
              <a:buFont typeface="Arial"/>
              <a:buNone/>
            </a:pPr>
            <a:r>
              <a:rPr b="1" i="0" lang="en" sz="6100" u="none" cap="none" strike="noStrike">
                <a:solidFill>
                  <a:schemeClr val="dk1"/>
                </a:solidFill>
                <a:highlight>
                  <a:schemeClr val="lt1"/>
                </a:highlight>
                <a:latin typeface="Poppins"/>
                <a:ea typeface="Poppins"/>
                <a:cs typeface="Poppins"/>
                <a:sym typeface="Poppins"/>
              </a:rPr>
              <a:t>= </a:t>
            </a:r>
            <a:r>
              <a:rPr b="1" i="0" lang="en" sz="6100" u="none" cap="none" strike="noStrike">
                <a:solidFill>
                  <a:srgbClr val="FF0000"/>
                </a:solidFill>
                <a:highlight>
                  <a:schemeClr val="lt1"/>
                </a:highlight>
                <a:latin typeface="Poppins"/>
                <a:ea typeface="Poppins"/>
                <a:cs typeface="Poppins"/>
                <a:sym typeface="Poppins"/>
              </a:rPr>
              <a:t>wor</a:t>
            </a:r>
            <a:r>
              <a:rPr b="1" i="0" lang="en" sz="6100" u="none" cap="none" strike="noStrike">
                <a:solidFill>
                  <a:schemeClr val="accent1"/>
                </a:solidFill>
                <a:highlight>
                  <a:schemeClr val="lt1"/>
                </a:highlight>
                <a:latin typeface="Poppins"/>
                <a:ea typeface="Poppins"/>
                <a:cs typeface="Poppins"/>
                <a:sym typeface="Poppins"/>
              </a:rPr>
              <a:t>k</a:t>
            </a:r>
            <a:endParaRPr b="1" i="0" sz="14500" u="none" cap="none" strike="noStrike">
              <a:solidFill>
                <a:srgbClr val="006FB6"/>
              </a:solidFill>
              <a:highlight>
                <a:srgbClr val="FFFFFF"/>
              </a:highlight>
              <a:latin typeface="Poppins"/>
              <a:ea typeface="Poppins"/>
              <a:cs typeface="Poppins"/>
              <a:sym typeface="Poppins"/>
            </a:endParaRPr>
          </a:p>
          <a:p>
            <a:pPr indent="0" lvl="1" marL="1003300" marR="0" rtl="0" algn="l">
              <a:lnSpc>
                <a:spcPct val="150000"/>
              </a:lnSpc>
              <a:spcBef>
                <a:spcPts val="0"/>
              </a:spcBef>
              <a:spcAft>
                <a:spcPts val="0"/>
              </a:spcAft>
              <a:buClr>
                <a:srgbClr val="000000"/>
              </a:buClr>
              <a:buSzPts val="2200"/>
              <a:buFont typeface="Arial"/>
              <a:buNone/>
            </a:pPr>
            <a:r>
              <a:t/>
            </a:r>
            <a:endParaRPr b="1" i="0" sz="2200" u="none" cap="none" strike="noStrike">
              <a:solidFill>
                <a:srgbClr val="242424"/>
              </a:solidFill>
              <a:latin typeface="Poppins"/>
              <a:ea typeface="Poppins"/>
              <a:cs typeface="Poppins"/>
              <a:sym typeface="Poppins"/>
            </a:endParaRPr>
          </a:p>
        </p:txBody>
      </p:sp>
      <p:sp>
        <p:nvSpPr>
          <p:cNvPr id="26" name="Google Shape;26;p6"/>
          <p:cNvSpPr/>
          <p:nvPr/>
        </p:nvSpPr>
        <p:spPr>
          <a:xfrm>
            <a:off x="11189993" y="4971254"/>
            <a:ext cx="3947700" cy="1530000"/>
          </a:xfrm>
          <a:prstGeom prst="roundRect">
            <a:avLst>
              <a:gd fmla="val 16667" name="adj"/>
            </a:avLst>
          </a:prstGeom>
          <a:noFill/>
          <a:ln cap="flat" cmpd="sng" w="76200">
            <a:solidFill>
              <a:srgbClr val="96C93E"/>
            </a:solidFill>
            <a:prstDash val="solid"/>
            <a:round/>
            <a:headEnd len="sm" w="sm" type="none"/>
            <a:tailEnd len="sm" w="sm" type="none"/>
          </a:ln>
          <a:effectLst>
            <a:outerShdw blurRad="114300" rotWithShape="0" algn="bl" dir="5400000" dist="19050">
              <a:srgbClr val="000000">
                <a:alpha val="49019"/>
              </a:srgbClr>
            </a:outerShdw>
          </a:effectLst>
        </p:spPr>
        <p:txBody>
          <a:bodyPr anchorCtr="0" anchor="ctr" bIns="201050" lIns="201050" spcFirstLastPara="1" rIns="201050" wrap="square" tIns="201050">
            <a:noAutofit/>
          </a:bodyPr>
          <a:lstStyle/>
          <a:p>
            <a:pPr indent="0" lvl="0" marL="0" marR="0" rtl="0" algn="l">
              <a:lnSpc>
                <a:spcPct val="100000"/>
              </a:lnSpc>
              <a:spcBef>
                <a:spcPts val="0"/>
              </a:spcBef>
              <a:spcAft>
                <a:spcPts val="0"/>
              </a:spcAft>
              <a:buClr>
                <a:srgbClr val="000000"/>
              </a:buClr>
              <a:buSzPts val="3100"/>
              <a:buFont typeface="Arial"/>
              <a:buNone/>
            </a:pPr>
            <a:r>
              <a:t/>
            </a:r>
            <a:endParaRPr b="0" i="0" sz="3100" u="none" cap="none" strike="noStrike">
              <a:solidFill>
                <a:srgbClr val="000000"/>
              </a:solidFill>
              <a:latin typeface="Arial"/>
              <a:ea typeface="Arial"/>
              <a:cs typeface="Arial"/>
              <a:sym typeface="Arial"/>
            </a:endParaRPr>
          </a:p>
        </p:txBody>
      </p:sp>
      <p:pic>
        <p:nvPicPr>
          <p:cNvPr id="27" name="Google Shape;27;p6"/>
          <p:cNvPicPr preferRelativeResize="0"/>
          <p:nvPr/>
        </p:nvPicPr>
        <p:blipFill rotWithShape="1">
          <a:blip r:embed="rId4">
            <a:alphaModFix/>
          </a:blip>
          <a:srcRect b="0" l="1456" r="1456" t="0"/>
          <a:stretch/>
        </p:blipFill>
        <p:spPr>
          <a:xfrm>
            <a:off x="11734300" y="1377109"/>
            <a:ext cx="3056446" cy="3082823"/>
          </a:xfrm>
          <a:prstGeom prst="rect">
            <a:avLst/>
          </a:prstGeom>
          <a:noFill/>
          <a:ln>
            <a:noFill/>
          </a:ln>
        </p:spPr>
      </p:pic>
      <p:sp>
        <p:nvSpPr>
          <p:cNvPr id="28" name="Google Shape;28;p6"/>
          <p:cNvSpPr txBox="1"/>
          <p:nvPr/>
        </p:nvSpPr>
        <p:spPr>
          <a:xfrm>
            <a:off x="610316" y="6314727"/>
            <a:ext cx="6058500" cy="2669400"/>
          </a:xfrm>
          <a:prstGeom prst="rect">
            <a:avLst/>
          </a:prstGeom>
          <a:noFill/>
          <a:ln>
            <a:noFill/>
          </a:ln>
        </p:spPr>
        <p:txBody>
          <a:bodyPr anchorCtr="0" anchor="t" bIns="0" lIns="0" spcFirstLastPara="1" rIns="0" wrap="square" tIns="13950">
            <a:spAutoFit/>
          </a:bodyPr>
          <a:lstStyle/>
          <a:p>
            <a:pPr indent="0" lvl="0" marL="12700" marR="0" rtl="0" algn="l">
              <a:lnSpc>
                <a:spcPct val="100000"/>
              </a:lnSpc>
              <a:spcBef>
                <a:spcPts val="0"/>
              </a:spcBef>
              <a:spcAft>
                <a:spcPts val="0"/>
              </a:spcAft>
              <a:buClr>
                <a:srgbClr val="000000"/>
              </a:buClr>
              <a:buSzPts val="3450"/>
              <a:buFont typeface="Arial"/>
              <a:buNone/>
            </a:pPr>
            <a:r>
              <a:rPr b="1" i="0" lang="en" sz="3450" u="none" cap="none" strike="noStrike">
                <a:solidFill>
                  <a:srgbClr val="0071B5"/>
                </a:solidFill>
                <a:latin typeface="Poppins"/>
                <a:ea typeface="Poppins"/>
                <a:cs typeface="Poppins"/>
                <a:sym typeface="Poppins"/>
              </a:rPr>
              <a:t>It’s time to learn new sounds! </a:t>
            </a:r>
            <a:endParaRPr b="1" i="0" sz="3450" u="none" cap="none" strike="noStrike">
              <a:solidFill>
                <a:srgbClr val="0071B5"/>
              </a:solidFill>
              <a:latin typeface="Poppins"/>
              <a:ea typeface="Poppins"/>
              <a:cs typeface="Poppins"/>
              <a:sym typeface="Poppins"/>
            </a:endParaRPr>
          </a:p>
          <a:p>
            <a:pPr indent="0" lvl="0" marL="12700" marR="0" rtl="0" algn="l">
              <a:lnSpc>
                <a:spcPct val="100000"/>
              </a:lnSpc>
              <a:spcBef>
                <a:spcPts val="0"/>
              </a:spcBef>
              <a:spcAft>
                <a:spcPts val="0"/>
              </a:spcAft>
              <a:buClr>
                <a:srgbClr val="000000"/>
              </a:buClr>
              <a:buSzPts val="3450"/>
              <a:buFont typeface="Arial"/>
              <a:buNone/>
            </a:pPr>
            <a:r>
              <a:t/>
            </a:r>
            <a:endParaRPr b="1" i="0" sz="3450" u="none" cap="none" strike="noStrike">
              <a:solidFill>
                <a:srgbClr val="0071B5"/>
              </a:solidFill>
              <a:latin typeface="Poppins"/>
              <a:ea typeface="Poppins"/>
              <a:cs typeface="Poppins"/>
              <a:sym typeface="Poppins"/>
            </a:endParaRPr>
          </a:p>
          <a:p>
            <a:pPr indent="0" lvl="0" marL="12700" marR="0" rtl="0" algn="l">
              <a:lnSpc>
                <a:spcPct val="100000"/>
              </a:lnSpc>
              <a:spcBef>
                <a:spcPts val="0"/>
              </a:spcBef>
              <a:spcAft>
                <a:spcPts val="0"/>
              </a:spcAft>
              <a:buClr>
                <a:srgbClr val="000000"/>
              </a:buClr>
              <a:buSzPts val="3450"/>
              <a:buFont typeface="Arial"/>
              <a:buNone/>
            </a:pPr>
            <a:r>
              <a:rPr b="1" i="0" lang="en" sz="3450" u="none" cap="none" strike="noStrike">
                <a:solidFill>
                  <a:srgbClr val="0071B5"/>
                </a:solidFill>
                <a:latin typeface="Poppins"/>
                <a:ea typeface="Poppins"/>
                <a:cs typeface="Poppins"/>
                <a:sym typeface="Poppins"/>
              </a:rPr>
              <a:t>We use the sound rule to help us read!</a:t>
            </a:r>
            <a:endParaRPr b="1" i="0" sz="3450" u="none" cap="none" strike="noStrike">
              <a:solidFill>
                <a:srgbClr val="0071B5"/>
              </a:solidFill>
              <a:latin typeface="Poppins"/>
              <a:ea typeface="Poppins"/>
              <a:cs typeface="Poppins"/>
              <a:sym typeface="Poppins"/>
            </a:endParaRPr>
          </a:p>
        </p:txBody>
      </p:sp>
      <p:sp>
        <p:nvSpPr>
          <p:cNvPr id="29" name="Google Shape;29;p6"/>
          <p:cNvSpPr txBox="1"/>
          <p:nvPr/>
        </p:nvSpPr>
        <p:spPr>
          <a:xfrm>
            <a:off x="610317" y="626011"/>
            <a:ext cx="6058500" cy="2345400"/>
          </a:xfrm>
          <a:prstGeom prst="rect">
            <a:avLst/>
          </a:prstGeom>
          <a:noFill/>
          <a:ln>
            <a:noFill/>
          </a:ln>
        </p:spPr>
        <p:txBody>
          <a:bodyPr anchorCtr="0" anchor="t" bIns="0" lIns="0" spcFirstLastPara="1" rIns="0" wrap="square" tIns="0">
            <a:spAutoFit/>
          </a:bodyPr>
          <a:lstStyle/>
          <a:p>
            <a:pPr indent="0" lvl="0" marL="0" marR="0" rtl="0" algn="l">
              <a:lnSpc>
                <a:spcPct val="100487"/>
              </a:lnSpc>
              <a:spcBef>
                <a:spcPts val="0"/>
              </a:spcBef>
              <a:spcAft>
                <a:spcPts val="0"/>
              </a:spcAft>
              <a:buClr>
                <a:srgbClr val="000000"/>
              </a:buClr>
              <a:buSzPts val="7600"/>
              <a:buFont typeface="Arial"/>
              <a:buNone/>
            </a:pPr>
            <a:r>
              <a:rPr b="1" i="0" lang="en" sz="7600" u="none" cap="none" strike="noStrike">
                <a:solidFill>
                  <a:srgbClr val="0071B5"/>
                </a:solidFill>
                <a:latin typeface="Poppins Black"/>
                <a:ea typeface="Poppins Black"/>
                <a:cs typeface="Poppins Black"/>
                <a:sym typeface="Poppins Black"/>
              </a:rPr>
              <a:t>Introduce the sounds</a:t>
            </a:r>
            <a:endParaRPr b="1" i="0" sz="7600" u="none" cap="none" strike="noStrike">
              <a:solidFill>
                <a:srgbClr val="0071B5"/>
              </a:solidFill>
              <a:latin typeface="Poppins Black"/>
              <a:ea typeface="Poppins Black"/>
              <a:cs typeface="Poppins Black"/>
              <a:sym typeface="Poppins Black"/>
            </a:endParaRPr>
          </a:p>
        </p:txBody>
      </p:sp>
      <p:grpSp>
        <p:nvGrpSpPr>
          <p:cNvPr id="30" name="Google Shape;30;p6"/>
          <p:cNvGrpSpPr/>
          <p:nvPr/>
        </p:nvGrpSpPr>
        <p:grpSpPr>
          <a:xfrm>
            <a:off x="599448" y="3308558"/>
            <a:ext cx="2489999" cy="2588607"/>
            <a:chOff x="599452" y="3110429"/>
            <a:chExt cx="2680589" cy="2786745"/>
          </a:xfrm>
        </p:grpSpPr>
        <p:sp>
          <p:nvSpPr>
            <p:cNvPr id="31" name="Google Shape;31;p6"/>
            <p:cNvSpPr/>
            <p:nvPr/>
          </p:nvSpPr>
          <p:spPr>
            <a:xfrm>
              <a:off x="956624" y="5326945"/>
              <a:ext cx="1962150" cy="570229"/>
            </a:xfrm>
            <a:custGeom>
              <a:rect b="b" l="l" r="r" t="t"/>
              <a:pathLst>
                <a:path extrusionOk="0" h="570229" w="1962150">
                  <a:moveTo>
                    <a:pt x="980682" y="0"/>
                  </a:moveTo>
                  <a:lnTo>
                    <a:pt x="332649" y="167220"/>
                  </a:lnTo>
                  <a:lnTo>
                    <a:pt x="140336" y="197204"/>
                  </a:lnTo>
                  <a:lnTo>
                    <a:pt x="41581" y="234525"/>
                  </a:lnTo>
                  <a:lnTo>
                    <a:pt x="5197" y="303775"/>
                  </a:lnTo>
                  <a:lnTo>
                    <a:pt x="0" y="429547"/>
                  </a:lnTo>
                  <a:lnTo>
                    <a:pt x="0" y="569919"/>
                  </a:lnTo>
                  <a:lnTo>
                    <a:pt x="1961573" y="569919"/>
                  </a:lnTo>
                  <a:lnTo>
                    <a:pt x="1961573" y="409621"/>
                  </a:lnTo>
                  <a:lnTo>
                    <a:pt x="1909597" y="277377"/>
                  </a:lnTo>
                  <a:lnTo>
                    <a:pt x="1795249" y="197342"/>
                  </a:lnTo>
                  <a:lnTo>
                    <a:pt x="1680900" y="157864"/>
                  </a:lnTo>
                  <a:lnTo>
                    <a:pt x="1628924" y="147293"/>
                  </a:lnTo>
                  <a:lnTo>
                    <a:pt x="980682" y="0"/>
                  </a:lnTo>
                  <a:close/>
                </a:path>
              </a:pathLst>
            </a:custGeom>
            <a:solidFill>
              <a:srgbClr val="B4509E"/>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id="32" name="Google Shape;32;p6"/>
            <p:cNvPicPr preferRelativeResize="0"/>
            <p:nvPr/>
          </p:nvPicPr>
          <p:blipFill rotWithShape="1">
            <a:blip r:embed="rId5">
              <a:alphaModFix/>
            </a:blip>
            <a:srcRect b="0" l="0" r="0" t="0"/>
            <a:stretch/>
          </p:blipFill>
          <p:spPr>
            <a:xfrm>
              <a:off x="1219191" y="3110429"/>
              <a:ext cx="1442294" cy="2697122"/>
            </a:xfrm>
            <a:prstGeom prst="rect">
              <a:avLst/>
            </a:prstGeom>
            <a:noFill/>
            <a:ln>
              <a:noFill/>
            </a:ln>
          </p:spPr>
        </p:pic>
        <p:sp>
          <p:nvSpPr>
            <p:cNvPr id="33" name="Google Shape;33;p6"/>
            <p:cNvSpPr/>
            <p:nvPr/>
          </p:nvSpPr>
          <p:spPr>
            <a:xfrm>
              <a:off x="599452" y="4141158"/>
              <a:ext cx="563244" cy="1020445"/>
            </a:xfrm>
            <a:custGeom>
              <a:rect b="b" l="l" r="r" t="t"/>
              <a:pathLst>
                <a:path extrusionOk="0" h="1020445" w="563244">
                  <a:moveTo>
                    <a:pt x="275577" y="66446"/>
                  </a:moveTo>
                  <a:lnTo>
                    <a:pt x="229222" y="8763"/>
                  </a:lnTo>
                  <a:lnTo>
                    <a:pt x="206184" y="0"/>
                  </a:lnTo>
                  <a:lnTo>
                    <a:pt x="194195" y="3187"/>
                  </a:lnTo>
                  <a:lnTo>
                    <a:pt x="153885" y="50025"/>
                  </a:lnTo>
                  <a:lnTo>
                    <a:pt x="126085" y="90639"/>
                  </a:lnTo>
                  <a:lnTo>
                    <a:pt x="100749" y="132981"/>
                  </a:lnTo>
                  <a:lnTo>
                    <a:pt x="78003" y="176961"/>
                  </a:lnTo>
                  <a:lnTo>
                    <a:pt x="57937" y="222453"/>
                  </a:lnTo>
                  <a:lnTo>
                    <a:pt x="40678" y="269367"/>
                  </a:lnTo>
                  <a:lnTo>
                    <a:pt x="26314" y="317588"/>
                  </a:lnTo>
                  <a:lnTo>
                    <a:pt x="14960" y="367017"/>
                  </a:lnTo>
                  <a:lnTo>
                    <a:pt x="6718" y="417550"/>
                  </a:lnTo>
                  <a:lnTo>
                    <a:pt x="1701" y="469087"/>
                  </a:lnTo>
                  <a:lnTo>
                    <a:pt x="0" y="521512"/>
                  </a:lnTo>
                  <a:lnTo>
                    <a:pt x="1828" y="575995"/>
                  </a:lnTo>
                  <a:lnTo>
                    <a:pt x="7264" y="629526"/>
                  </a:lnTo>
                  <a:lnTo>
                    <a:pt x="16154" y="681951"/>
                  </a:lnTo>
                  <a:lnTo>
                    <a:pt x="28409" y="733183"/>
                  </a:lnTo>
                  <a:lnTo>
                    <a:pt x="43891" y="783082"/>
                  </a:lnTo>
                  <a:lnTo>
                    <a:pt x="62496" y="831545"/>
                  </a:lnTo>
                  <a:lnTo>
                    <a:pt x="84086" y="878446"/>
                  </a:lnTo>
                  <a:lnTo>
                    <a:pt x="108559" y="923671"/>
                  </a:lnTo>
                  <a:lnTo>
                    <a:pt x="135788" y="967105"/>
                  </a:lnTo>
                  <a:lnTo>
                    <a:pt x="165658" y="1008621"/>
                  </a:lnTo>
                  <a:lnTo>
                    <a:pt x="187528" y="1020013"/>
                  </a:lnTo>
                  <a:lnTo>
                    <a:pt x="199847" y="1018108"/>
                  </a:lnTo>
                  <a:lnTo>
                    <a:pt x="248539" y="973302"/>
                  </a:lnTo>
                  <a:lnTo>
                    <a:pt x="250990" y="933411"/>
                  </a:lnTo>
                  <a:lnTo>
                    <a:pt x="223558" y="894105"/>
                  </a:lnTo>
                  <a:lnTo>
                    <a:pt x="198843" y="852881"/>
                  </a:lnTo>
                  <a:lnTo>
                    <a:pt x="176999" y="809853"/>
                  </a:lnTo>
                  <a:lnTo>
                    <a:pt x="158153" y="765187"/>
                  </a:lnTo>
                  <a:lnTo>
                    <a:pt x="142430" y="718985"/>
                  </a:lnTo>
                  <a:lnTo>
                    <a:pt x="129971" y="671372"/>
                  </a:lnTo>
                  <a:lnTo>
                    <a:pt x="120916" y="622515"/>
                  </a:lnTo>
                  <a:lnTo>
                    <a:pt x="115379" y="572516"/>
                  </a:lnTo>
                  <a:lnTo>
                    <a:pt x="113499" y="521512"/>
                  </a:lnTo>
                  <a:lnTo>
                    <a:pt x="115633" y="467182"/>
                  </a:lnTo>
                  <a:lnTo>
                    <a:pt x="121907" y="414007"/>
                  </a:lnTo>
                  <a:lnTo>
                    <a:pt x="132168" y="362153"/>
                  </a:lnTo>
                  <a:lnTo>
                    <a:pt x="146265" y="311759"/>
                  </a:lnTo>
                  <a:lnTo>
                    <a:pt x="164020" y="262991"/>
                  </a:lnTo>
                  <a:lnTo>
                    <a:pt x="185293" y="216001"/>
                  </a:lnTo>
                  <a:lnTo>
                    <a:pt x="209892" y="170967"/>
                  </a:lnTo>
                  <a:lnTo>
                    <a:pt x="237680" y="128028"/>
                  </a:lnTo>
                  <a:lnTo>
                    <a:pt x="268478" y="87337"/>
                  </a:lnTo>
                  <a:lnTo>
                    <a:pt x="274002" y="77355"/>
                  </a:lnTo>
                  <a:lnTo>
                    <a:pt x="275577" y="66446"/>
                  </a:lnTo>
                  <a:close/>
                </a:path>
                <a:path extrusionOk="0" h="1020445" w="563244">
                  <a:moveTo>
                    <a:pt x="416585" y="206984"/>
                  </a:moveTo>
                  <a:lnTo>
                    <a:pt x="370205" y="149707"/>
                  </a:lnTo>
                  <a:lnTo>
                    <a:pt x="346671" y="140957"/>
                  </a:lnTo>
                  <a:lnTo>
                    <a:pt x="334518" y="144437"/>
                  </a:lnTo>
                  <a:lnTo>
                    <a:pt x="296303" y="192354"/>
                  </a:lnTo>
                  <a:lnTo>
                    <a:pt x="271348" y="234035"/>
                  </a:lnTo>
                  <a:lnTo>
                    <a:pt x="249732" y="277787"/>
                  </a:lnTo>
                  <a:lnTo>
                    <a:pt x="231648" y="323443"/>
                  </a:lnTo>
                  <a:lnTo>
                    <a:pt x="217271" y="370814"/>
                  </a:lnTo>
                  <a:lnTo>
                    <a:pt x="206768" y="419735"/>
                  </a:lnTo>
                  <a:lnTo>
                    <a:pt x="200342" y="470027"/>
                  </a:lnTo>
                  <a:lnTo>
                    <a:pt x="198158" y="521512"/>
                  </a:lnTo>
                  <a:lnTo>
                    <a:pt x="200571" y="575589"/>
                  </a:lnTo>
                  <a:lnTo>
                    <a:pt x="207670" y="628345"/>
                  </a:lnTo>
                  <a:lnTo>
                    <a:pt x="219227" y="679564"/>
                  </a:lnTo>
                  <a:lnTo>
                    <a:pt x="235051" y="729043"/>
                  </a:lnTo>
                  <a:lnTo>
                    <a:pt x="254927" y="776579"/>
                  </a:lnTo>
                  <a:lnTo>
                    <a:pt x="278650" y="821969"/>
                  </a:lnTo>
                  <a:lnTo>
                    <a:pt x="306006" y="865022"/>
                  </a:lnTo>
                  <a:lnTo>
                    <a:pt x="328333" y="878039"/>
                  </a:lnTo>
                  <a:lnTo>
                    <a:pt x="341172" y="876477"/>
                  </a:lnTo>
                  <a:lnTo>
                    <a:pt x="390855" y="831037"/>
                  </a:lnTo>
                  <a:lnTo>
                    <a:pt x="394182" y="792264"/>
                  </a:lnTo>
                  <a:lnTo>
                    <a:pt x="370039" y="752208"/>
                  </a:lnTo>
                  <a:lnTo>
                    <a:pt x="349719" y="709828"/>
                  </a:lnTo>
                  <a:lnTo>
                    <a:pt x="333463" y="665340"/>
                  </a:lnTo>
                  <a:lnTo>
                    <a:pt x="321525" y="618972"/>
                  </a:lnTo>
                  <a:lnTo>
                    <a:pt x="314172" y="570953"/>
                  </a:lnTo>
                  <a:lnTo>
                    <a:pt x="311670" y="521512"/>
                  </a:lnTo>
                  <a:lnTo>
                    <a:pt x="314680" y="467156"/>
                  </a:lnTo>
                  <a:lnTo>
                    <a:pt x="323481" y="414540"/>
                  </a:lnTo>
                  <a:lnTo>
                    <a:pt x="337756" y="363969"/>
                  </a:lnTo>
                  <a:lnTo>
                    <a:pt x="357187" y="315747"/>
                  </a:lnTo>
                  <a:lnTo>
                    <a:pt x="381431" y="270205"/>
                  </a:lnTo>
                  <a:lnTo>
                    <a:pt x="410159" y="227647"/>
                  </a:lnTo>
                  <a:lnTo>
                    <a:pt x="415251" y="217703"/>
                  </a:lnTo>
                  <a:lnTo>
                    <a:pt x="416585" y="206984"/>
                  </a:lnTo>
                  <a:close/>
                </a:path>
                <a:path extrusionOk="0" h="1020445" w="563244">
                  <a:moveTo>
                    <a:pt x="563194" y="351637"/>
                  </a:moveTo>
                  <a:lnTo>
                    <a:pt x="516178" y="295630"/>
                  </a:lnTo>
                  <a:lnTo>
                    <a:pt x="491820" y="286816"/>
                  </a:lnTo>
                  <a:lnTo>
                    <a:pt x="479450" y="290690"/>
                  </a:lnTo>
                  <a:lnTo>
                    <a:pt x="446239" y="339432"/>
                  </a:lnTo>
                  <a:lnTo>
                    <a:pt x="427456" y="381698"/>
                  </a:lnTo>
                  <a:lnTo>
                    <a:pt x="413600" y="426364"/>
                  </a:lnTo>
                  <a:lnTo>
                    <a:pt x="405041" y="473075"/>
                  </a:lnTo>
                  <a:lnTo>
                    <a:pt x="402107" y="521512"/>
                  </a:lnTo>
                  <a:lnTo>
                    <a:pt x="405472" y="573354"/>
                  </a:lnTo>
                  <a:lnTo>
                    <a:pt x="415302" y="623189"/>
                  </a:lnTo>
                  <a:lnTo>
                    <a:pt x="431139" y="670610"/>
                  </a:lnTo>
                  <a:lnTo>
                    <a:pt x="452539" y="715213"/>
                  </a:lnTo>
                  <a:lnTo>
                    <a:pt x="474840" y="730199"/>
                  </a:lnTo>
                  <a:lnTo>
                    <a:pt x="488353" y="728954"/>
                  </a:lnTo>
                  <a:lnTo>
                    <a:pt x="539584" y="682371"/>
                  </a:lnTo>
                  <a:lnTo>
                    <a:pt x="532828" y="618617"/>
                  </a:lnTo>
                  <a:lnTo>
                    <a:pt x="523430" y="587552"/>
                  </a:lnTo>
                  <a:lnTo>
                    <a:pt x="517601" y="555117"/>
                  </a:lnTo>
                  <a:lnTo>
                    <a:pt x="515607" y="521512"/>
                  </a:lnTo>
                  <a:lnTo>
                    <a:pt x="518541" y="480771"/>
                  </a:lnTo>
                  <a:lnTo>
                    <a:pt x="527037" y="441820"/>
                  </a:lnTo>
                  <a:lnTo>
                    <a:pt x="540677" y="405041"/>
                  </a:lnTo>
                  <a:lnTo>
                    <a:pt x="559028" y="370801"/>
                  </a:lnTo>
                  <a:lnTo>
                    <a:pt x="562800" y="361467"/>
                  </a:lnTo>
                  <a:lnTo>
                    <a:pt x="563194" y="351637"/>
                  </a:lnTo>
                  <a:close/>
                </a:path>
              </a:pathLst>
            </a:custGeom>
            <a:solidFill>
              <a:srgbClr val="0071B5"/>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4" name="Google Shape;34;p6"/>
            <p:cNvSpPr/>
            <p:nvPr/>
          </p:nvSpPr>
          <p:spPr>
            <a:xfrm>
              <a:off x="2716796" y="4141158"/>
              <a:ext cx="563245" cy="1020445"/>
            </a:xfrm>
            <a:custGeom>
              <a:rect b="b" l="l" r="r" t="t"/>
              <a:pathLst>
                <a:path extrusionOk="0" h="1020445" w="563245">
                  <a:moveTo>
                    <a:pt x="161099" y="521512"/>
                  </a:moveTo>
                  <a:lnTo>
                    <a:pt x="158165" y="473075"/>
                  </a:lnTo>
                  <a:lnTo>
                    <a:pt x="149593" y="426364"/>
                  </a:lnTo>
                  <a:lnTo>
                    <a:pt x="135750" y="381698"/>
                  </a:lnTo>
                  <a:lnTo>
                    <a:pt x="116967" y="339432"/>
                  </a:lnTo>
                  <a:lnTo>
                    <a:pt x="93599" y="299897"/>
                  </a:lnTo>
                  <a:lnTo>
                    <a:pt x="71386" y="286816"/>
                  </a:lnTo>
                  <a:lnTo>
                    <a:pt x="58470" y="288417"/>
                  </a:lnTo>
                  <a:lnTo>
                    <a:pt x="47015" y="295630"/>
                  </a:lnTo>
                  <a:lnTo>
                    <a:pt x="8699" y="333933"/>
                  </a:lnTo>
                  <a:lnTo>
                    <a:pt x="2819" y="342176"/>
                  </a:lnTo>
                  <a:lnTo>
                    <a:pt x="0" y="351637"/>
                  </a:lnTo>
                  <a:lnTo>
                    <a:pt x="393" y="361467"/>
                  </a:lnTo>
                  <a:lnTo>
                    <a:pt x="4165" y="370801"/>
                  </a:lnTo>
                  <a:lnTo>
                    <a:pt x="22517" y="405041"/>
                  </a:lnTo>
                  <a:lnTo>
                    <a:pt x="36156" y="441820"/>
                  </a:lnTo>
                  <a:lnTo>
                    <a:pt x="44665" y="480771"/>
                  </a:lnTo>
                  <a:lnTo>
                    <a:pt x="47599" y="521512"/>
                  </a:lnTo>
                  <a:lnTo>
                    <a:pt x="45593" y="555117"/>
                  </a:lnTo>
                  <a:lnTo>
                    <a:pt x="39776" y="587552"/>
                  </a:lnTo>
                  <a:lnTo>
                    <a:pt x="30378" y="618617"/>
                  </a:lnTo>
                  <a:lnTo>
                    <a:pt x="17653" y="648119"/>
                  </a:lnTo>
                  <a:lnTo>
                    <a:pt x="14909" y="657021"/>
                  </a:lnTo>
                  <a:lnTo>
                    <a:pt x="62776" y="721525"/>
                  </a:lnTo>
                  <a:lnTo>
                    <a:pt x="88366" y="730199"/>
                  </a:lnTo>
                  <a:lnTo>
                    <a:pt x="101053" y="725538"/>
                  </a:lnTo>
                  <a:lnTo>
                    <a:pt x="110655" y="715213"/>
                  </a:lnTo>
                  <a:lnTo>
                    <a:pt x="132067" y="670610"/>
                  </a:lnTo>
                  <a:lnTo>
                    <a:pt x="147904" y="623189"/>
                  </a:lnTo>
                  <a:lnTo>
                    <a:pt x="157721" y="573354"/>
                  </a:lnTo>
                  <a:lnTo>
                    <a:pt x="161099" y="521512"/>
                  </a:lnTo>
                  <a:close/>
                </a:path>
                <a:path extrusionOk="0" h="1020445" w="563245">
                  <a:moveTo>
                    <a:pt x="365036" y="521512"/>
                  </a:moveTo>
                  <a:lnTo>
                    <a:pt x="362851" y="470027"/>
                  </a:lnTo>
                  <a:lnTo>
                    <a:pt x="356425" y="419735"/>
                  </a:lnTo>
                  <a:lnTo>
                    <a:pt x="345935" y="370814"/>
                  </a:lnTo>
                  <a:lnTo>
                    <a:pt x="331558" y="323443"/>
                  </a:lnTo>
                  <a:lnTo>
                    <a:pt x="313461" y="277787"/>
                  </a:lnTo>
                  <a:lnTo>
                    <a:pt x="291858" y="234035"/>
                  </a:lnTo>
                  <a:lnTo>
                    <a:pt x="266890" y="192354"/>
                  </a:lnTo>
                  <a:lnTo>
                    <a:pt x="238772" y="152920"/>
                  </a:lnTo>
                  <a:lnTo>
                    <a:pt x="216535" y="140957"/>
                  </a:lnTo>
                  <a:lnTo>
                    <a:pt x="204063" y="142659"/>
                  </a:lnTo>
                  <a:lnTo>
                    <a:pt x="192989" y="149707"/>
                  </a:lnTo>
                  <a:lnTo>
                    <a:pt x="155308" y="187375"/>
                  </a:lnTo>
                  <a:lnTo>
                    <a:pt x="149059" y="196532"/>
                  </a:lnTo>
                  <a:lnTo>
                    <a:pt x="146608" y="206984"/>
                  </a:lnTo>
                  <a:lnTo>
                    <a:pt x="147955" y="217703"/>
                  </a:lnTo>
                  <a:lnTo>
                    <a:pt x="153047" y="227647"/>
                  </a:lnTo>
                  <a:lnTo>
                    <a:pt x="181775" y="270205"/>
                  </a:lnTo>
                  <a:lnTo>
                    <a:pt x="206019" y="315747"/>
                  </a:lnTo>
                  <a:lnTo>
                    <a:pt x="225437" y="363969"/>
                  </a:lnTo>
                  <a:lnTo>
                    <a:pt x="239712" y="414540"/>
                  </a:lnTo>
                  <a:lnTo>
                    <a:pt x="248526" y="467156"/>
                  </a:lnTo>
                  <a:lnTo>
                    <a:pt x="251536" y="521512"/>
                  </a:lnTo>
                  <a:lnTo>
                    <a:pt x="249021" y="570953"/>
                  </a:lnTo>
                  <a:lnTo>
                    <a:pt x="241668" y="618972"/>
                  </a:lnTo>
                  <a:lnTo>
                    <a:pt x="229743" y="665340"/>
                  </a:lnTo>
                  <a:lnTo>
                    <a:pt x="213474" y="709828"/>
                  </a:lnTo>
                  <a:lnTo>
                    <a:pt x="193154" y="752208"/>
                  </a:lnTo>
                  <a:lnTo>
                    <a:pt x="169024" y="792264"/>
                  </a:lnTo>
                  <a:lnTo>
                    <a:pt x="164630" y="802017"/>
                  </a:lnTo>
                  <a:lnTo>
                    <a:pt x="210616" y="869289"/>
                  </a:lnTo>
                  <a:lnTo>
                    <a:pt x="234861" y="878039"/>
                  </a:lnTo>
                  <a:lnTo>
                    <a:pt x="247218" y="874153"/>
                  </a:lnTo>
                  <a:lnTo>
                    <a:pt x="284543" y="821969"/>
                  </a:lnTo>
                  <a:lnTo>
                    <a:pt x="308267" y="776579"/>
                  </a:lnTo>
                  <a:lnTo>
                    <a:pt x="328142" y="729043"/>
                  </a:lnTo>
                  <a:lnTo>
                    <a:pt x="343979" y="679564"/>
                  </a:lnTo>
                  <a:lnTo>
                    <a:pt x="355536" y="628345"/>
                  </a:lnTo>
                  <a:lnTo>
                    <a:pt x="362623" y="575589"/>
                  </a:lnTo>
                  <a:lnTo>
                    <a:pt x="365036" y="521512"/>
                  </a:lnTo>
                  <a:close/>
                </a:path>
                <a:path extrusionOk="0" h="1020445" w="563245">
                  <a:moveTo>
                    <a:pt x="563206" y="521512"/>
                  </a:moveTo>
                  <a:lnTo>
                    <a:pt x="561505" y="469087"/>
                  </a:lnTo>
                  <a:lnTo>
                    <a:pt x="556488" y="417550"/>
                  </a:lnTo>
                  <a:lnTo>
                    <a:pt x="548246" y="367017"/>
                  </a:lnTo>
                  <a:lnTo>
                    <a:pt x="536892" y="317588"/>
                  </a:lnTo>
                  <a:lnTo>
                    <a:pt x="522528" y="269367"/>
                  </a:lnTo>
                  <a:lnTo>
                    <a:pt x="505269" y="222453"/>
                  </a:lnTo>
                  <a:lnTo>
                    <a:pt x="485203" y="176961"/>
                  </a:lnTo>
                  <a:lnTo>
                    <a:pt x="462457" y="132981"/>
                  </a:lnTo>
                  <a:lnTo>
                    <a:pt x="437121" y="90639"/>
                  </a:lnTo>
                  <a:lnTo>
                    <a:pt x="409308" y="50025"/>
                  </a:lnTo>
                  <a:lnTo>
                    <a:pt x="379120" y="11239"/>
                  </a:lnTo>
                  <a:lnTo>
                    <a:pt x="357022" y="0"/>
                  </a:lnTo>
                  <a:lnTo>
                    <a:pt x="344805" y="1803"/>
                  </a:lnTo>
                  <a:lnTo>
                    <a:pt x="333984" y="8763"/>
                  </a:lnTo>
                  <a:lnTo>
                    <a:pt x="296379" y="46355"/>
                  </a:lnTo>
                  <a:lnTo>
                    <a:pt x="290004" y="55753"/>
                  </a:lnTo>
                  <a:lnTo>
                    <a:pt x="287629" y="66446"/>
                  </a:lnTo>
                  <a:lnTo>
                    <a:pt x="289204" y="77355"/>
                  </a:lnTo>
                  <a:lnTo>
                    <a:pt x="294716" y="87337"/>
                  </a:lnTo>
                  <a:lnTo>
                    <a:pt x="325526" y="128028"/>
                  </a:lnTo>
                  <a:lnTo>
                    <a:pt x="353301" y="170967"/>
                  </a:lnTo>
                  <a:lnTo>
                    <a:pt x="377913" y="216001"/>
                  </a:lnTo>
                  <a:lnTo>
                    <a:pt x="399173" y="262991"/>
                  </a:lnTo>
                  <a:lnTo>
                    <a:pt x="416928" y="311759"/>
                  </a:lnTo>
                  <a:lnTo>
                    <a:pt x="431025" y="362153"/>
                  </a:lnTo>
                  <a:lnTo>
                    <a:pt x="441286" y="414007"/>
                  </a:lnTo>
                  <a:lnTo>
                    <a:pt x="447573" y="467182"/>
                  </a:lnTo>
                  <a:lnTo>
                    <a:pt x="449694" y="521512"/>
                  </a:lnTo>
                  <a:lnTo>
                    <a:pt x="447827" y="572516"/>
                  </a:lnTo>
                  <a:lnTo>
                    <a:pt x="442290" y="622515"/>
                  </a:lnTo>
                  <a:lnTo>
                    <a:pt x="433222" y="671372"/>
                  </a:lnTo>
                  <a:lnTo>
                    <a:pt x="420763" y="718985"/>
                  </a:lnTo>
                  <a:lnTo>
                    <a:pt x="405041" y="765187"/>
                  </a:lnTo>
                  <a:lnTo>
                    <a:pt x="386194" y="809853"/>
                  </a:lnTo>
                  <a:lnTo>
                    <a:pt x="364350" y="852881"/>
                  </a:lnTo>
                  <a:lnTo>
                    <a:pt x="339648" y="894105"/>
                  </a:lnTo>
                  <a:lnTo>
                    <a:pt x="312216" y="933411"/>
                  </a:lnTo>
                  <a:lnTo>
                    <a:pt x="307213" y="943279"/>
                  </a:lnTo>
                  <a:lnTo>
                    <a:pt x="352463" y="1011097"/>
                  </a:lnTo>
                  <a:lnTo>
                    <a:pt x="375666" y="1020013"/>
                  </a:lnTo>
                  <a:lnTo>
                    <a:pt x="387654" y="1016838"/>
                  </a:lnTo>
                  <a:lnTo>
                    <a:pt x="427405" y="967105"/>
                  </a:lnTo>
                  <a:lnTo>
                    <a:pt x="454634" y="923671"/>
                  </a:lnTo>
                  <a:lnTo>
                    <a:pt x="479107" y="878446"/>
                  </a:lnTo>
                  <a:lnTo>
                    <a:pt x="500710" y="831545"/>
                  </a:lnTo>
                  <a:lnTo>
                    <a:pt x="519303" y="783082"/>
                  </a:lnTo>
                  <a:lnTo>
                    <a:pt x="534797" y="733183"/>
                  </a:lnTo>
                  <a:lnTo>
                    <a:pt x="547039" y="681951"/>
                  </a:lnTo>
                  <a:lnTo>
                    <a:pt x="555942" y="629526"/>
                  </a:lnTo>
                  <a:lnTo>
                    <a:pt x="561365" y="575995"/>
                  </a:lnTo>
                  <a:lnTo>
                    <a:pt x="563206" y="521512"/>
                  </a:lnTo>
                  <a:close/>
                </a:path>
              </a:pathLst>
            </a:custGeom>
            <a:solidFill>
              <a:srgbClr val="026FB6"/>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pic>
        <p:nvPicPr>
          <p:cNvPr id="35" name="Google Shape;35;p6"/>
          <p:cNvPicPr preferRelativeResize="0"/>
          <p:nvPr/>
        </p:nvPicPr>
        <p:blipFill rotWithShape="1">
          <a:blip r:embed="rId6">
            <a:alphaModFix/>
          </a:blip>
          <a:srcRect b="0" l="0" r="0" t="0"/>
          <a:stretch/>
        </p:blipFill>
        <p:spPr>
          <a:xfrm>
            <a:off x="18276233" y="550401"/>
            <a:ext cx="669700" cy="1287782"/>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4"/>
                                        </p:tgtEl>
                                        <p:attrNameLst>
                                          <p:attrName>style.visibility</p:attrName>
                                        </p:attrNameLst>
                                      </p:cBhvr>
                                      <p:to>
                                        <p:strVal val="visible"/>
                                      </p:to>
                                    </p:set>
                                    <p:animEffect filter="fade" transition="in">
                                      <p:cBhvr>
                                        <p:cTn dur="1000"/>
                                        <p:tgtEl>
                                          <p:spTgt spid="24"/>
                                        </p:tgtEl>
                                      </p:cBhvr>
                                    </p:animEffect>
                                  </p:childTnLst>
                                </p:cTn>
                              </p:par>
                              <p:par>
                                <p:cTn fill="hold" nodeType="withEffect" presetClass="exit" presetID="1" presetSubtype="0">
                                  <p:stCondLst>
                                    <p:cond delay="0"/>
                                  </p:stCondLst>
                                  <p:childTnLst>
                                    <p:set>
                                      <p:cBhvr>
                                        <p:cTn dur="1" fill="hold">
                                          <p:stCondLst>
                                            <p:cond delay="1"/>
                                          </p:stCondLst>
                                        </p:cTn>
                                        <p:tgtEl>
                                          <p:spTgt spid="24"/>
                                        </p:tgtEl>
                                        <p:attrNameLst>
                                          <p:attrName>style.visibility</p:attrName>
                                        </p:attrNameLst>
                                      </p:cBhvr>
                                      <p:to>
                                        <p:strVal val="hidden"/>
                                      </p:to>
                                    </p:set>
                                  </p:childTnLst>
                                </p:cTn>
                              </p:par>
                              <p:par>
                                <p:cTn fill="hold" nodeType="withEffect" presetClass="entr" presetID="10" presetSubtype="0">
                                  <p:stCondLst>
                                    <p:cond delay="0"/>
                                  </p:stCondLst>
                                  <p:childTnLst>
                                    <p:set>
                                      <p:cBhvr>
                                        <p:cTn dur="1" fill="hold">
                                          <p:stCondLst>
                                            <p:cond delay="0"/>
                                          </p:stCondLst>
                                        </p:cTn>
                                        <p:tgtEl>
                                          <p:spTgt spid="24"/>
                                        </p:tgtEl>
                                        <p:attrNameLst>
                                          <p:attrName>style.visibility</p:attrName>
                                        </p:attrNameLst>
                                      </p:cBhvr>
                                      <p:to>
                                        <p:strVal val="visible"/>
                                      </p:to>
                                    </p:set>
                                    <p:animEffect filter="fade" transition="in">
                                      <p:cBhvr>
                                        <p:cTn dur="1000"/>
                                        <p:tgtEl>
                                          <p:spTgt spid="24"/>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5"/>
                                        </p:tgtEl>
                                        <p:attrNameLst>
                                          <p:attrName>style.visibility</p:attrName>
                                        </p:attrNameLst>
                                      </p:cBhvr>
                                      <p:to>
                                        <p:strVal val="visible"/>
                                      </p:to>
                                    </p:set>
                                    <p:animEffect filter="fade" transition="in">
                                      <p:cBhvr>
                                        <p:cTn dur="1000"/>
                                        <p:tgtEl>
                                          <p:spTgt spid="25"/>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6"/>
                                        </p:tgtEl>
                                        <p:attrNameLst>
                                          <p:attrName>style.visibility</p:attrName>
                                        </p:attrNameLst>
                                      </p:cBhvr>
                                      <p:to>
                                        <p:strVal val="visible"/>
                                      </p:to>
                                    </p:set>
                                    <p:animEffect filter="fade" transition="in">
                                      <p:cBhvr>
                                        <p:cTn dur="1000"/>
                                        <p:tgtEl>
                                          <p:spTgt spid="26"/>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39" name="Shape 39"/>
        <p:cNvGrpSpPr/>
        <p:nvPr/>
      </p:nvGrpSpPr>
      <p:grpSpPr>
        <a:xfrm>
          <a:off x="0" y="0"/>
          <a:ext cx="0" cy="0"/>
          <a:chOff x="0" y="0"/>
          <a:chExt cx="0" cy="0"/>
        </a:xfrm>
      </p:grpSpPr>
      <p:pic>
        <p:nvPicPr>
          <p:cNvPr id="40" name="Google Shape;40;p7"/>
          <p:cNvPicPr preferRelativeResize="0"/>
          <p:nvPr/>
        </p:nvPicPr>
        <p:blipFill rotWithShape="1">
          <a:blip r:embed="rId3">
            <a:alphaModFix/>
          </a:blip>
          <a:srcRect b="0" l="0" r="0" t="0"/>
          <a:stretch/>
        </p:blipFill>
        <p:spPr>
          <a:xfrm>
            <a:off x="8296443" y="2397899"/>
            <a:ext cx="10585298" cy="8188428"/>
          </a:xfrm>
          <a:prstGeom prst="rect">
            <a:avLst/>
          </a:prstGeom>
          <a:noFill/>
          <a:ln>
            <a:noFill/>
          </a:ln>
        </p:spPr>
      </p:pic>
      <p:pic>
        <p:nvPicPr>
          <p:cNvPr id="41" name="Google Shape;41;p7"/>
          <p:cNvPicPr preferRelativeResize="0"/>
          <p:nvPr/>
        </p:nvPicPr>
        <p:blipFill rotWithShape="1">
          <a:blip r:embed="rId4">
            <a:alphaModFix/>
          </a:blip>
          <a:srcRect b="0" l="0" r="0" t="0"/>
          <a:stretch/>
        </p:blipFill>
        <p:spPr>
          <a:xfrm>
            <a:off x="8296443" y="2397899"/>
            <a:ext cx="10585298" cy="8188428"/>
          </a:xfrm>
          <a:prstGeom prst="rect">
            <a:avLst/>
          </a:prstGeom>
          <a:noFill/>
          <a:ln>
            <a:noFill/>
          </a:ln>
        </p:spPr>
      </p:pic>
      <p:pic>
        <p:nvPicPr>
          <p:cNvPr id="42" name="Google Shape;42;p7"/>
          <p:cNvPicPr preferRelativeResize="0"/>
          <p:nvPr/>
        </p:nvPicPr>
        <p:blipFill rotWithShape="1">
          <a:blip r:embed="rId5">
            <a:alphaModFix/>
          </a:blip>
          <a:srcRect b="0" l="0" r="0" t="0"/>
          <a:stretch/>
        </p:blipFill>
        <p:spPr>
          <a:xfrm>
            <a:off x="8296443" y="2397899"/>
            <a:ext cx="10585298" cy="8188428"/>
          </a:xfrm>
          <a:prstGeom prst="rect">
            <a:avLst/>
          </a:prstGeom>
          <a:noFill/>
          <a:ln>
            <a:noFill/>
          </a:ln>
        </p:spPr>
      </p:pic>
      <p:pic>
        <p:nvPicPr>
          <p:cNvPr id="43" name="Google Shape;43;p7"/>
          <p:cNvPicPr preferRelativeResize="0"/>
          <p:nvPr/>
        </p:nvPicPr>
        <p:blipFill rotWithShape="1">
          <a:blip r:embed="rId6">
            <a:alphaModFix/>
          </a:blip>
          <a:srcRect b="0" l="9" r="6" t="0"/>
          <a:stretch/>
        </p:blipFill>
        <p:spPr>
          <a:xfrm>
            <a:off x="8296443" y="2397198"/>
            <a:ext cx="10585298" cy="8189821"/>
          </a:xfrm>
          <a:prstGeom prst="rect">
            <a:avLst/>
          </a:prstGeom>
          <a:noFill/>
          <a:ln>
            <a:noFill/>
          </a:ln>
        </p:spPr>
      </p:pic>
      <p:sp>
        <p:nvSpPr>
          <p:cNvPr id="44" name="Google Shape;44;p7"/>
          <p:cNvSpPr/>
          <p:nvPr/>
        </p:nvSpPr>
        <p:spPr>
          <a:xfrm>
            <a:off x="14610105" y="3324830"/>
            <a:ext cx="1844400" cy="1066200"/>
          </a:xfrm>
          <a:prstGeom prst="roundRect">
            <a:avLst>
              <a:gd fmla="val 16667" name="adj"/>
            </a:avLst>
          </a:prstGeom>
          <a:noFill/>
          <a:ln cap="flat" cmpd="sng" w="76200">
            <a:solidFill>
              <a:srgbClr val="96C93E"/>
            </a:solidFill>
            <a:prstDash val="solid"/>
            <a:round/>
            <a:headEnd len="sm" w="sm" type="none"/>
            <a:tailEnd len="sm" w="sm" type="none"/>
          </a:ln>
          <a:effectLst>
            <a:outerShdw blurRad="114300" rotWithShape="0" algn="bl" dir="5400000" dist="19050">
              <a:srgbClr val="000000">
                <a:alpha val="49019"/>
              </a:srgbClr>
            </a:outerShdw>
          </a:effectLst>
        </p:spPr>
        <p:txBody>
          <a:bodyPr anchorCtr="0" anchor="ctr" bIns="201050" lIns="201050" spcFirstLastPara="1" rIns="201050" wrap="square" tIns="201050">
            <a:noAutofit/>
          </a:bodyPr>
          <a:lstStyle/>
          <a:p>
            <a:pPr indent="0" lvl="0" marL="0" marR="0" rtl="0" algn="l">
              <a:lnSpc>
                <a:spcPct val="100000"/>
              </a:lnSpc>
              <a:spcBef>
                <a:spcPts val="0"/>
              </a:spcBef>
              <a:spcAft>
                <a:spcPts val="0"/>
              </a:spcAft>
              <a:buClr>
                <a:srgbClr val="000000"/>
              </a:buClr>
              <a:buSzPts val="3100"/>
              <a:buFont typeface="Arial"/>
              <a:buNone/>
            </a:pPr>
            <a:r>
              <a:t/>
            </a:r>
            <a:endParaRPr b="0" i="0" sz="3100" u="none" cap="none" strike="noStrike">
              <a:solidFill>
                <a:srgbClr val="000000"/>
              </a:solidFill>
              <a:latin typeface="Arial"/>
              <a:ea typeface="Arial"/>
              <a:cs typeface="Arial"/>
              <a:sym typeface="Arial"/>
            </a:endParaRPr>
          </a:p>
        </p:txBody>
      </p:sp>
      <p:sp>
        <p:nvSpPr>
          <p:cNvPr id="45" name="Google Shape;45;p7"/>
          <p:cNvSpPr txBox="1"/>
          <p:nvPr/>
        </p:nvSpPr>
        <p:spPr>
          <a:xfrm>
            <a:off x="610317" y="626011"/>
            <a:ext cx="6058500" cy="2345400"/>
          </a:xfrm>
          <a:prstGeom prst="rect">
            <a:avLst/>
          </a:prstGeom>
          <a:noFill/>
          <a:ln>
            <a:noFill/>
          </a:ln>
        </p:spPr>
        <p:txBody>
          <a:bodyPr anchorCtr="0" anchor="t" bIns="0" lIns="0" spcFirstLastPara="1" rIns="0" wrap="square" tIns="0">
            <a:spAutoFit/>
          </a:bodyPr>
          <a:lstStyle/>
          <a:p>
            <a:pPr indent="0" lvl="0" marL="0" marR="0" rtl="0" algn="l">
              <a:lnSpc>
                <a:spcPct val="100487"/>
              </a:lnSpc>
              <a:spcBef>
                <a:spcPts val="0"/>
              </a:spcBef>
              <a:spcAft>
                <a:spcPts val="0"/>
              </a:spcAft>
              <a:buClr>
                <a:srgbClr val="000000"/>
              </a:buClr>
              <a:buSzPts val="7600"/>
              <a:buFont typeface="Arial"/>
              <a:buNone/>
            </a:pPr>
            <a:r>
              <a:rPr b="1" i="0" lang="en" sz="7600" u="none" cap="none" strike="noStrike">
                <a:solidFill>
                  <a:srgbClr val="0071B5"/>
                </a:solidFill>
                <a:latin typeface="Poppins Black"/>
                <a:ea typeface="Poppins Black"/>
                <a:cs typeface="Poppins Black"/>
                <a:sym typeface="Poppins Black"/>
              </a:rPr>
              <a:t>Introduce the sounds</a:t>
            </a:r>
            <a:endParaRPr b="1" i="0" sz="7600" u="none" cap="none" strike="noStrike">
              <a:solidFill>
                <a:srgbClr val="0071B5"/>
              </a:solidFill>
              <a:latin typeface="Poppins Black"/>
              <a:ea typeface="Poppins Black"/>
              <a:cs typeface="Poppins Black"/>
              <a:sym typeface="Poppins Black"/>
            </a:endParaRPr>
          </a:p>
        </p:txBody>
      </p:sp>
      <p:grpSp>
        <p:nvGrpSpPr>
          <p:cNvPr id="46" name="Google Shape;46;p7"/>
          <p:cNvGrpSpPr/>
          <p:nvPr/>
        </p:nvGrpSpPr>
        <p:grpSpPr>
          <a:xfrm>
            <a:off x="599448" y="3308558"/>
            <a:ext cx="2489999" cy="2588607"/>
            <a:chOff x="599452" y="3110429"/>
            <a:chExt cx="2680589" cy="2786745"/>
          </a:xfrm>
        </p:grpSpPr>
        <p:sp>
          <p:nvSpPr>
            <p:cNvPr id="47" name="Google Shape;47;p7"/>
            <p:cNvSpPr/>
            <p:nvPr/>
          </p:nvSpPr>
          <p:spPr>
            <a:xfrm>
              <a:off x="956624" y="5326945"/>
              <a:ext cx="1962150" cy="570229"/>
            </a:xfrm>
            <a:custGeom>
              <a:rect b="b" l="l" r="r" t="t"/>
              <a:pathLst>
                <a:path extrusionOk="0" h="570229" w="1962150">
                  <a:moveTo>
                    <a:pt x="980682" y="0"/>
                  </a:moveTo>
                  <a:lnTo>
                    <a:pt x="332649" y="167220"/>
                  </a:lnTo>
                  <a:lnTo>
                    <a:pt x="140336" y="197204"/>
                  </a:lnTo>
                  <a:lnTo>
                    <a:pt x="41581" y="234525"/>
                  </a:lnTo>
                  <a:lnTo>
                    <a:pt x="5197" y="303775"/>
                  </a:lnTo>
                  <a:lnTo>
                    <a:pt x="0" y="429547"/>
                  </a:lnTo>
                  <a:lnTo>
                    <a:pt x="0" y="569919"/>
                  </a:lnTo>
                  <a:lnTo>
                    <a:pt x="1961573" y="569919"/>
                  </a:lnTo>
                  <a:lnTo>
                    <a:pt x="1961573" y="409621"/>
                  </a:lnTo>
                  <a:lnTo>
                    <a:pt x="1909597" y="277377"/>
                  </a:lnTo>
                  <a:lnTo>
                    <a:pt x="1795249" y="197342"/>
                  </a:lnTo>
                  <a:lnTo>
                    <a:pt x="1680900" y="157864"/>
                  </a:lnTo>
                  <a:lnTo>
                    <a:pt x="1628924" y="147293"/>
                  </a:lnTo>
                  <a:lnTo>
                    <a:pt x="980682" y="0"/>
                  </a:lnTo>
                  <a:close/>
                </a:path>
              </a:pathLst>
            </a:custGeom>
            <a:solidFill>
              <a:srgbClr val="B4509E"/>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id="48" name="Google Shape;48;p7"/>
            <p:cNvPicPr preferRelativeResize="0"/>
            <p:nvPr/>
          </p:nvPicPr>
          <p:blipFill rotWithShape="1">
            <a:blip r:embed="rId7">
              <a:alphaModFix/>
            </a:blip>
            <a:srcRect b="0" l="0" r="0" t="0"/>
            <a:stretch/>
          </p:blipFill>
          <p:spPr>
            <a:xfrm>
              <a:off x="1219191" y="3110429"/>
              <a:ext cx="1442294" cy="2697122"/>
            </a:xfrm>
            <a:prstGeom prst="rect">
              <a:avLst/>
            </a:prstGeom>
            <a:noFill/>
            <a:ln>
              <a:noFill/>
            </a:ln>
          </p:spPr>
        </p:pic>
        <p:sp>
          <p:nvSpPr>
            <p:cNvPr id="49" name="Google Shape;49;p7"/>
            <p:cNvSpPr/>
            <p:nvPr/>
          </p:nvSpPr>
          <p:spPr>
            <a:xfrm>
              <a:off x="599452" y="4141158"/>
              <a:ext cx="563244" cy="1020445"/>
            </a:xfrm>
            <a:custGeom>
              <a:rect b="b" l="l" r="r" t="t"/>
              <a:pathLst>
                <a:path extrusionOk="0" h="1020445" w="563244">
                  <a:moveTo>
                    <a:pt x="275577" y="66446"/>
                  </a:moveTo>
                  <a:lnTo>
                    <a:pt x="229222" y="8763"/>
                  </a:lnTo>
                  <a:lnTo>
                    <a:pt x="206184" y="0"/>
                  </a:lnTo>
                  <a:lnTo>
                    <a:pt x="194195" y="3187"/>
                  </a:lnTo>
                  <a:lnTo>
                    <a:pt x="153885" y="50025"/>
                  </a:lnTo>
                  <a:lnTo>
                    <a:pt x="126085" y="90639"/>
                  </a:lnTo>
                  <a:lnTo>
                    <a:pt x="100749" y="132981"/>
                  </a:lnTo>
                  <a:lnTo>
                    <a:pt x="78003" y="176961"/>
                  </a:lnTo>
                  <a:lnTo>
                    <a:pt x="57937" y="222453"/>
                  </a:lnTo>
                  <a:lnTo>
                    <a:pt x="40678" y="269367"/>
                  </a:lnTo>
                  <a:lnTo>
                    <a:pt x="26314" y="317588"/>
                  </a:lnTo>
                  <a:lnTo>
                    <a:pt x="14960" y="367017"/>
                  </a:lnTo>
                  <a:lnTo>
                    <a:pt x="6718" y="417550"/>
                  </a:lnTo>
                  <a:lnTo>
                    <a:pt x="1701" y="469087"/>
                  </a:lnTo>
                  <a:lnTo>
                    <a:pt x="0" y="521512"/>
                  </a:lnTo>
                  <a:lnTo>
                    <a:pt x="1828" y="575995"/>
                  </a:lnTo>
                  <a:lnTo>
                    <a:pt x="7264" y="629526"/>
                  </a:lnTo>
                  <a:lnTo>
                    <a:pt x="16154" y="681951"/>
                  </a:lnTo>
                  <a:lnTo>
                    <a:pt x="28409" y="733183"/>
                  </a:lnTo>
                  <a:lnTo>
                    <a:pt x="43891" y="783082"/>
                  </a:lnTo>
                  <a:lnTo>
                    <a:pt x="62496" y="831545"/>
                  </a:lnTo>
                  <a:lnTo>
                    <a:pt x="84086" y="878446"/>
                  </a:lnTo>
                  <a:lnTo>
                    <a:pt x="108559" y="923671"/>
                  </a:lnTo>
                  <a:lnTo>
                    <a:pt x="135788" y="967105"/>
                  </a:lnTo>
                  <a:lnTo>
                    <a:pt x="165658" y="1008621"/>
                  </a:lnTo>
                  <a:lnTo>
                    <a:pt x="187528" y="1020013"/>
                  </a:lnTo>
                  <a:lnTo>
                    <a:pt x="199847" y="1018108"/>
                  </a:lnTo>
                  <a:lnTo>
                    <a:pt x="248539" y="973302"/>
                  </a:lnTo>
                  <a:lnTo>
                    <a:pt x="250990" y="933411"/>
                  </a:lnTo>
                  <a:lnTo>
                    <a:pt x="223558" y="894105"/>
                  </a:lnTo>
                  <a:lnTo>
                    <a:pt x="198843" y="852881"/>
                  </a:lnTo>
                  <a:lnTo>
                    <a:pt x="176999" y="809853"/>
                  </a:lnTo>
                  <a:lnTo>
                    <a:pt x="158153" y="765187"/>
                  </a:lnTo>
                  <a:lnTo>
                    <a:pt x="142430" y="718985"/>
                  </a:lnTo>
                  <a:lnTo>
                    <a:pt x="129971" y="671372"/>
                  </a:lnTo>
                  <a:lnTo>
                    <a:pt x="120916" y="622515"/>
                  </a:lnTo>
                  <a:lnTo>
                    <a:pt x="115379" y="572516"/>
                  </a:lnTo>
                  <a:lnTo>
                    <a:pt x="113499" y="521512"/>
                  </a:lnTo>
                  <a:lnTo>
                    <a:pt x="115633" y="467182"/>
                  </a:lnTo>
                  <a:lnTo>
                    <a:pt x="121907" y="414007"/>
                  </a:lnTo>
                  <a:lnTo>
                    <a:pt x="132168" y="362153"/>
                  </a:lnTo>
                  <a:lnTo>
                    <a:pt x="146265" y="311759"/>
                  </a:lnTo>
                  <a:lnTo>
                    <a:pt x="164020" y="262991"/>
                  </a:lnTo>
                  <a:lnTo>
                    <a:pt x="185293" y="216001"/>
                  </a:lnTo>
                  <a:lnTo>
                    <a:pt x="209892" y="170967"/>
                  </a:lnTo>
                  <a:lnTo>
                    <a:pt x="237680" y="128028"/>
                  </a:lnTo>
                  <a:lnTo>
                    <a:pt x="268478" y="87337"/>
                  </a:lnTo>
                  <a:lnTo>
                    <a:pt x="274002" y="77355"/>
                  </a:lnTo>
                  <a:lnTo>
                    <a:pt x="275577" y="66446"/>
                  </a:lnTo>
                  <a:close/>
                </a:path>
                <a:path extrusionOk="0" h="1020445" w="563244">
                  <a:moveTo>
                    <a:pt x="416585" y="206984"/>
                  </a:moveTo>
                  <a:lnTo>
                    <a:pt x="370205" y="149707"/>
                  </a:lnTo>
                  <a:lnTo>
                    <a:pt x="346671" y="140957"/>
                  </a:lnTo>
                  <a:lnTo>
                    <a:pt x="334518" y="144437"/>
                  </a:lnTo>
                  <a:lnTo>
                    <a:pt x="296303" y="192354"/>
                  </a:lnTo>
                  <a:lnTo>
                    <a:pt x="271348" y="234035"/>
                  </a:lnTo>
                  <a:lnTo>
                    <a:pt x="249732" y="277787"/>
                  </a:lnTo>
                  <a:lnTo>
                    <a:pt x="231648" y="323443"/>
                  </a:lnTo>
                  <a:lnTo>
                    <a:pt x="217271" y="370814"/>
                  </a:lnTo>
                  <a:lnTo>
                    <a:pt x="206768" y="419735"/>
                  </a:lnTo>
                  <a:lnTo>
                    <a:pt x="200342" y="470027"/>
                  </a:lnTo>
                  <a:lnTo>
                    <a:pt x="198158" y="521512"/>
                  </a:lnTo>
                  <a:lnTo>
                    <a:pt x="200571" y="575589"/>
                  </a:lnTo>
                  <a:lnTo>
                    <a:pt x="207670" y="628345"/>
                  </a:lnTo>
                  <a:lnTo>
                    <a:pt x="219227" y="679564"/>
                  </a:lnTo>
                  <a:lnTo>
                    <a:pt x="235051" y="729043"/>
                  </a:lnTo>
                  <a:lnTo>
                    <a:pt x="254927" y="776579"/>
                  </a:lnTo>
                  <a:lnTo>
                    <a:pt x="278650" y="821969"/>
                  </a:lnTo>
                  <a:lnTo>
                    <a:pt x="306006" y="865022"/>
                  </a:lnTo>
                  <a:lnTo>
                    <a:pt x="328333" y="878039"/>
                  </a:lnTo>
                  <a:lnTo>
                    <a:pt x="341172" y="876477"/>
                  </a:lnTo>
                  <a:lnTo>
                    <a:pt x="390855" y="831037"/>
                  </a:lnTo>
                  <a:lnTo>
                    <a:pt x="394182" y="792264"/>
                  </a:lnTo>
                  <a:lnTo>
                    <a:pt x="370039" y="752208"/>
                  </a:lnTo>
                  <a:lnTo>
                    <a:pt x="349719" y="709828"/>
                  </a:lnTo>
                  <a:lnTo>
                    <a:pt x="333463" y="665340"/>
                  </a:lnTo>
                  <a:lnTo>
                    <a:pt x="321525" y="618972"/>
                  </a:lnTo>
                  <a:lnTo>
                    <a:pt x="314172" y="570953"/>
                  </a:lnTo>
                  <a:lnTo>
                    <a:pt x="311670" y="521512"/>
                  </a:lnTo>
                  <a:lnTo>
                    <a:pt x="314680" y="467156"/>
                  </a:lnTo>
                  <a:lnTo>
                    <a:pt x="323481" y="414540"/>
                  </a:lnTo>
                  <a:lnTo>
                    <a:pt x="337756" y="363969"/>
                  </a:lnTo>
                  <a:lnTo>
                    <a:pt x="357187" y="315747"/>
                  </a:lnTo>
                  <a:lnTo>
                    <a:pt x="381431" y="270205"/>
                  </a:lnTo>
                  <a:lnTo>
                    <a:pt x="410159" y="227647"/>
                  </a:lnTo>
                  <a:lnTo>
                    <a:pt x="415251" y="217703"/>
                  </a:lnTo>
                  <a:lnTo>
                    <a:pt x="416585" y="206984"/>
                  </a:lnTo>
                  <a:close/>
                </a:path>
                <a:path extrusionOk="0" h="1020445" w="563244">
                  <a:moveTo>
                    <a:pt x="563194" y="351637"/>
                  </a:moveTo>
                  <a:lnTo>
                    <a:pt x="516178" y="295630"/>
                  </a:lnTo>
                  <a:lnTo>
                    <a:pt x="491820" y="286816"/>
                  </a:lnTo>
                  <a:lnTo>
                    <a:pt x="479450" y="290690"/>
                  </a:lnTo>
                  <a:lnTo>
                    <a:pt x="446239" y="339432"/>
                  </a:lnTo>
                  <a:lnTo>
                    <a:pt x="427456" y="381698"/>
                  </a:lnTo>
                  <a:lnTo>
                    <a:pt x="413600" y="426364"/>
                  </a:lnTo>
                  <a:lnTo>
                    <a:pt x="405041" y="473075"/>
                  </a:lnTo>
                  <a:lnTo>
                    <a:pt x="402107" y="521512"/>
                  </a:lnTo>
                  <a:lnTo>
                    <a:pt x="405472" y="573354"/>
                  </a:lnTo>
                  <a:lnTo>
                    <a:pt x="415302" y="623189"/>
                  </a:lnTo>
                  <a:lnTo>
                    <a:pt x="431139" y="670610"/>
                  </a:lnTo>
                  <a:lnTo>
                    <a:pt x="452539" y="715213"/>
                  </a:lnTo>
                  <a:lnTo>
                    <a:pt x="474840" y="730199"/>
                  </a:lnTo>
                  <a:lnTo>
                    <a:pt x="488353" y="728954"/>
                  </a:lnTo>
                  <a:lnTo>
                    <a:pt x="539584" y="682371"/>
                  </a:lnTo>
                  <a:lnTo>
                    <a:pt x="532828" y="618617"/>
                  </a:lnTo>
                  <a:lnTo>
                    <a:pt x="523430" y="587552"/>
                  </a:lnTo>
                  <a:lnTo>
                    <a:pt x="517601" y="555117"/>
                  </a:lnTo>
                  <a:lnTo>
                    <a:pt x="515607" y="521512"/>
                  </a:lnTo>
                  <a:lnTo>
                    <a:pt x="518541" y="480771"/>
                  </a:lnTo>
                  <a:lnTo>
                    <a:pt x="527037" y="441820"/>
                  </a:lnTo>
                  <a:lnTo>
                    <a:pt x="540677" y="405041"/>
                  </a:lnTo>
                  <a:lnTo>
                    <a:pt x="559028" y="370801"/>
                  </a:lnTo>
                  <a:lnTo>
                    <a:pt x="562800" y="361467"/>
                  </a:lnTo>
                  <a:lnTo>
                    <a:pt x="563194" y="351637"/>
                  </a:lnTo>
                  <a:close/>
                </a:path>
              </a:pathLst>
            </a:custGeom>
            <a:solidFill>
              <a:srgbClr val="0071B5"/>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0" name="Google Shape;50;p7"/>
            <p:cNvSpPr/>
            <p:nvPr/>
          </p:nvSpPr>
          <p:spPr>
            <a:xfrm>
              <a:off x="2716796" y="4141158"/>
              <a:ext cx="563245" cy="1020445"/>
            </a:xfrm>
            <a:custGeom>
              <a:rect b="b" l="l" r="r" t="t"/>
              <a:pathLst>
                <a:path extrusionOk="0" h="1020445" w="563245">
                  <a:moveTo>
                    <a:pt x="161099" y="521512"/>
                  </a:moveTo>
                  <a:lnTo>
                    <a:pt x="158165" y="473075"/>
                  </a:lnTo>
                  <a:lnTo>
                    <a:pt x="149593" y="426364"/>
                  </a:lnTo>
                  <a:lnTo>
                    <a:pt x="135750" y="381698"/>
                  </a:lnTo>
                  <a:lnTo>
                    <a:pt x="116967" y="339432"/>
                  </a:lnTo>
                  <a:lnTo>
                    <a:pt x="93599" y="299897"/>
                  </a:lnTo>
                  <a:lnTo>
                    <a:pt x="71386" y="286816"/>
                  </a:lnTo>
                  <a:lnTo>
                    <a:pt x="58470" y="288417"/>
                  </a:lnTo>
                  <a:lnTo>
                    <a:pt x="47015" y="295630"/>
                  </a:lnTo>
                  <a:lnTo>
                    <a:pt x="8699" y="333933"/>
                  </a:lnTo>
                  <a:lnTo>
                    <a:pt x="2819" y="342176"/>
                  </a:lnTo>
                  <a:lnTo>
                    <a:pt x="0" y="351637"/>
                  </a:lnTo>
                  <a:lnTo>
                    <a:pt x="393" y="361467"/>
                  </a:lnTo>
                  <a:lnTo>
                    <a:pt x="4165" y="370801"/>
                  </a:lnTo>
                  <a:lnTo>
                    <a:pt x="22517" y="405041"/>
                  </a:lnTo>
                  <a:lnTo>
                    <a:pt x="36156" y="441820"/>
                  </a:lnTo>
                  <a:lnTo>
                    <a:pt x="44665" y="480771"/>
                  </a:lnTo>
                  <a:lnTo>
                    <a:pt x="47599" y="521512"/>
                  </a:lnTo>
                  <a:lnTo>
                    <a:pt x="45593" y="555117"/>
                  </a:lnTo>
                  <a:lnTo>
                    <a:pt x="39776" y="587552"/>
                  </a:lnTo>
                  <a:lnTo>
                    <a:pt x="30378" y="618617"/>
                  </a:lnTo>
                  <a:lnTo>
                    <a:pt x="17653" y="648119"/>
                  </a:lnTo>
                  <a:lnTo>
                    <a:pt x="14909" y="657021"/>
                  </a:lnTo>
                  <a:lnTo>
                    <a:pt x="62776" y="721525"/>
                  </a:lnTo>
                  <a:lnTo>
                    <a:pt x="88366" y="730199"/>
                  </a:lnTo>
                  <a:lnTo>
                    <a:pt x="101053" y="725538"/>
                  </a:lnTo>
                  <a:lnTo>
                    <a:pt x="110655" y="715213"/>
                  </a:lnTo>
                  <a:lnTo>
                    <a:pt x="132067" y="670610"/>
                  </a:lnTo>
                  <a:lnTo>
                    <a:pt x="147904" y="623189"/>
                  </a:lnTo>
                  <a:lnTo>
                    <a:pt x="157721" y="573354"/>
                  </a:lnTo>
                  <a:lnTo>
                    <a:pt x="161099" y="521512"/>
                  </a:lnTo>
                  <a:close/>
                </a:path>
                <a:path extrusionOk="0" h="1020445" w="563245">
                  <a:moveTo>
                    <a:pt x="365036" y="521512"/>
                  </a:moveTo>
                  <a:lnTo>
                    <a:pt x="362851" y="470027"/>
                  </a:lnTo>
                  <a:lnTo>
                    <a:pt x="356425" y="419735"/>
                  </a:lnTo>
                  <a:lnTo>
                    <a:pt x="345935" y="370814"/>
                  </a:lnTo>
                  <a:lnTo>
                    <a:pt x="331558" y="323443"/>
                  </a:lnTo>
                  <a:lnTo>
                    <a:pt x="313461" y="277787"/>
                  </a:lnTo>
                  <a:lnTo>
                    <a:pt x="291858" y="234035"/>
                  </a:lnTo>
                  <a:lnTo>
                    <a:pt x="266890" y="192354"/>
                  </a:lnTo>
                  <a:lnTo>
                    <a:pt x="238772" y="152920"/>
                  </a:lnTo>
                  <a:lnTo>
                    <a:pt x="216535" y="140957"/>
                  </a:lnTo>
                  <a:lnTo>
                    <a:pt x="204063" y="142659"/>
                  </a:lnTo>
                  <a:lnTo>
                    <a:pt x="192989" y="149707"/>
                  </a:lnTo>
                  <a:lnTo>
                    <a:pt x="155308" y="187375"/>
                  </a:lnTo>
                  <a:lnTo>
                    <a:pt x="149059" y="196532"/>
                  </a:lnTo>
                  <a:lnTo>
                    <a:pt x="146608" y="206984"/>
                  </a:lnTo>
                  <a:lnTo>
                    <a:pt x="147955" y="217703"/>
                  </a:lnTo>
                  <a:lnTo>
                    <a:pt x="153047" y="227647"/>
                  </a:lnTo>
                  <a:lnTo>
                    <a:pt x="181775" y="270205"/>
                  </a:lnTo>
                  <a:lnTo>
                    <a:pt x="206019" y="315747"/>
                  </a:lnTo>
                  <a:lnTo>
                    <a:pt x="225437" y="363969"/>
                  </a:lnTo>
                  <a:lnTo>
                    <a:pt x="239712" y="414540"/>
                  </a:lnTo>
                  <a:lnTo>
                    <a:pt x="248526" y="467156"/>
                  </a:lnTo>
                  <a:lnTo>
                    <a:pt x="251536" y="521512"/>
                  </a:lnTo>
                  <a:lnTo>
                    <a:pt x="249021" y="570953"/>
                  </a:lnTo>
                  <a:lnTo>
                    <a:pt x="241668" y="618972"/>
                  </a:lnTo>
                  <a:lnTo>
                    <a:pt x="229743" y="665340"/>
                  </a:lnTo>
                  <a:lnTo>
                    <a:pt x="213474" y="709828"/>
                  </a:lnTo>
                  <a:lnTo>
                    <a:pt x="193154" y="752208"/>
                  </a:lnTo>
                  <a:lnTo>
                    <a:pt x="169024" y="792264"/>
                  </a:lnTo>
                  <a:lnTo>
                    <a:pt x="164630" y="802017"/>
                  </a:lnTo>
                  <a:lnTo>
                    <a:pt x="210616" y="869289"/>
                  </a:lnTo>
                  <a:lnTo>
                    <a:pt x="234861" y="878039"/>
                  </a:lnTo>
                  <a:lnTo>
                    <a:pt x="247218" y="874153"/>
                  </a:lnTo>
                  <a:lnTo>
                    <a:pt x="284543" y="821969"/>
                  </a:lnTo>
                  <a:lnTo>
                    <a:pt x="308267" y="776579"/>
                  </a:lnTo>
                  <a:lnTo>
                    <a:pt x="328142" y="729043"/>
                  </a:lnTo>
                  <a:lnTo>
                    <a:pt x="343979" y="679564"/>
                  </a:lnTo>
                  <a:lnTo>
                    <a:pt x="355536" y="628345"/>
                  </a:lnTo>
                  <a:lnTo>
                    <a:pt x="362623" y="575589"/>
                  </a:lnTo>
                  <a:lnTo>
                    <a:pt x="365036" y="521512"/>
                  </a:lnTo>
                  <a:close/>
                </a:path>
                <a:path extrusionOk="0" h="1020445" w="563245">
                  <a:moveTo>
                    <a:pt x="563206" y="521512"/>
                  </a:moveTo>
                  <a:lnTo>
                    <a:pt x="561505" y="469087"/>
                  </a:lnTo>
                  <a:lnTo>
                    <a:pt x="556488" y="417550"/>
                  </a:lnTo>
                  <a:lnTo>
                    <a:pt x="548246" y="367017"/>
                  </a:lnTo>
                  <a:lnTo>
                    <a:pt x="536892" y="317588"/>
                  </a:lnTo>
                  <a:lnTo>
                    <a:pt x="522528" y="269367"/>
                  </a:lnTo>
                  <a:lnTo>
                    <a:pt x="505269" y="222453"/>
                  </a:lnTo>
                  <a:lnTo>
                    <a:pt x="485203" y="176961"/>
                  </a:lnTo>
                  <a:lnTo>
                    <a:pt x="462457" y="132981"/>
                  </a:lnTo>
                  <a:lnTo>
                    <a:pt x="437121" y="90639"/>
                  </a:lnTo>
                  <a:lnTo>
                    <a:pt x="409308" y="50025"/>
                  </a:lnTo>
                  <a:lnTo>
                    <a:pt x="379120" y="11239"/>
                  </a:lnTo>
                  <a:lnTo>
                    <a:pt x="357022" y="0"/>
                  </a:lnTo>
                  <a:lnTo>
                    <a:pt x="344805" y="1803"/>
                  </a:lnTo>
                  <a:lnTo>
                    <a:pt x="333984" y="8763"/>
                  </a:lnTo>
                  <a:lnTo>
                    <a:pt x="296379" y="46355"/>
                  </a:lnTo>
                  <a:lnTo>
                    <a:pt x="290004" y="55753"/>
                  </a:lnTo>
                  <a:lnTo>
                    <a:pt x="287629" y="66446"/>
                  </a:lnTo>
                  <a:lnTo>
                    <a:pt x="289204" y="77355"/>
                  </a:lnTo>
                  <a:lnTo>
                    <a:pt x="294716" y="87337"/>
                  </a:lnTo>
                  <a:lnTo>
                    <a:pt x="325526" y="128028"/>
                  </a:lnTo>
                  <a:lnTo>
                    <a:pt x="353301" y="170967"/>
                  </a:lnTo>
                  <a:lnTo>
                    <a:pt x="377913" y="216001"/>
                  </a:lnTo>
                  <a:lnTo>
                    <a:pt x="399173" y="262991"/>
                  </a:lnTo>
                  <a:lnTo>
                    <a:pt x="416928" y="311759"/>
                  </a:lnTo>
                  <a:lnTo>
                    <a:pt x="431025" y="362153"/>
                  </a:lnTo>
                  <a:lnTo>
                    <a:pt x="441286" y="414007"/>
                  </a:lnTo>
                  <a:lnTo>
                    <a:pt x="447573" y="467182"/>
                  </a:lnTo>
                  <a:lnTo>
                    <a:pt x="449694" y="521512"/>
                  </a:lnTo>
                  <a:lnTo>
                    <a:pt x="447827" y="572516"/>
                  </a:lnTo>
                  <a:lnTo>
                    <a:pt x="442290" y="622515"/>
                  </a:lnTo>
                  <a:lnTo>
                    <a:pt x="433222" y="671372"/>
                  </a:lnTo>
                  <a:lnTo>
                    <a:pt x="420763" y="718985"/>
                  </a:lnTo>
                  <a:lnTo>
                    <a:pt x="405041" y="765187"/>
                  </a:lnTo>
                  <a:lnTo>
                    <a:pt x="386194" y="809853"/>
                  </a:lnTo>
                  <a:lnTo>
                    <a:pt x="364350" y="852881"/>
                  </a:lnTo>
                  <a:lnTo>
                    <a:pt x="339648" y="894105"/>
                  </a:lnTo>
                  <a:lnTo>
                    <a:pt x="312216" y="933411"/>
                  </a:lnTo>
                  <a:lnTo>
                    <a:pt x="307213" y="943279"/>
                  </a:lnTo>
                  <a:lnTo>
                    <a:pt x="352463" y="1011097"/>
                  </a:lnTo>
                  <a:lnTo>
                    <a:pt x="375666" y="1020013"/>
                  </a:lnTo>
                  <a:lnTo>
                    <a:pt x="387654" y="1016838"/>
                  </a:lnTo>
                  <a:lnTo>
                    <a:pt x="427405" y="967105"/>
                  </a:lnTo>
                  <a:lnTo>
                    <a:pt x="454634" y="923671"/>
                  </a:lnTo>
                  <a:lnTo>
                    <a:pt x="479107" y="878446"/>
                  </a:lnTo>
                  <a:lnTo>
                    <a:pt x="500710" y="831545"/>
                  </a:lnTo>
                  <a:lnTo>
                    <a:pt x="519303" y="783082"/>
                  </a:lnTo>
                  <a:lnTo>
                    <a:pt x="534797" y="733183"/>
                  </a:lnTo>
                  <a:lnTo>
                    <a:pt x="547039" y="681951"/>
                  </a:lnTo>
                  <a:lnTo>
                    <a:pt x="555942" y="629526"/>
                  </a:lnTo>
                  <a:lnTo>
                    <a:pt x="561365" y="575995"/>
                  </a:lnTo>
                  <a:lnTo>
                    <a:pt x="563206" y="521512"/>
                  </a:lnTo>
                  <a:close/>
                </a:path>
              </a:pathLst>
            </a:custGeom>
            <a:solidFill>
              <a:srgbClr val="026FB6"/>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pic>
        <p:nvPicPr>
          <p:cNvPr id="51" name="Google Shape;51;p7"/>
          <p:cNvPicPr preferRelativeResize="0"/>
          <p:nvPr/>
        </p:nvPicPr>
        <p:blipFill rotWithShape="1">
          <a:blip r:embed="rId8">
            <a:alphaModFix/>
          </a:blip>
          <a:srcRect b="0" l="0" r="0" t="0"/>
          <a:stretch/>
        </p:blipFill>
        <p:spPr>
          <a:xfrm>
            <a:off x="18276233" y="550401"/>
            <a:ext cx="669700" cy="1287782"/>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23" presetSubtype="16">
                                  <p:stCondLst>
                                    <p:cond delay="0"/>
                                  </p:stCondLst>
                                  <p:childTnLst>
                                    <p:set>
                                      <p:cBhvr>
                                        <p:cTn dur="1" fill="hold">
                                          <p:stCondLst>
                                            <p:cond delay="0"/>
                                          </p:stCondLst>
                                        </p:cTn>
                                        <p:tgtEl>
                                          <p:spTgt spid="40"/>
                                        </p:tgtEl>
                                        <p:attrNameLst>
                                          <p:attrName>style.visibility</p:attrName>
                                        </p:attrNameLst>
                                      </p:cBhvr>
                                      <p:to>
                                        <p:strVal val="visible"/>
                                      </p:to>
                                    </p:set>
                                    <p:anim calcmode="lin" valueType="num">
                                      <p:cBhvr additive="base">
                                        <p:cTn dur="1000"/>
                                        <p:tgtEl>
                                          <p:spTgt spid="40"/>
                                        </p:tgtEl>
                                        <p:attrNameLst>
                                          <p:attrName>ppt_w</p:attrName>
                                        </p:attrNameLst>
                                      </p:cBhvr>
                                      <p:tavLst>
                                        <p:tav fmla="" tm="0">
                                          <p:val>
                                            <p:strVal val="0"/>
                                          </p:val>
                                        </p:tav>
                                        <p:tav fmla="" tm="100000">
                                          <p:val>
                                            <p:strVal val="#ppt_w"/>
                                          </p:val>
                                        </p:tav>
                                      </p:tavLst>
                                    </p:anim>
                                    <p:anim calcmode="lin" valueType="num">
                                      <p:cBhvr additive="base">
                                        <p:cTn dur="1000"/>
                                        <p:tgtEl>
                                          <p:spTgt spid="40"/>
                                        </p:tgtEl>
                                        <p:attrNameLst>
                                          <p:attrName>ppt_h</p:attrName>
                                        </p:attrNameLst>
                                      </p:cBhvr>
                                      <p:tavLst>
                                        <p:tav fmla="" tm="0">
                                          <p:val>
                                            <p:strVal val="0"/>
                                          </p:val>
                                        </p:tav>
                                        <p:tav fmla="" tm="100000">
                                          <p:val>
                                            <p:strVal val="#ppt_h"/>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3" presetSubtype="16">
                                  <p:stCondLst>
                                    <p:cond delay="0"/>
                                  </p:stCondLst>
                                  <p:childTnLst>
                                    <p:set>
                                      <p:cBhvr>
                                        <p:cTn dur="1" fill="hold">
                                          <p:stCondLst>
                                            <p:cond delay="0"/>
                                          </p:stCondLst>
                                        </p:cTn>
                                        <p:tgtEl>
                                          <p:spTgt spid="41"/>
                                        </p:tgtEl>
                                        <p:attrNameLst>
                                          <p:attrName>style.visibility</p:attrName>
                                        </p:attrNameLst>
                                      </p:cBhvr>
                                      <p:to>
                                        <p:strVal val="visible"/>
                                      </p:to>
                                    </p:set>
                                    <p:anim calcmode="lin" valueType="num">
                                      <p:cBhvr additive="base">
                                        <p:cTn dur="1000"/>
                                        <p:tgtEl>
                                          <p:spTgt spid="41"/>
                                        </p:tgtEl>
                                        <p:attrNameLst>
                                          <p:attrName>ppt_w</p:attrName>
                                        </p:attrNameLst>
                                      </p:cBhvr>
                                      <p:tavLst>
                                        <p:tav fmla="" tm="0">
                                          <p:val>
                                            <p:strVal val="0"/>
                                          </p:val>
                                        </p:tav>
                                        <p:tav fmla="" tm="100000">
                                          <p:val>
                                            <p:strVal val="#ppt_w"/>
                                          </p:val>
                                        </p:tav>
                                      </p:tavLst>
                                    </p:anim>
                                    <p:anim calcmode="lin" valueType="num">
                                      <p:cBhvr additive="base">
                                        <p:cTn dur="1000"/>
                                        <p:tgtEl>
                                          <p:spTgt spid="41"/>
                                        </p:tgtEl>
                                        <p:attrNameLst>
                                          <p:attrName>ppt_h</p:attrName>
                                        </p:attrNameLst>
                                      </p:cBhvr>
                                      <p:tavLst>
                                        <p:tav fmla="" tm="0">
                                          <p:val>
                                            <p:strVal val="0"/>
                                          </p:val>
                                        </p:tav>
                                        <p:tav fmla="" tm="100000">
                                          <p:val>
                                            <p:strVal val="#ppt_h"/>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3" presetSubtype="16">
                                  <p:stCondLst>
                                    <p:cond delay="0"/>
                                  </p:stCondLst>
                                  <p:childTnLst>
                                    <p:set>
                                      <p:cBhvr>
                                        <p:cTn dur="1" fill="hold">
                                          <p:stCondLst>
                                            <p:cond delay="0"/>
                                          </p:stCondLst>
                                        </p:cTn>
                                        <p:tgtEl>
                                          <p:spTgt spid="42"/>
                                        </p:tgtEl>
                                        <p:attrNameLst>
                                          <p:attrName>style.visibility</p:attrName>
                                        </p:attrNameLst>
                                      </p:cBhvr>
                                      <p:to>
                                        <p:strVal val="visible"/>
                                      </p:to>
                                    </p:set>
                                    <p:anim calcmode="lin" valueType="num">
                                      <p:cBhvr additive="base">
                                        <p:cTn dur="1000"/>
                                        <p:tgtEl>
                                          <p:spTgt spid="42"/>
                                        </p:tgtEl>
                                        <p:attrNameLst>
                                          <p:attrName>ppt_w</p:attrName>
                                        </p:attrNameLst>
                                      </p:cBhvr>
                                      <p:tavLst>
                                        <p:tav fmla="" tm="0">
                                          <p:val>
                                            <p:strVal val="0"/>
                                          </p:val>
                                        </p:tav>
                                        <p:tav fmla="" tm="100000">
                                          <p:val>
                                            <p:strVal val="#ppt_w"/>
                                          </p:val>
                                        </p:tav>
                                      </p:tavLst>
                                    </p:anim>
                                    <p:anim calcmode="lin" valueType="num">
                                      <p:cBhvr additive="base">
                                        <p:cTn dur="1000"/>
                                        <p:tgtEl>
                                          <p:spTgt spid="42"/>
                                        </p:tgtEl>
                                        <p:attrNameLst>
                                          <p:attrName>ppt_h</p:attrName>
                                        </p:attrNameLst>
                                      </p:cBhvr>
                                      <p:tavLst>
                                        <p:tav fmla="" tm="0">
                                          <p:val>
                                            <p:strVal val="0"/>
                                          </p:val>
                                        </p:tav>
                                        <p:tav fmla="" tm="100000">
                                          <p:val>
                                            <p:strVal val="#ppt_h"/>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3" presetSubtype="16">
                                  <p:stCondLst>
                                    <p:cond delay="0"/>
                                  </p:stCondLst>
                                  <p:childTnLst>
                                    <p:set>
                                      <p:cBhvr>
                                        <p:cTn dur="1" fill="hold">
                                          <p:stCondLst>
                                            <p:cond delay="0"/>
                                          </p:stCondLst>
                                        </p:cTn>
                                        <p:tgtEl>
                                          <p:spTgt spid="43"/>
                                        </p:tgtEl>
                                        <p:attrNameLst>
                                          <p:attrName>style.visibility</p:attrName>
                                        </p:attrNameLst>
                                      </p:cBhvr>
                                      <p:to>
                                        <p:strVal val="visible"/>
                                      </p:to>
                                    </p:set>
                                    <p:anim calcmode="lin" valueType="num">
                                      <p:cBhvr additive="base">
                                        <p:cTn dur="1000"/>
                                        <p:tgtEl>
                                          <p:spTgt spid="43"/>
                                        </p:tgtEl>
                                        <p:attrNameLst>
                                          <p:attrName>ppt_w</p:attrName>
                                        </p:attrNameLst>
                                      </p:cBhvr>
                                      <p:tavLst>
                                        <p:tav fmla="" tm="0">
                                          <p:val>
                                            <p:strVal val="0"/>
                                          </p:val>
                                        </p:tav>
                                        <p:tav fmla="" tm="100000">
                                          <p:val>
                                            <p:strVal val="#ppt_w"/>
                                          </p:val>
                                        </p:tav>
                                      </p:tavLst>
                                    </p:anim>
                                    <p:anim calcmode="lin" valueType="num">
                                      <p:cBhvr additive="base">
                                        <p:cTn dur="1000"/>
                                        <p:tgtEl>
                                          <p:spTgt spid="43"/>
                                        </p:tgtEl>
                                        <p:attrNameLst>
                                          <p:attrName>ppt_h</p:attrName>
                                        </p:attrNameLst>
                                      </p:cBhvr>
                                      <p:tavLst>
                                        <p:tav fmla="" tm="0">
                                          <p:val>
                                            <p:strVal val="0"/>
                                          </p:val>
                                        </p:tav>
                                        <p:tav fmla="" tm="100000">
                                          <p:val>
                                            <p:strVal val="#ppt_h"/>
                                          </p:val>
                                        </p:tav>
                                      </p:tavLst>
                                    </p:anim>
                                  </p:childTnLst>
                                </p:cTn>
                              </p:par>
                              <p:par>
                                <p:cTn fill="hold" nodeType="withEffect" presetClass="entr" presetID="1" presetSubtype="0">
                                  <p:stCondLst>
                                    <p:cond delay="0"/>
                                  </p:stCondLst>
                                  <p:childTnLst>
                                    <p:set>
                                      <p:cBhvr>
                                        <p:cTn dur="1" fill="hold">
                                          <p:stCondLst>
                                            <p:cond delay="0"/>
                                          </p:stCondLst>
                                        </p:cTn>
                                        <p:tgtEl>
                                          <p:spTgt spid="44"/>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6" name="Shape 56"/>
        <p:cNvGrpSpPr/>
        <p:nvPr/>
      </p:nvGrpSpPr>
      <p:grpSpPr>
        <a:xfrm>
          <a:off x="0" y="0"/>
          <a:ext cx="0" cy="0"/>
          <a:chOff x="0" y="0"/>
          <a:chExt cx="0" cy="0"/>
        </a:xfrm>
      </p:grpSpPr>
      <p:pic>
        <p:nvPicPr>
          <p:cNvPr id="57" name="Google Shape;57;p8"/>
          <p:cNvPicPr preferRelativeResize="0"/>
          <p:nvPr/>
        </p:nvPicPr>
        <p:blipFill rotWithShape="1">
          <a:blip r:embed="rId3">
            <a:alphaModFix/>
          </a:blip>
          <a:srcRect b="0" l="0" r="0" t="0"/>
          <a:stretch/>
        </p:blipFill>
        <p:spPr>
          <a:xfrm rot="5400000">
            <a:off x="6593544" y="2642995"/>
            <a:ext cx="10707850" cy="6237293"/>
          </a:xfrm>
          <a:prstGeom prst="rect">
            <a:avLst/>
          </a:prstGeom>
          <a:noFill/>
          <a:ln>
            <a:noFill/>
          </a:ln>
        </p:spPr>
      </p:pic>
      <p:sp>
        <p:nvSpPr>
          <p:cNvPr id="58" name="Google Shape;58;p8"/>
          <p:cNvSpPr txBox="1"/>
          <p:nvPr/>
        </p:nvSpPr>
        <p:spPr>
          <a:xfrm>
            <a:off x="7783633" y="1906574"/>
            <a:ext cx="8245500" cy="2476500"/>
          </a:xfrm>
          <a:prstGeom prst="rect">
            <a:avLst/>
          </a:prstGeom>
          <a:noFill/>
          <a:ln>
            <a:noFill/>
          </a:ln>
        </p:spPr>
        <p:txBody>
          <a:bodyPr anchorCtr="0" anchor="ctr" bIns="201050" lIns="201050" spcFirstLastPara="1" rIns="201050" wrap="square" tIns="201050">
            <a:noAutofit/>
          </a:bodyPr>
          <a:lstStyle/>
          <a:p>
            <a:pPr indent="0" lvl="0" marL="0" marR="0" rtl="0" algn="ctr">
              <a:lnSpc>
                <a:spcPct val="100000"/>
              </a:lnSpc>
              <a:spcBef>
                <a:spcPts val="0"/>
              </a:spcBef>
              <a:spcAft>
                <a:spcPts val="0"/>
              </a:spcAft>
              <a:buClr>
                <a:srgbClr val="000000"/>
              </a:buClr>
              <a:buSzPts val="14100"/>
              <a:buFont typeface="Arial"/>
              <a:buNone/>
            </a:pPr>
            <a:r>
              <a:rPr b="1" i="0" lang="en" sz="12000" u="none" cap="none" strike="noStrike">
                <a:solidFill>
                  <a:schemeClr val="lt1"/>
                </a:solidFill>
                <a:latin typeface="Poppins"/>
                <a:ea typeface="Poppins"/>
                <a:cs typeface="Poppins"/>
                <a:sym typeface="Poppins"/>
              </a:rPr>
              <a:t>world</a:t>
            </a:r>
            <a:endParaRPr b="1" i="0" sz="12000" u="none" cap="none" strike="noStrike">
              <a:solidFill>
                <a:schemeClr val="lt1"/>
              </a:solidFill>
              <a:latin typeface="Poppins"/>
              <a:ea typeface="Poppins"/>
              <a:cs typeface="Poppins"/>
              <a:sym typeface="Poppins"/>
            </a:endParaRPr>
          </a:p>
        </p:txBody>
      </p:sp>
      <p:sp>
        <p:nvSpPr>
          <p:cNvPr id="59" name="Google Shape;59;p8"/>
          <p:cNvSpPr/>
          <p:nvPr/>
        </p:nvSpPr>
        <p:spPr>
          <a:xfrm>
            <a:off x="9838378" y="5099188"/>
            <a:ext cx="4305300" cy="383400"/>
          </a:xfrm>
          <a:prstGeom prst="rightArrow">
            <a:avLst>
              <a:gd fmla="val 50000" name="adj1"/>
              <a:gd fmla="val 50000" name="adj2"/>
            </a:avLst>
          </a:prstGeom>
          <a:solidFill>
            <a:schemeClr val="accent4"/>
          </a:solidFill>
          <a:ln cap="flat" cmpd="sng" w="19050">
            <a:solidFill>
              <a:schemeClr val="dk2"/>
            </a:solidFill>
            <a:prstDash val="solid"/>
            <a:round/>
            <a:headEnd len="sm" w="sm" type="none"/>
            <a:tailEnd len="sm" w="sm" type="none"/>
          </a:ln>
          <a:effectLst>
            <a:outerShdw blurRad="57150" rotWithShape="0" algn="bl" dir="5400000" dist="19050">
              <a:schemeClr val="dk1"/>
            </a:outerShdw>
          </a:effectLst>
        </p:spPr>
        <p:txBody>
          <a:bodyPr anchorCtr="0" anchor="ctr" bIns="201050" lIns="201050" spcFirstLastPara="1" rIns="201050" wrap="square" tIns="201050">
            <a:noAutofit/>
          </a:bodyPr>
          <a:lstStyle/>
          <a:p>
            <a:pPr indent="0" lvl="0" marL="0" marR="0" rtl="0" algn="l">
              <a:lnSpc>
                <a:spcPct val="100000"/>
              </a:lnSpc>
              <a:spcBef>
                <a:spcPts val="0"/>
              </a:spcBef>
              <a:spcAft>
                <a:spcPts val="0"/>
              </a:spcAft>
              <a:buClr>
                <a:srgbClr val="000000"/>
              </a:buClr>
              <a:buSzPts val="3100"/>
              <a:buFont typeface="Arial"/>
              <a:buNone/>
            </a:pPr>
            <a:r>
              <a:t/>
            </a:r>
            <a:endParaRPr b="0" i="0" sz="3100" u="none" cap="none" strike="noStrike">
              <a:solidFill>
                <a:srgbClr val="000000"/>
              </a:solidFill>
              <a:latin typeface="Arial"/>
              <a:ea typeface="Arial"/>
              <a:cs typeface="Arial"/>
              <a:sym typeface="Arial"/>
            </a:endParaRPr>
          </a:p>
        </p:txBody>
      </p:sp>
      <p:sp>
        <p:nvSpPr>
          <p:cNvPr id="60" name="Google Shape;60;p8"/>
          <p:cNvSpPr/>
          <p:nvPr/>
        </p:nvSpPr>
        <p:spPr>
          <a:xfrm>
            <a:off x="10722624" y="4690373"/>
            <a:ext cx="551400" cy="383400"/>
          </a:xfrm>
          <a:prstGeom prst="rightArrow">
            <a:avLst>
              <a:gd fmla="val 50000" name="adj1"/>
              <a:gd fmla="val 50000" name="adj2"/>
            </a:avLst>
          </a:prstGeom>
          <a:solidFill>
            <a:schemeClr val="accent4"/>
          </a:solidFill>
          <a:ln cap="flat" cmpd="sng" w="19050">
            <a:solidFill>
              <a:schemeClr val="dk2"/>
            </a:solidFill>
            <a:prstDash val="solid"/>
            <a:round/>
            <a:headEnd len="sm" w="sm" type="none"/>
            <a:tailEnd len="sm" w="sm" type="none"/>
          </a:ln>
          <a:effectLst>
            <a:outerShdw blurRad="57150" rotWithShape="0" algn="bl" dir="5400000" dist="19050">
              <a:schemeClr val="dk1"/>
            </a:outerShdw>
          </a:effectLst>
        </p:spPr>
        <p:txBody>
          <a:bodyPr anchorCtr="0" anchor="ctr" bIns="201050" lIns="201050" spcFirstLastPara="1" rIns="201050" wrap="square" tIns="201050">
            <a:noAutofit/>
          </a:bodyPr>
          <a:lstStyle/>
          <a:p>
            <a:pPr indent="0" lvl="0" marL="0" marR="0" rtl="0" algn="l">
              <a:lnSpc>
                <a:spcPct val="100000"/>
              </a:lnSpc>
              <a:spcBef>
                <a:spcPts val="0"/>
              </a:spcBef>
              <a:spcAft>
                <a:spcPts val="0"/>
              </a:spcAft>
              <a:buClr>
                <a:srgbClr val="000000"/>
              </a:buClr>
              <a:buSzPts val="3100"/>
              <a:buFont typeface="Arial"/>
              <a:buNone/>
            </a:pPr>
            <a:r>
              <a:t/>
            </a:r>
            <a:endParaRPr b="0" i="0" sz="3100" u="none" cap="none" strike="noStrike">
              <a:solidFill>
                <a:srgbClr val="000000"/>
              </a:solidFill>
              <a:latin typeface="Arial"/>
              <a:ea typeface="Arial"/>
              <a:cs typeface="Arial"/>
              <a:sym typeface="Arial"/>
            </a:endParaRPr>
          </a:p>
        </p:txBody>
      </p:sp>
      <p:sp>
        <p:nvSpPr>
          <p:cNvPr id="61" name="Google Shape;61;p8"/>
          <p:cNvSpPr/>
          <p:nvPr/>
        </p:nvSpPr>
        <p:spPr>
          <a:xfrm>
            <a:off x="11274160" y="4165390"/>
            <a:ext cx="388500" cy="410400"/>
          </a:xfrm>
          <a:prstGeom prst="ellipse">
            <a:avLst/>
          </a:prstGeom>
          <a:solidFill>
            <a:srgbClr val="D7E8AF"/>
          </a:solidFill>
          <a:ln cap="flat" cmpd="sng" w="19050">
            <a:solidFill>
              <a:srgbClr val="666666"/>
            </a:solidFill>
            <a:prstDash val="solid"/>
            <a:round/>
            <a:headEnd len="sm" w="sm" type="none"/>
            <a:tailEnd len="sm" w="sm" type="none"/>
          </a:ln>
        </p:spPr>
        <p:txBody>
          <a:bodyPr anchorCtr="0" anchor="ctr" bIns="201050" lIns="201050" spcFirstLastPara="1" rIns="201050" wrap="square" tIns="201050">
            <a:noAutofit/>
          </a:bodyPr>
          <a:lstStyle/>
          <a:p>
            <a:pPr indent="0" lvl="0" marL="0" marR="0" rtl="0" algn="l">
              <a:lnSpc>
                <a:spcPct val="100000"/>
              </a:lnSpc>
              <a:spcBef>
                <a:spcPts val="0"/>
              </a:spcBef>
              <a:spcAft>
                <a:spcPts val="0"/>
              </a:spcAft>
              <a:buClr>
                <a:srgbClr val="000000"/>
              </a:buClr>
              <a:buSzPts val="3100"/>
              <a:buFont typeface="Arial"/>
              <a:buNone/>
            </a:pPr>
            <a:r>
              <a:t/>
            </a:r>
            <a:endParaRPr b="0" i="0" sz="3100" u="none" cap="none" strike="noStrike">
              <a:solidFill>
                <a:srgbClr val="000000"/>
              </a:solidFill>
              <a:latin typeface="Arial"/>
              <a:ea typeface="Arial"/>
              <a:cs typeface="Arial"/>
              <a:sym typeface="Arial"/>
            </a:endParaRPr>
          </a:p>
        </p:txBody>
      </p:sp>
      <p:sp>
        <p:nvSpPr>
          <p:cNvPr id="62" name="Google Shape;62;p8"/>
          <p:cNvSpPr/>
          <p:nvPr/>
        </p:nvSpPr>
        <p:spPr>
          <a:xfrm>
            <a:off x="13335035" y="4690347"/>
            <a:ext cx="551400" cy="383400"/>
          </a:xfrm>
          <a:prstGeom prst="rightArrow">
            <a:avLst>
              <a:gd fmla="val 50000" name="adj1"/>
              <a:gd fmla="val 50000" name="adj2"/>
            </a:avLst>
          </a:prstGeom>
          <a:solidFill>
            <a:schemeClr val="accent4"/>
          </a:solidFill>
          <a:ln cap="flat" cmpd="sng" w="19050">
            <a:solidFill>
              <a:schemeClr val="dk2"/>
            </a:solidFill>
            <a:prstDash val="solid"/>
            <a:round/>
            <a:headEnd len="sm" w="sm" type="none"/>
            <a:tailEnd len="sm" w="sm" type="none"/>
          </a:ln>
          <a:effectLst>
            <a:outerShdw blurRad="57150" rotWithShape="0" algn="bl" dir="5400000" dist="19050">
              <a:schemeClr val="dk1"/>
            </a:outerShdw>
          </a:effectLst>
        </p:spPr>
        <p:txBody>
          <a:bodyPr anchorCtr="0" anchor="ctr" bIns="201050" lIns="201050" spcFirstLastPara="1" rIns="201050" wrap="square" tIns="201050">
            <a:noAutofit/>
          </a:bodyPr>
          <a:lstStyle/>
          <a:p>
            <a:pPr indent="0" lvl="0" marL="0" marR="0" rtl="0" algn="l">
              <a:lnSpc>
                <a:spcPct val="100000"/>
              </a:lnSpc>
              <a:spcBef>
                <a:spcPts val="0"/>
              </a:spcBef>
              <a:spcAft>
                <a:spcPts val="0"/>
              </a:spcAft>
              <a:buClr>
                <a:srgbClr val="000000"/>
              </a:buClr>
              <a:buSzPts val="3100"/>
              <a:buFont typeface="Arial"/>
              <a:buNone/>
            </a:pPr>
            <a:r>
              <a:t/>
            </a:r>
            <a:endParaRPr b="0" i="0" sz="3100" u="none" cap="none" strike="noStrike">
              <a:solidFill>
                <a:srgbClr val="000000"/>
              </a:solidFill>
              <a:latin typeface="Arial"/>
              <a:ea typeface="Arial"/>
              <a:cs typeface="Arial"/>
              <a:sym typeface="Arial"/>
            </a:endParaRPr>
          </a:p>
        </p:txBody>
      </p:sp>
      <p:cxnSp>
        <p:nvCxnSpPr>
          <p:cNvPr id="63" name="Google Shape;63;p8"/>
          <p:cNvCxnSpPr/>
          <p:nvPr/>
        </p:nvCxnSpPr>
        <p:spPr>
          <a:xfrm flipH="1" rot="10800000">
            <a:off x="9838378" y="4044817"/>
            <a:ext cx="1479000" cy="6000"/>
          </a:xfrm>
          <a:prstGeom prst="straightConnector1">
            <a:avLst/>
          </a:prstGeom>
          <a:noFill/>
          <a:ln cap="flat" cmpd="sng" w="76200">
            <a:solidFill>
              <a:schemeClr val="accent4"/>
            </a:solidFill>
            <a:prstDash val="solid"/>
            <a:round/>
            <a:headEnd len="sm" w="sm" type="none"/>
            <a:tailEnd len="sm" w="sm" type="none"/>
          </a:ln>
        </p:spPr>
      </p:cxnSp>
      <p:sp>
        <p:nvSpPr>
          <p:cNvPr id="64" name="Google Shape;64;p8"/>
          <p:cNvSpPr/>
          <p:nvPr/>
        </p:nvSpPr>
        <p:spPr>
          <a:xfrm>
            <a:off x="12510437" y="4690347"/>
            <a:ext cx="551400" cy="383400"/>
          </a:xfrm>
          <a:prstGeom prst="rightArrow">
            <a:avLst>
              <a:gd fmla="val 50000" name="adj1"/>
              <a:gd fmla="val 50000" name="adj2"/>
            </a:avLst>
          </a:prstGeom>
          <a:solidFill>
            <a:schemeClr val="accent4"/>
          </a:solidFill>
          <a:ln cap="flat" cmpd="sng" w="19050">
            <a:solidFill>
              <a:schemeClr val="dk2"/>
            </a:solidFill>
            <a:prstDash val="solid"/>
            <a:round/>
            <a:headEnd len="sm" w="sm" type="none"/>
            <a:tailEnd len="sm" w="sm" type="none"/>
          </a:ln>
          <a:effectLst>
            <a:outerShdw blurRad="57150" rotWithShape="0" algn="bl" dir="5400000" dist="19050">
              <a:schemeClr val="dk1"/>
            </a:outerShdw>
          </a:effectLst>
        </p:spPr>
        <p:txBody>
          <a:bodyPr anchorCtr="0" anchor="ctr" bIns="201050" lIns="201050" spcFirstLastPara="1" rIns="201050" wrap="square" tIns="201050">
            <a:noAutofit/>
          </a:bodyPr>
          <a:lstStyle/>
          <a:p>
            <a:pPr indent="0" lvl="0" marL="0" marR="0" rtl="0" algn="l">
              <a:lnSpc>
                <a:spcPct val="100000"/>
              </a:lnSpc>
              <a:spcBef>
                <a:spcPts val="0"/>
              </a:spcBef>
              <a:spcAft>
                <a:spcPts val="0"/>
              </a:spcAft>
              <a:buClr>
                <a:srgbClr val="000000"/>
              </a:buClr>
              <a:buSzPts val="3100"/>
              <a:buFont typeface="Arial"/>
              <a:buNone/>
            </a:pPr>
            <a:r>
              <a:t/>
            </a:r>
            <a:endParaRPr b="0" i="0" sz="3100" u="none" cap="none" strike="noStrike">
              <a:solidFill>
                <a:srgbClr val="000000"/>
              </a:solidFill>
              <a:latin typeface="Arial"/>
              <a:ea typeface="Arial"/>
              <a:cs typeface="Arial"/>
              <a:sym typeface="Arial"/>
            </a:endParaRPr>
          </a:p>
        </p:txBody>
      </p:sp>
      <p:cxnSp>
        <p:nvCxnSpPr>
          <p:cNvPr id="65" name="Google Shape;65;p8"/>
          <p:cNvCxnSpPr/>
          <p:nvPr/>
        </p:nvCxnSpPr>
        <p:spPr>
          <a:xfrm flipH="1" rot="10800000">
            <a:off x="11166903" y="4044817"/>
            <a:ext cx="1479000" cy="6000"/>
          </a:xfrm>
          <a:prstGeom prst="straightConnector1">
            <a:avLst/>
          </a:prstGeom>
          <a:noFill/>
          <a:ln cap="flat" cmpd="sng" w="76200">
            <a:solidFill>
              <a:schemeClr val="accent4"/>
            </a:solidFill>
            <a:prstDash val="solid"/>
            <a:round/>
            <a:headEnd len="sm" w="sm" type="none"/>
            <a:tailEnd len="sm" w="sm" type="none"/>
          </a:ln>
        </p:spPr>
      </p:cxnSp>
      <p:sp>
        <p:nvSpPr>
          <p:cNvPr id="66" name="Google Shape;66;p8"/>
          <p:cNvSpPr txBox="1"/>
          <p:nvPr/>
        </p:nvSpPr>
        <p:spPr>
          <a:xfrm>
            <a:off x="7783633" y="7108295"/>
            <a:ext cx="8245500" cy="2476500"/>
          </a:xfrm>
          <a:prstGeom prst="rect">
            <a:avLst/>
          </a:prstGeom>
          <a:noFill/>
          <a:ln>
            <a:noFill/>
          </a:ln>
        </p:spPr>
        <p:txBody>
          <a:bodyPr anchorCtr="0" anchor="ctr" bIns="201050" lIns="201050" spcFirstLastPara="1" rIns="201050" wrap="square" tIns="201050">
            <a:noAutofit/>
          </a:bodyPr>
          <a:lstStyle/>
          <a:p>
            <a:pPr indent="0" lvl="0" marL="0" marR="0" rtl="0" algn="ctr">
              <a:lnSpc>
                <a:spcPct val="100000"/>
              </a:lnSpc>
              <a:spcBef>
                <a:spcPts val="0"/>
              </a:spcBef>
              <a:spcAft>
                <a:spcPts val="0"/>
              </a:spcAft>
              <a:buClr>
                <a:srgbClr val="000000"/>
              </a:buClr>
              <a:buSzPts val="14100"/>
              <a:buFont typeface="Arial"/>
              <a:buNone/>
            </a:pPr>
            <a:r>
              <a:rPr b="1" i="0" lang="en" sz="12000" u="none" cap="none" strike="noStrike">
                <a:solidFill>
                  <a:schemeClr val="lt1"/>
                </a:solidFill>
                <a:latin typeface="Poppins"/>
                <a:ea typeface="Poppins"/>
                <a:cs typeface="Poppins"/>
                <a:sym typeface="Poppins"/>
              </a:rPr>
              <a:t>world</a:t>
            </a:r>
            <a:endParaRPr b="1" i="0" sz="12000" u="none" cap="none" strike="noStrike">
              <a:solidFill>
                <a:schemeClr val="lt1"/>
              </a:solidFill>
              <a:latin typeface="Poppins"/>
              <a:ea typeface="Poppins"/>
              <a:cs typeface="Poppins"/>
              <a:sym typeface="Poppins"/>
            </a:endParaRPr>
          </a:p>
        </p:txBody>
      </p:sp>
      <p:sp>
        <p:nvSpPr>
          <p:cNvPr id="67" name="Google Shape;67;p8"/>
          <p:cNvSpPr txBox="1"/>
          <p:nvPr/>
        </p:nvSpPr>
        <p:spPr>
          <a:xfrm>
            <a:off x="17538445" y="1968387"/>
            <a:ext cx="2052900" cy="316200"/>
          </a:xfrm>
          <a:prstGeom prst="rect">
            <a:avLst/>
          </a:prstGeom>
          <a:noFill/>
          <a:ln>
            <a:noFill/>
          </a:ln>
        </p:spPr>
        <p:txBody>
          <a:bodyPr anchorCtr="0" anchor="t" bIns="0" lIns="0" spcFirstLastPara="1" rIns="0" wrap="square" tIns="15875">
            <a:spAutoFit/>
          </a:bodyPr>
          <a:lstStyle/>
          <a:p>
            <a:pPr indent="0" lvl="0" marL="12700" marR="0" rtl="0" algn="l">
              <a:lnSpc>
                <a:spcPct val="100000"/>
              </a:lnSpc>
              <a:spcBef>
                <a:spcPts val="0"/>
              </a:spcBef>
              <a:spcAft>
                <a:spcPts val="0"/>
              </a:spcAft>
              <a:buClr>
                <a:srgbClr val="000000"/>
              </a:buClr>
              <a:buSzPts val="1950"/>
              <a:buFont typeface="Arial"/>
              <a:buNone/>
            </a:pPr>
            <a:r>
              <a:rPr b="1" i="0" lang="en" sz="1950" u="none" cap="none" strike="noStrike">
                <a:solidFill>
                  <a:srgbClr val="0071B5"/>
                </a:solidFill>
                <a:latin typeface="Poppins Black"/>
                <a:ea typeface="Poppins Black"/>
                <a:cs typeface="Poppins Black"/>
                <a:sym typeface="Poppins Black"/>
              </a:rPr>
              <a:t>Family Activity</a:t>
            </a:r>
            <a:endParaRPr b="0" i="0" sz="1950" u="none" cap="none" strike="noStrike">
              <a:solidFill>
                <a:srgbClr val="000000"/>
              </a:solidFill>
              <a:latin typeface="Poppins Black"/>
              <a:ea typeface="Poppins Black"/>
              <a:cs typeface="Poppins Black"/>
              <a:sym typeface="Poppins Black"/>
            </a:endParaRPr>
          </a:p>
        </p:txBody>
      </p:sp>
      <p:pic>
        <p:nvPicPr>
          <p:cNvPr id="68" name="Google Shape;68;p8"/>
          <p:cNvPicPr preferRelativeResize="0"/>
          <p:nvPr/>
        </p:nvPicPr>
        <p:blipFill rotWithShape="1">
          <a:blip r:embed="rId4">
            <a:alphaModFix/>
          </a:blip>
          <a:srcRect b="0" l="0" r="0" t="0"/>
          <a:stretch/>
        </p:blipFill>
        <p:spPr>
          <a:xfrm>
            <a:off x="17653913" y="312775"/>
            <a:ext cx="1821935" cy="1567072"/>
          </a:xfrm>
          <a:prstGeom prst="rect">
            <a:avLst/>
          </a:prstGeom>
          <a:noFill/>
          <a:ln>
            <a:noFill/>
          </a:ln>
        </p:spPr>
      </p:pic>
      <p:sp>
        <p:nvSpPr>
          <p:cNvPr id="69" name="Google Shape;69;p8"/>
          <p:cNvSpPr txBox="1"/>
          <p:nvPr/>
        </p:nvSpPr>
        <p:spPr>
          <a:xfrm>
            <a:off x="610317" y="626011"/>
            <a:ext cx="6216300" cy="2345400"/>
          </a:xfrm>
          <a:prstGeom prst="rect">
            <a:avLst/>
          </a:prstGeom>
          <a:noFill/>
          <a:ln>
            <a:noFill/>
          </a:ln>
        </p:spPr>
        <p:txBody>
          <a:bodyPr anchorCtr="0" anchor="t" bIns="0" lIns="0" spcFirstLastPara="1" rIns="0" wrap="square" tIns="0">
            <a:spAutoFit/>
          </a:bodyPr>
          <a:lstStyle/>
          <a:p>
            <a:pPr indent="0" lvl="0" marL="0" marR="0" rtl="0" algn="l">
              <a:lnSpc>
                <a:spcPct val="100487"/>
              </a:lnSpc>
              <a:spcBef>
                <a:spcPts val="0"/>
              </a:spcBef>
              <a:spcAft>
                <a:spcPts val="0"/>
              </a:spcAft>
              <a:buClr>
                <a:srgbClr val="000000"/>
              </a:buClr>
              <a:buSzPts val="7600"/>
              <a:buFont typeface="Arial"/>
              <a:buNone/>
            </a:pPr>
            <a:r>
              <a:rPr b="1" i="0" lang="en" sz="7600" u="none" cap="none" strike="noStrike">
                <a:solidFill>
                  <a:srgbClr val="0071B5"/>
                </a:solidFill>
                <a:latin typeface="Poppins Black"/>
                <a:ea typeface="Poppins Black"/>
                <a:cs typeface="Poppins Black"/>
                <a:sym typeface="Poppins Black"/>
              </a:rPr>
              <a:t>Blend </a:t>
            </a:r>
            <a:br>
              <a:rPr b="1" i="0" lang="en" sz="7600" u="none" cap="none" strike="noStrike">
                <a:solidFill>
                  <a:srgbClr val="0071B5"/>
                </a:solidFill>
                <a:latin typeface="Poppins Black"/>
                <a:ea typeface="Poppins Black"/>
                <a:cs typeface="Poppins Black"/>
                <a:sym typeface="Poppins Black"/>
              </a:rPr>
            </a:br>
            <a:r>
              <a:rPr b="1" i="0" lang="en" sz="7600" u="none" cap="none" strike="noStrike">
                <a:solidFill>
                  <a:srgbClr val="0071B5"/>
                </a:solidFill>
                <a:latin typeface="Poppins Black"/>
                <a:ea typeface="Poppins Black"/>
                <a:cs typeface="Poppins Black"/>
                <a:sym typeface="Poppins Black"/>
              </a:rPr>
              <a:t>the sounds</a:t>
            </a:r>
            <a:endParaRPr b="1" i="0" sz="7600" u="none" cap="none" strike="noStrike">
              <a:solidFill>
                <a:srgbClr val="0071B5"/>
              </a:solidFill>
              <a:latin typeface="Poppins Black"/>
              <a:ea typeface="Poppins Black"/>
              <a:cs typeface="Poppins Black"/>
              <a:sym typeface="Poppins Black"/>
            </a:endParaRPr>
          </a:p>
        </p:txBody>
      </p:sp>
      <p:sp>
        <p:nvSpPr>
          <p:cNvPr id="70" name="Google Shape;70;p8"/>
          <p:cNvSpPr txBox="1"/>
          <p:nvPr/>
        </p:nvSpPr>
        <p:spPr>
          <a:xfrm>
            <a:off x="610316" y="5924331"/>
            <a:ext cx="5979600" cy="3200400"/>
          </a:xfrm>
          <a:prstGeom prst="rect">
            <a:avLst/>
          </a:prstGeom>
          <a:noFill/>
          <a:ln>
            <a:noFill/>
          </a:ln>
        </p:spPr>
        <p:txBody>
          <a:bodyPr anchorCtr="0" anchor="t" bIns="0" lIns="0" spcFirstLastPara="1" rIns="0" wrap="square" tIns="13950">
            <a:spAutoFit/>
          </a:bodyPr>
          <a:lstStyle/>
          <a:p>
            <a:pPr indent="0" lvl="0" marL="12700" marR="0" rtl="0" algn="l">
              <a:lnSpc>
                <a:spcPct val="100000"/>
              </a:lnSpc>
              <a:spcBef>
                <a:spcPts val="0"/>
              </a:spcBef>
              <a:spcAft>
                <a:spcPts val="0"/>
              </a:spcAft>
              <a:buClr>
                <a:srgbClr val="000000"/>
              </a:buClr>
              <a:buSzPts val="3450"/>
              <a:buFont typeface="Arial"/>
              <a:buNone/>
            </a:pPr>
            <a:r>
              <a:rPr b="1" i="0" lang="en" sz="3450" u="none" cap="none" strike="noStrike">
                <a:solidFill>
                  <a:srgbClr val="0071B5"/>
                </a:solidFill>
                <a:latin typeface="Poppins"/>
                <a:ea typeface="Poppins"/>
                <a:cs typeface="Poppins"/>
                <a:sym typeface="Poppins"/>
              </a:rPr>
              <a:t>It’s time to blend the sounds!</a:t>
            </a:r>
            <a:endParaRPr b="1" i="0" sz="3450" u="none" cap="none" strike="noStrike">
              <a:solidFill>
                <a:srgbClr val="0071B5"/>
              </a:solidFill>
              <a:latin typeface="Poppins"/>
              <a:ea typeface="Poppins"/>
              <a:cs typeface="Poppins"/>
              <a:sym typeface="Poppins"/>
            </a:endParaRPr>
          </a:p>
          <a:p>
            <a:pPr indent="0" lvl="0" marL="12700" marR="0" rtl="0" algn="l">
              <a:lnSpc>
                <a:spcPct val="100000"/>
              </a:lnSpc>
              <a:spcBef>
                <a:spcPts val="0"/>
              </a:spcBef>
              <a:spcAft>
                <a:spcPts val="0"/>
              </a:spcAft>
              <a:buClr>
                <a:srgbClr val="000000"/>
              </a:buClr>
              <a:buSzPts val="3450"/>
              <a:buFont typeface="Arial"/>
              <a:buNone/>
            </a:pPr>
            <a:r>
              <a:t/>
            </a:r>
            <a:endParaRPr b="1" i="0" sz="3450" u="none" cap="none" strike="noStrike">
              <a:solidFill>
                <a:srgbClr val="0071B5"/>
              </a:solidFill>
              <a:latin typeface="Poppins"/>
              <a:ea typeface="Poppins"/>
              <a:cs typeface="Poppins"/>
              <a:sym typeface="Poppins"/>
            </a:endParaRPr>
          </a:p>
          <a:p>
            <a:pPr indent="0" lvl="0" marL="12700" marR="0" rtl="0" algn="l">
              <a:lnSpc>
                <a:spcPct val="100000"/>
              </a:lnSpc>
              <a:spcBef>
                <a:spcPts val="0"/>
              </a:spcBef>
              <a:spcAft>
                <a:spcPts val="0"/>
              </a:spcAft>
              <a:buClr>
                <a:srgbClr val="000000"/>
              </a:buClr>
              <a:buSzPts val="3450"/>
              <a:buFont typeface="Arial"/>
              <a:buNone/>
            </a:pPr>
            <a:r>
              <a:rPr b="1" i="0" lang="en" sz="3450" u="none" cap="none" strike="noStrike">
                <a:solidFill>
                  <a:srgbClr val="0071B5"/>
                </a:solidFill>
                <a:latin typeface="Poppins"/>
                <a:ea typeface="Poppins"/>
                <a:cs typeface="Poppins"/>
                <a:sym typeface="Poppins"/>
              </a:rPr>
              <a:t>It’s time to blend the sounds to help us read </a:t>
            </a:r>
            <a:endParaRPr b="1" i="0" sz="3450" u="none" cap="none" strike="noStrike">
              <a:solidFill>
                <a:srgbClr val="0071B5"/>
              </a:solidFill>
              <a:latin typeface="Poppins"/>
              <a:ea typeface="Poppins"/>
              <a:cs typeface="Poppins"/>
              <a:sym typeface="Poppins"/>
            </a:endParaRPr>
          </a:p>
          <a:p>
            <a:pPr indent="0" lvl="0" marL="12700" marR="0" rtl="0" algn="l">
              <a:lnSpc>
                <a:spcPct val="100000"/>
              </a:lnSpc>
              <a:spcBef>
                <a:spcPts val="0"/>
              </a:spcBef>
              <a:spcAft>
                <a:spcPts val="0"/>
              </a:spcAft>
              <a:buClr>
                <a:srgbClr val="000000"/>
              </a:buClr>
              <a:buSzPts val="3450"/>
              <a:buFont typeface="Arial"/>
              <a:buNone/>
            </a:pPr>
            <a:r>
              <a:rPr b="1" i="0" lang="en" sz="3450" u="none" cap="none" strike="noStrike">
                <a:solidFill>
                  <a:srgbClr val="0071B5"/>
                </a:solidFill>
                <a:latin typeface="Poppins"/>
                <a:ea typeface="Poppins"/>
                <a:cs typeface="Poppins"/>
                <a:sym typeface="Poppins"/>
              </a:rPr>
              <a:t>the words smoothly!</a:t>
            </a:r>
            <a:endParaRPr b="1" i="0" sz="3450" u="none" cap="none" strike="noStrike">
              <a:solidFill>
                <a:srgbClr val="0071B5"/>
              </a:solidFill>
              <a:latin typeface="Poppins"/>
              <a:ea typeface="Poppins"/>
              <a:cs typeface="Poppins"/>
              <a:sym typeface="Poppins"/>
            </a:endParaRPr>
          </a:p>
        </p:txBody>
      </p:sp>
      <p:pic>
        <p:nvPicPr>
          <p:cNvPr id="71" name="Google Shape;71;p8"/>
          <p:cNvPicPr preferRelativeResize="0"/>
          <p:nvPr/>
        </p:nvPicPr>
        <p:blipFill rotWithShape="1">
          <a:blip r:embed="rId5">
            <a:alphaModFix/>
          </a:blip>
          <a:srcRect b="0" l="0" r="0" t="0"/>
          <a:stretch/>
        </p:blipFill>
        <p:spPr>
          <a:xfrm>
            <a:off x="610315" y="3236871"/>
            <a:ext cx="2781813" cy="2356711"/>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58"/>
                                        </p:tgtEl>
                                        <p:attrNameLst>
                                          <p:attrName>style.visibility</p:attrName>
                                        </p:attrNameLst>
                                      </p:cBhvr>
                                      <p:to>
                                        <p:strVal val="visible"/>
                                      </p:to>
                                    </p:set>
                                    <p:animEffect filter="fade" transition="in">
                                      <p:cBhvr>
                                        <p:cTn dur="1000"/>
                                        <p:tgtEl>
                                          <p:spTgt spid="58"/>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61"/>
                                        </p:tgtEl>
                                        <p:attrNameLst>
                                          <p:attrName>style.visibility</p:attrName>
                                        </p:attrNameLst>
                                      </p:cBhvr>
                                      <p:to>
                                        <p:strVal val="visible"/>
                                      </p:to>
                                    </p:set>
                                    <p:animEffect filter="fade" transition="in">
                                      <p:cBhvr>
                                        <p:cTn dur="1"/>
                                        <p:tgtEl>
                                          <p:spTgt spid="61"/>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65"/>
                                        </p:tgtEl>
                                        <p:attrNameLst>
                                          <p:attrName>style.visibility</p:attrName>
                                        </p:attrNameLst>
                                      </p:cBhvr>
                                      <p:to>
                                        <p:strVal val="visible"/>
                                      </p:to>
                                    </p:set>
                                    <p:animEffect filter="fade" transition="in">
                                      <p:cBhvr>
                                        <p:cTn dur="1"/>
                                        <p:tgtEl>
                                          <p:spTgt spid="65"/>
                                        </p:tgtEl>
                                      </p:cBhvr>
                                    </p:animEffect>
                                  </p:childTnLst>
                                </p:cTn>
                              </p:par>
                              <p:par>
                                <p:cTn fill="hold" nodeType="withEffect" presetClass="entr" presetID="10" presetSubtype="0">
                                  <p:stCondLst>
                                    <p:cond delay="0"/>
                                  </p:stCondLst>
                                  <p:childTnLst>
                                    <p:set>
                                      <p:cBhvr>
                                        <p:cTn dur="1" fill="hold">
                                          <p:stCondLst>
                                            <p:cond delay="0"/>
                                          </p:stCondLst>
                                        </p:cTn>
                                        <p:tgtEl>
                                          <p:spTgt spid="63"/>
                                        </p:tgtEl>
                                        <p:attrNameLst>
                                          <p:attrName>style.visibility</p:attrName>
                                        </p:attrNameLst>
                                      </p:cBhvr>
                                      <p:to>
                                        <p:strVal val="visible"/>
                                      </p:to>
                                    </p:set>
                                    <p:animEffect filter="fade" transition="in">
                                      <p:cBhvr>
                                        <p:cTn dur="1"/>
                                        <p:tgtEl>
                                          <p:spTgt spid="63"/>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60"/>
                                        </p:tgtEl>
                                        <p:attrNameLst>
                                          <p:attrName>style.visibility</p:attrName>
                                        </p:attrNameLst>
                                      </p:cBhvr>
                                      <p:to>
                                        <p:strVal val="visible"/>
                                      </p:to>
                                    </p:set>
                                    <p:animEffect filter="fade" transition="in">
                                      <p:cBhvr>
                                        <p:cTn dur="1"/>
                                        <p:tgtEl>
                                          <p:spTgt spid="60"/>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64"/>
                                        </p:tgtEl>
                                        <p:attrNameLst>
                                          <p:attrName>style.visibility</p:attrName>
                                        </p:attrNameLst>
                                      </p:cBhvr>
                                      <p:to>
                                        <p:strVal val="visible"/>
                                      </p:to>
                                    </p:set>
                                    <p:animEffect filter="fade" transition="in">
                                      <p:cBhvr>
                                        <p:cTn dur="1"/>
                                        <p:tgtEl>
                                          <p:spTgt spid="64"/>
                                        </p:tgtEl>
                                      </p:cBhvr>
                                    </p:animEffect>
                                  </p:childTnLst>
                                </p:cTn>
                              </p:par>
                              <p:par>
                                <p:cTn fill="hold" nodeType="withEffect" presetClass="exit" presetID="1" presetSubtype="0">
                                  <p:stCondLst>
                                    <p:cond delay="0"/>
                                  </p:stCondLst>
                                  <p:childTnLst>
                                    <p:set>
                                      <p:cBhvr>
                                        <p:cTn dur="1" fill="hold">
                                          <p:stCondLst>
                                            <p:cond delay="1"/>
                                          </p:stCondLst>
                                        </p:cTn>
                                        <p:tgtEl>
                                          <p:spTgt spid="60"/>
                                        </p:tgtEl>
                                        <p:attrNameLst>
                                          <p:attrName>style.visibility</p:attrName>
                                        </p:attrNameLst>
                                      </p:cBhvr>
                                      <p:to>
                                        <p:strVal val="hidden"/>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62"/>
                                        </p:tgtEl>
                                        <p:attrNameLst>
                                          <p:attrName>style.visibility</p:attrName>
                                        </p:attrNameLst>
                                      </p:cBhvr>
                                      <p:to>
                                        <p:strVal val="visible"/>
                                      </p:to>
                                    </p:set>
                                    <p:animEffect filter="fade" transition="in">
                                      <p:cBhvr>
                                        <p:cTn dur="1"/>
                                        <p:tgtEl>
                                          <p:spTgt spid="62"/>
                                        </p:tgtEl>
                                      </p:cBhvr>
                                    </p:animEffect>
                                  </p:childTnLst>
                                </p:cTn>
                              </p:par>
                              <p:par>
                                <p:cTn fill="hold" nodeType="withEffect" presetClass="exit" presetID="1" presetSubtype="0">
                                  <p:stCondLst>
                                    <p:cond delay="0"/>
                                  </p:stCondLst>
                                  <p:childTnLst>
                                    <p:set>
                                      <p:cBhvr>
                                        <p:cTn dur="1" fill="hold">
                                          <p:stCondLst>
                                            <p:cond delay="1"/>
                                          </p:stCondLst>
                                        </p:cTn>
                                        <p:tgtEl>
                                          <p:spTgt spid="64"/>
                                        </p:tgtEl>
                                        <p:attrNameLst>
                                          <p:attrName>style.visibility</p:attrName>
                                        </p:attrNameLst>
                                      </p:cBhvr>
                                      <p:to>
                                        <p:strVal val="hidden"/>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59"/>
                                        </p:tgtEl>
                                        <p:attrNameLst>
                                          <p:attrName>style.visibility</p:attrName>
                                        </p:attrNameLst>
                                      </p:cBhvr>
                                      <p:to>
                                        <p:strVal val="visible"/>
                                      </p:to>
                                    </p:set>
                                    <p:animEffect filter="fade" transition="in">
                                      <p:cBhvr>
                                        <p:cTn dur="1"/>
                                        <p:tgtEl>
                                          <p:spTgt spid="59"/>
                                        </p:tgtEl>
                                      </p:cBhvr>
                                    </p:animEffect>
                                  </p:childTnLst>
                                </p:cTn>
                              </p:par>
                              <p:par>
                                <p:cTn fill="hold" nodeType="withEffect" presetClass="exit" presetID="1" presetSubtype="0">
                                  <p:stCondLst>
                                    <p:cond delay="0"/>
                                  </p:stCondLst>
                                  <p:childTnLst>
                                    <p:set>
                                      <p:cBhvr>
                                        <p:cTn dur="1" fill="hold">
                                          <p:stCondLst>
                                            <p:cond delay="1"/>
                                          </p:stCondLst>
                                        </p:cTn>
                                        <p:tgtEl>
                                          <p:spTgt spid="62"/>
                                        </p:tgtEl>
                                        <p:attrNameLst>
                                          <p:attrName>style.visibility</p:attrName>
                                        </p:attrNameLst>
                                      </p:cBhvr>
                                      <p:to>
                                        <p:strVal val="hidden"/>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66"/>
                                        </p:tgtEl>
                                        <p:attrNameLst>
                                          <p:attrName>style.visibility</p:attrName>
                                        </p:attrNameLst>
                                      </p:cBhvr>
                                      <p:to>
                                        <p:strVal val="visible"/>
                                      </p:to>
                                    </p:set>
                                    <p:animEffect filter="fade" transition="in">
                                      <p:cBhvr>
                                        <p:cTn dur="1000"/>
                                        <p:tgtEl>
                                          <p:spTgt spid="66"/>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6" name="Shape 76"/>
        <p:cNvGrpSpPr/>
        <p:nvPr/>
      </p:nvGrpSpPr>
      <p:grpSpPr>
        <a:xfrm>
          <a:off x="0" y="0"/>
          <a:ext cx="0" cy="0"/>
          <a:chOff x="0" y="0"/>
          <a:chExt cx="0" cy="0"/>
        </a:xfrm>
      </p:grpSpPr>
      <p:grpSp>
        <p:nvGrpSpPr>
          <p:cNvPr id="77" name="Google Shape;77;p9"/>
          <p:cNvGrpSpPr/>
          <p:nvPr/>
        </p:nvGrpSpPr>
        <p:grpSpPr>
          <a:xfrm>
            <a:off x="8097321" y="7039944"/>
            <a:ext cx="10002279" cy="1973165"/>
            <a:chOff x="5784675" y="818500"/>
            <a:chExt cx="2737800" cy="1941900"/>
          </a:xfrm>
        </p:grpSpPr>
        <p:sp>
          <p:nvSpPr>
            <p:cNvPr id="78" name="Google Shape;78;p9"/>
            <p:cNvSpPr/>
            <p:nvPr/>
          </p:nvSpPr>
          <p:spPr>
            <a:xfrm>
              <a:off x="5784675" y="818500"/>
              <a:ext cx="2737800" cy="1941900"/>
            </a:xfrm>
            <a:prstGeom prst="rect">
              <a:avLst/>
            </a:prstGeom>
            <a:solidFill>
              <a:schemeClr val="accent1"/>
            </a:solidFill>
            <a:ln cap="flat" cmpd="sng" w="9525">
              <a:solidFill>
                <a:schemeClr val="accent1"/>
              </a:solidFill>
              <a:prstDash val="solid"/>
              <a:round/>
              <a:headEnd len="sm" w="sm" type="none"/>
              <a:tailEnd len="sm" w="sm" type="none"/>
            </a:ln>
          </p:spPr>
          <p:txBody>
            <a:bodyPr anchorCtr="0" anchor="ctr" bIns="201050" lIns="201050" spcFirstLastPara="1" rIns="201050" wrap="square" tIns="201050">
              <a:noAutofit/>
            </a:bodyPr>
            <a:lstStyle/>
            <a:p>
              <a:pPr indent="0" lvl="0" marL="0" marR="0" rtl="0" algn="l">
                <a:lnSpc>
                  <a:spcPct val="100000"/>
                </a:lnSpc>
                <a:spcBef>
                  <a:spcPts val="0"/>
                </a:spcBef>
                <a:spcAft>
                  <a:spcPts val="0"/>
                </a:spcAft>
                <a:buClr>
                  <a:srgbClr val="000000"/>
                </a:buClr>
                <a:buSzPts val="3100"/>
                <a:buFont typeface="Arial"/>
                <a:buNone/>
              </a:pPr>
              <a:r>
                <a:t/>
              </a:r>
              <a:endParaRPr b="0" i="0" sz="3100" u="none" cap="none" strike="noStrike">
                <a:solidFill>
                  <a:srgbClr val="000000"/>
                </a:solidFill>
                <a:latin typeface="Arial"/>
                <a:ea typeface="Arial"/>
                <a:cs typeface="Arial"/>
                <a:sym typeface="Arial"/>
              </a:endParaRPr>
            </a:p>
          </p:txBody>
        </p:sp>
        <p:sp>
          <p:nvSpPr>
            <p:cNvPr id="79" name="Google Shape;79;p9"/>
            <p:cNvSpPr/>
            <p:nvPr/>
          </p:nvSpPr>
          <p:spPr>
            <a:xfrm>
              <a:off x="5859780" y="1000907"/>
              <a:ext cx="2574900" cy="1577100"/>
            </a:xfrm>
            <a:prstGeom prst="rect">
              <a:avLst/>
            </a:prstGeom>
            <a:solidFill>
              <a:schemeClr val="lt1"/>
            </a:solidFill>
            <a:ln cap="flat" cmpd="sng" w="9525">
              <a:solidFill>
                <a:schemeClr val="lt1"/>
              </a:solidFill>
              <a:prstDash val="solid"/>
              <a:round/>
              <a:headEnd len="sm" w="sm" type="none"/>
              <a:tailEnd len="sm" w="sm" type="none"/>
            </a:ln>
          </p:spPr>
          <p:txBody>
            <a:bodyPr anchorCtr="0" anchor="ctr" bIns="201050" lIns="201050" spcFirstLastPara="1" rIns="201050" wrap="square" tIns="201050">
              <a:noAutofit/>
            </a:bodyPr>
            <a:lstStyle/>
            <a:p>
              <a:pPr indent="0" lvl="0" marL="0" marR="0" rtl="0" algn="ctr">
                <a:lnSpc>
                  <a:spcPct val="115000"/>
                </a:lnSpc>
                <a:spcBef>
                  <a:spcPts val="0"/>
                </a:spcBef>
                <a:spcAft>
                  <a:spcPts val="0"/>
                </a:spcAft>
                <a:buClr>
                  <a:srgbClr val="000000"/>
                </a:buClr>
                <a:buSzPts val="5700"/>
                <a:buFont typeface="Arial"/>
                <a:buNone/>
              </a:pPr>
              <a:r>
                <a:rPr b="1" i="0" lang="en" sz="4600" u="none" cap="none" strike="noStrike">
                  <a:solidFill>
                    <a:schemeClr val="accent1"/>
                  </a:solidFill>
                  <a:latin typeface="Poppins"/>
                  <a:ea typeface="Poppins"/>
                  <a:cs typeface="Poppins"/>
                  <a:sym typeface="Poppins"/>
                </a:rPr>
                <a:t>What word is at the end of the word worship?</a:t>
              </a:r>
              <a:endParaRPr b="1" i="0" sz="6200" u="none" cap="none" strike="noStrike">
                <a:solidFill>
                  <a:schemeClr val="accent1"/>
                </a:solidFill>
                <a:latin typeface="Poppins"/>
                <a:ea typeface="Poppins"/>
                <a:cs typeface="Poppins"/>
                <a:sym typeface="Poppins"/>
              </a:endParaRPr>
            </a:p>
          </p:txBody>
        </p:sp>
      </p:grpSp>
      <p:grpSp>
        <p:nvGrpSpPr>
          <p:cNvPr id="80" name="Google Shape;80;p9"/>
          <p:cNvGrpSpPr/>
          <p:nvPr/>
        </p:nvGrpSpPr>
        <p:grpSpPr>
          <a:xfrm>
            <a:off x="8097321" y="4829542"/>
            <a:ext cx="10002279" cy="2073949"/>
            <a:chOff x="5784675" y="818500"/>
            <a:chExt cx="2737800" cy="1941900"/>
          </a:xfrm>
        </p:grpSpPr>
        <p:sp>
          <p:nvSpPr>
            <p:cNvPr id="81" name="Google Shape;81;p9"/>
            <p:cNvSpPr/>
            <p:nvPr/>
          </p:nvSpPr>
          <p:spPr>
            <a:xfrm>
              <a:off x="5784675" y="818500"/>
              <a:ext cx="2737800" cy="1941900"/>
            </a:xfrm>
            <a:prstGeom prst="rect">
              <a:avLst/>
            </a:prstGeom>
            <a:solidFill>
              <a:schemeClr val="accent1"/>
            </a:solidFill>
            <a:ln cap="flat" cmpd="sng" w="9525">
              <a:solidFill>
                <a:schemeClr val="accent1"/>
              </a:solidFill>
              <a:prstDash val="solid"/>
              <a:round/>
              <a:headEnd len="sm" w="sm" type="none"/>
              <a:tailEnd len="sm" w="sm" type="none"/>
            </a:ln>
          </p:spPr>
          <p:txBody>
            <a:bodyPr anchorCtr="0" anchor="ctr" bIns="201050" lIns="201050" spcFirstLastPara="1" rIns="201050" wrap="square" tIns="201050">
              <a:noAutofit/>
            </a:bodyPr>
            <a:lstStyle/>
            <a:p>
              <a:pPr indent="0" lvl="0" marL="0" marR="0" rtl="0" algn="l">
                <a:lnSpc>
                  <a:spcPct val="100000"/>
                </a:lnSpc>
                <a:spcBef>
                  <a:spcPts val="0"/>
                </a:spcBef>
                <a:spcAft>
                  <a:spcPts val="0"/>
                </a:spcAft>
                <a:buClr>
                  <a:srgbClr val="000000"/>
                </a:buClr>
                <a:buSzPts val="3100"/>
                <a:buFont typeface="Arial"/>
                <a:buNone/>
              </a:pPr>
              <a:r>
                <a:t/>
              </a:r>
              <a:endParaRPr b="0" i="0" sz="3100" u="none" cap="none" strike="noStrike">
                <a:solidFill>
                  <a:srgbClr val="000000"/>
                </a:solidFill>
                <a:latin typeface="Arial"/>
                <a:ea typeface="Arial"/>
                <a:cs typeface="Arial"/>
                <a:sym typeface="Arial"/>
              </a:endParaRPr>
            </a:p>
          </p:txBody>
        </p:sp>
        <p:sp>
          <p:nvSpPr>
            <p:cNvPr id="82" name="Google Shape;82;p9"/>
            <p:cNvSpPr/>
            <p:nvPr/>
          </p:nvSpPr>
          <p:spPr>
            <a:xfrm>
              <a:off x="5859780" y="1000907"/>
              <a:ext cx="2574900" cy="1577100"/>
            </a:xfrm>
            <a:prstGeom prst="rect">
              <a:avLst/>
            </a:prstGeom>
            <a:solidFill>
              <a:schemeClr val="lt1"/>
            </a:solidFill>
            <a:ln cap="flat" cmpd="sng" w="9525">
              <a:solidFill>
                <a:schemeClr val="lt1"/>
              </a:solidFill>
              <a:prstDash val="solid"/>
              <a:round/>
              <a:headEnd len="sm" w="sm" type="none"/>
              <a:tailEnd len="sm" w="sm" type="none"/>
            </a:ln>
          </p:spPr>
          <p:txBody>
            <a:bodyPr anchorCtr="0" anchor="ctr" bIns="201050" lIns="201050" spcFirstLastPara="1" rIns="201050" wrap="square" tIns="201050">
              <a:noAutofit/>
            </a:bodyPr>
            <a:lstStyle/>
            <a:p>
              <a:pPr indent="0" lvl="0" marL="0" marR="0" rtl="0" algn="ctr">
                <a:lnSpc>
                  <a:spcPct val="115000"/>
                </a:lnSpc>
                <a:spcBef>
                  <a:spcPts val="0"/>
                </a:spcBef>
                <a:spcAft>
                  <a:spcPts val="0"/>
                </a:spcAft>
                <a:buClr>
                  <a:srgbClr val="000000"/>
                </a:buClr>
                <a:buSzPts val="6200"/>
                <a:buFont typeface="Arial"/>
                <a:buNone/>
              </a:pPr>
              <a:r>
                <a:rPr b="1" i="0" lang="en" sz="4700" u="none" cap="none" strike="noStrike">
                  <a:solidFill>
                    <a:schemeClr val="accent1"/>
                  </a:solidFill>
                  <a:latin typeface="Poppins"/>
                  <a:ea typeface="Poppins"/>
                  <a:cs typeface="Poppins"/>
                  <a:sym typeface="Poppins"/>
                </a:rPr>
                <a:t>How much is that workbench worth?</a:t>
              </a:r>
              <a:endParaRPr b="1" i="0" sz="4700" u="none" cap="none" strike="noStrike">
                <a:solidFill>
                  <a:schemeClr val="accent1"/>
                </a:solidFill>
                <a:latin typeface="Poppins"/>
                <a:ea typeface="Poppins"/>
                <a:cs typeface="Poppins"/>
                <a:sym typeface="Poppins"/>
              </a:endParaRPr>
            </a:p>
          </p:txBody>
        </p:sp>
      </p:grpSp>
      <p:grpSp>
        <p:nvGrpSpPr>
          <p:cNvPr id="83" name="Google Shape;83;p9"/>
          <p:cNvGrpSpPr/>
          <p:nvPr/>
        </p:nvGrpSpPr>
        <p:grpSpPr>
          <a:xfrm>
            <a:off x="8097321" y="2618935"/>
            <a:ext cx="10002279" cy="2073949"/>
            <a:chOff x="5784675" y="818500"/>
            <a:chExt cx="2737800" cy="1941900"/>
          </a:xfrm>
        </p:grpSpPr>
        <p:sp>
          <p:nvSpPr>
            <p:cNvPr id="84" name="Google Shape;84;p9"/>
            <p:cNvSpPr/>
            <p:nvPr/>
          </p:nvSpPr>
          <p:spPr>
            <a:xfrm>
              <a:off x="5784675" y="818500"/>
              <a:ext cx="2737800" cy="1941900"/>
            </a:xfrm>
            <a:prstGeom prst="rect">
              <a:avLst/>
            </a:prstGeom>
            <a:solidFill>
              <a:schemeClr val="accent1"/>
            </a:solidFill>
            <a:ln cap="flat" cmpd="sng" w="9525">
              <a:solidFill>
                <a:schemeClr val="accent1"/>
              </a:solidFill>
              <a:prstDash val="solid"/>
              <a:round/>
              <a:headEnd len="sm" w="sm" type="none"/>
              <a:tailEnd len="sm" w="sm" type="none"/>
            </a:ln>
          </p:spPr>
          <p:txBody>
            <a:bodyPr anchorCtr="0" anchor="ctr" bIns="201050" lIns="201050" spcFirstLastPara="1" rIns="201050" wrap="square" tIns="201050">
              <a:noAutofit/>
            </a:bodyPr>
            <a:lstStyle/>
            <a:p>
              <a:pPr indent="0" lvl="0" marL="0" marR="0" rtl="0" algn="l">
                <a:lnSpc>
                  <a:spcPct val="100000"/>
                </a:lnSpc>
                <a:spcBef>
                  <a:spcPts val="0"/>
                </a:spcBef>
                <a:spcAft>
                  <a:spcPts val="0"/>
                </a:spcAft>
                <a:buClr>
                  <a:srgbClr val="000000"/>
                </a:buClr>
                <a:buSzPts val="3100"/>
                <a:buFont typeface="Arial"/>
                <a:buNone/>
              </a:pPr>
              <a:r>
                <a:t/>
              </a:r>
              <a:endParaRPr b="0" i="0" sz="3100" u="none" cap="none" strike="noStrike">
                <a:solidFill>
                  <a:srgbClr val="000000"/>
                </a:solidFill>
                <a:latin typeface="Arial"/>
                <a:ea typeface="Arial"/>
                <a:cs typeface="Arial"/>
                <a:sym typeface="Arial"/>
              </a:endParaRPr>
            </a:p>
          </p:txBody>
        </p:sp>
        <p:sp>
          <p:nvSpPr>
            <p:cNvPr id="85" name="Google Shape;85;p9"/>
            <p:cNvSpPr/>
            <p:nvPr/>
          </p:nvSpPr>
          <p:spPr>
            <a:xfrm>
              <a:off x="5859780" y="1000907"/>
              <a:ext cx="2574900" cy="1577100"/>
            </a:xfrm>
            <a:prstGeom prst="rect">
              <a:avLst/>
            </a:prstGeom>
            <a:solidFill>
              <a:schemeClr val="lt1"/>
            </a:solidFill>
            <a:ln cap="flat" cmpd="sng" w="9525">
              <a:solidFill>
                <a:schemeClr val="lt1"/>
              </a:solidFill>
              <a:prstDash val="solid"/>
              <a:round/>
              <a:headEnd len="sm" w="sm" type="none"/>
              <a:tailEnd len="sm" w="sm" type="none"/>
            </a:ln>
          </p:spPr>
          <p:txBody>
            <a:bodyPr anchorCtr="0" anchor="ctr" bIns="201050" lIns="201050" spcFirstLastPara="1" rIns="201050" wrap="square" tIns="201050">
              <a:noAutofit/>
            </a:bodyPr>
            <a:lstStyle/>
            <a:p>
              <a:pPr indent="0" lvl="0" marL="0" marR="0" rtl="0" algn="ctr">
                <a:lnSpc>
                  <a:spcPct val="115000"/>
                </a:lnSpc>
                <a:spcBef>
                  <a:spcPts val="0"/>
                </a:spcBef>
                <a:spcAft>
                  <a:spcPts val="0"/>
                </a:spcAft>
                <a:buClr>
                  <a:srgbClr val="000000"/>
                </a:buClr>
                <a:buSzPts val="6200"/>
                <a:buFont typeface="Arial"/>
                <a:buNone/>
              </a:pPr>
              <a:r>
                <a:rPr b="1" i="0" lang="en" sz="4900" u="none" cap="none" strike="noStrike">
                  <a:solidFill>
                    <a:schemeClr val="accent1"/>
                  </a:solidFill>
                  <a:latin typeface="Poppins"/>
                  <a:ea typeface="Poppins"/>
                  <a:cs typeface="Poppins"/>
                  <a:sym typeface="Poppins"/>
                </a:rPr>
                <a:t>The worm was very worried during the fireworks.</a:t>
              </a:r>
              <a:endParaRPr b="1" i="0" sz="4900" u="none" cap="none" strike="noStrike">
                <a:solidFill>
                  <a:schemeClr val="accent1"/>
                </a:solidFill>
                <a:latin typeface="Poppins"/>
                <a:ea typeface="Poppins"/>
                <a:cs typeface="Poppins"/>
                <a:sym typeface="Poppins"/>
              </a:endParaRPr>
            </a:p>
          </p:txBody>
        </p:sp>
      </p:grpSp>
      <p:sp>
        <p:nvSpPr>
          <p:cNvPr id="86" name="Google Shape;86;p9"/>
          <p:cNvSpPr txBox="1"/>
          <p:nvPr/>
        </p:nvSpPr>
        <p:spPr>
          <a:xfrm>
            <a:off x="17538445" y="1968387"/>
            <a:ext cx="2052900" cy="316200"/>
          </a:xfrm>
          <a:prstGeom prst="rect">
            <a:avLst/>
          </a:prstGeom>
          <a:noFill/>
          <a:ln>
            <a:noFill/>
          </a:ln>
        </p:spPr>
        <p:txBody>
          <a:bodyPr anchorCtr="0" anchor="t" bIns="0" lIns="0" spcFirstLastPara="1" rIns="0" wrap="square" tIns="15875">
            <a:spAutoFit/>
          </a:bodyPr>
          <a:lstStyle/>
          <a:p>
            <a:pPr indent="0" lvl="0" marL="12700" marR="0" rtl="0" algn="l">
              <a:lnSpc>
                <a:spcPct val="100000"/>
              </a:lnSpc>
              <a:spcBef>
                <a:spcPts val="0"/>
              </a:spcBef>
              <a:spcAft>
                <a:spcPts val="0"/>
              </a:spcAft>
              <a:buClr>
                <a:srgbClr val="000000"/>
              </a:buClr>
              <a:buSzPts val="1950"/>
              <a:buFont typeface="Arial"/>
              <a:buNone/>
            </a:pPr>
            <a:r>
              <a:rPr b="1" i="0" lang="en" sz="1950" u="none" cap="none" strike="noStrike">
                <a:solidFill>
                  <a:srgbClr val="0071B5"/>
                </a:solidFill>
                <a:latin typeface="Poppins Black"/>
                <a:ea typeface="Poppins Black"/>
                <a:cs typeface="Poppins Black"/>
                <a:sym typeface="Poppins Black"/>
              </a:rPr>
              <a:t>Family Activity</a:t>
            </a:r>
            <a:endParaRPr b="0" i="0" sz="1950" u="none" cap="none" strike="noStrike">
              <a:solidFill>
                <a:srgbClr val="000000"/>
              </a:solidFill>
              <a:latin typeface="Poppins Black"/>
              <a:ea typeface="Poppins Black"/>
              <a:cs typeface="Poppins Black"/>
              <a:sym typeface="Poppins Black"/>
            </a:endParaRPr>
          </a:p>
        </p:txBody>
      </p:sp>
      <p:pic>
        <p:nvPicPr>
          <p:cNvPr id="87" name="Google Shape;87;p9"/>
          <p:cNvPicPr preferRelativeResize="0"/>
          <p:nvPr/>
        </p:nvPicPr>
        <p:blipFill rotWithShape="1">
          <a:blip r:embed="rId3">
            <a:alphaModFix/>
          </a:blip>
          <a:srcRect b="0" l="0" r="0" t="0"/>
          <a:stretch/>
        </p:blipFill>
        <p:spPr>
          <a:xfrm>
            <a:off x="17653913" y="312775"/>
            <a:ext cx="1821935" cy="1567072"/>
          </a:xfrm>
          <a:prstGeom prst="rect">
            <a:avLst/>
          </a:prstGeom>
          <a:noFill/>
          <a:ln>
            <a:noFill/>
          </a:ln>
        </p:spPr>
      </p:pic>
      <p:sp>
        <p:nvSpPr>
          <p:cNvPr id="88" name="Google Shape;88;p9"/>
          <p:cNvSpPr txBox="1"/>
          <p:nvPr/>
        </p:nvSpPr>
        <p:spPr>
          <a:xfrm>
            <a:off x="610316" y="626011"/>
            <a:ext cx="6288900" cy="2345400"/>
          </a:xfrm>
          <a:prstGeom prst="rect">
            <a:avLst/>
          </a:prstGeom>
          <a:noFill/>
          <a:ln>
            <a:noFill/>
          </a:ln>
        </p:spPr>
        <p:txBody>
          <a:bodyPr anchorCtr="0" anchor="t" bIns="0" lIns="0" spcFirstLastPara="1" rIns="0" wrap="square" tIns="0">
            <a:spAutoFit/>
          </a:bodyPr>
          <a:lstStyle/>
          <a:p>
            <a:pPr indent="0" lvl="0" marL="0" marR="0" rtl="0" algn="l">
              <a:lnSpc>
                <a:spcPct val="100487"/>
              </a:lnSpc>
              <a:spcBef>
                <a:spcPts val="0"/>
              </a:spcBef>
              <a:spcAft>
                <a:spcPts val="0"/>
              </a:spcAft>
              <a:buClr>
                <a:srgbClr val="000000"/>
              </a:buClr>
              <a:buSzPts val="7600"/>
              <a:buFont typeface="Arial"/>
              <a:buNone/>
            </a:pPr>
            <a:r>
              <a:rPr b="1" i="0" lang="en" sz="7600" u="none" cap="none" strike="noStrike">
                <a:solidFill>
                  <a:srgbClr val="0071B5"/>
                </a:solidFill>
                <a:latin typeface="Poppins Black"/>
                <a:ea typeface="Poppins Black"/>
                <a:cs typeface="Poppins Black"/>
                <a:sym typeface="Poppins Black"/>
              </a:rPr>
              <a:t>Read </a:t>
            </a:r>
            <a:br>
              <a:rPr b="1" i="0" lang="en" sz="7600" u="none" cap="none" strike="noStrike">
                <a:solidFill>
                  <a:srgbClr val="0071B5"/>
                </a:solidFill>
                <a:latin typeface="Poppins Black"/>
                <a:ea typeface="Poppins Black"/>
                <a:cs typeface="Poppins Black"/>
                <a:sym typeface="Poppins Black"/>
              </a:rPr>
            </a:br>
            <a:r>
              <a:rPr b="1" i="0" lang="en" sz="7600" u="none" cap="none" strike="noStrike">
                <a:solidFill>
                  <a:srgbClr val="0071B5"/>
                </a:solidFill>
                <a:latin typeface="Poppins Black"/>
                <a:ea typeface="Poppins Black"/>
                <a:cs typeface="Poppins Black"/>
                <a:sym typeface="Poppins Black"/>
              </a:rPr>
              <a:t>the words</a:t>
            </a:r>
            <a:endParaRPr b="1" i="0" sz="7600" u="none" cap="none" strike="noStrike">
              <a:solidFill>
                <a:srgbClr val="0071B5"/>
              </a:solidFill>
              <a:latin typeface="Poppins Black"/>
              <a:ea typeface="Poppins Black"/>
              <a:cs typeface="Poppins Black"/>
              <a:sym typeface="Poppins Black"/>
            </a:endParaRPr>
          </a:p>
        </p:txBody>
      </p:sp>
      <p:sp>
        <p:nvSpPr>
          <p:cNvPr id="89" name="Google Shape;89;p9"/>
          <p:cNvSpPr txBox="1"/>
          <p:nvPr/>
        </p:nvSpPr>
        <p:spPr>
          <a:xfrm>
            <a:off x="610316" y="6129542"/>
            <a:ext cx="6042600" cy="2669400"/>
          </a:xfrm>
          <a:prstGeom prst="rect">
            <a:avLst/>
          </a:prstGeom>
          <a:noFill/>
          <a:ln>
            <a:noFill/>
          </a:ln>
        </p:spPr>
        <p:txBody>
          <a:bodyPr anchorCtr="0" anchor="t" bIns="0" lIns="0" spcFirstLastPara="1" rIns="0" wrap="square" tIns="13950">
            <a:spAutoFit/>
          </a:bodyPr>
          <a:lstStyle/>
          <a:p>
            <a:pPr indent="0" lvl="0" marL="12700" marR="0" rtl="0" algn="l">
              <a:lnSpc>
                <a:spcPct val="100000"/>
              </a:lnSpc>
              <a:spcBef>
                <a:spcPts val="0"/>
              </a:spcBef>
              <a:spcAft>
                <a:spcPts val="0"/>
              </a:spcAft>
              <a:buClr>
                <a:srgbClr val="000000"/>
              </a:buClr>
              <a:buSzPts val="3450"/>
              <a:buFont typeface="Arial"/>
              <a:buNone/>
            </a:pPr>
            <a:r>
              <a:rPr b="1" i="0" lang="en" sz="3450" u="none" cap="none" strike="noStrike">
                <a:solidFill>
                  <a:srgbClr val="0071B5"/>
                </a:solidFill>
                <a:latin typeface="Poppins"/>
                <a:ea typeface="Poppins"/>
                <a:cs typeface="Poppins"/>
                <a:sym typeface="Poppins"/>
              </a:rPr>
              <a:t>It’s time to read the words! </a:t>
            </a:r>
            <a:endParaRPr b="1" i="0" sz="3450" u="none" cap="none" strike="noStrike">
              <a:solidFill>
                <a:srgbClr val="0071B5"/>
              </a:solidFill>
              <a:latin typeface="Poppins"/>
              <a:ea typeface="Poppins"/>
              <a:cs typeface="Poppins"/>
              <a:sym typeface="Poppins"/>
            </a:endParaRPr>
          </a:p>
          <a:p>
            <a:pPr indent="0" lvl="0" marL="12700" marR="0" rtl="0" algn="l">
              <a:lnSpc>
                <a:spcPct val="100000"/>
              </a:lnSpc>
              <a:spcBef>
                <a:spcPts val="0"/>
              </a:spcBef>
              <a:spcAft>
                <a:spcPts val="0"/>
              </a:spcAft>
              <a:buClr>
                <a:srgbClr val="000000"/>
              </a:buClr>
              <a:buSzPts val="3450"/>
              <a:buFont typeface="Arial"/>
              <a:buNone/>
            </a:pPr>
            <a:r>
              <a:t/>
            </a:r>
            <a:endParaRPr b="1" i="0" sz="3450" u="none" cap="none" strike="noStrike">
              <a:solidFill>
                <a:srgbClr val="0071B5"/>
              </a:solidFill>
              <a:latin typeface="Poppins"/>
              <a:ea typeface="Poppins"/>
              <a:cs typeface="Poppins"/>
              <a:sym typeface="Poppins"/>
            </a:endParaRPr>
          </a:p>
          <a:p>
            <a:pPr indent="0" lvl="0" marL="12700" marR="0" rtl="0" algn="l">
              <a:lnSpc>
                <a:spcPct val="100000"/>
              </a:lnSpc>
              <a:spcBef>
                <a:spcPts val="0"/>
              </a:spcBef>
              <a:spcAft>
                <a:spcPts val="0"/>
              </a:spcAft>
              <a:buClr>
                <a:srgbClr val="000000"/>
              </a:buClr>
              <a:buSzPts val="3450"/>
              <a:buFont typeface="Arial"/>
              <a:buNone/>
            </a:pPr>
            <a:r>
              <a:rPr b="1" i="0" lang="en" sz="3450" u="none" cap="none" strike="noStrike">
                <a:solidFill>
                  <a:srgbClr val="0071B5"/>
                </a:solidFill>
                <a:latin typeface="Poppins"/>
                <a:ea typeface="Poppins"/>
                <a:cs typeface="Poppins"/>
                <a:sym typeface="Poppins"/>
              </a:rPr>
              <a:t>It’s time to read the words, so we can read smoothly, like we are speaking!</a:t>
            </a:r>
            <a:endParaRPr b="1" i="0" sz="3450" u="none" cap="none" strike="noStrike">
              <a:solidFill>
                <a:srgbClr val="0071B5"/>
              </a:solidFill>
              <a:latin typeface="Poppins"/>
              <a:ea typeface="Poppins"/>
              <a:cs typeface="Poppins"/>
              <a:sym typeface="Poppins"/>
            </a:endParaRPr>
          </a:p>
        </p:txBody>
      </p:sp>
      <p:pic>
        <p:nvPicPr>
          <p:cNvPr id="90" name="Google Shape;90;p9"/>
          <p:cNvPicPr preferRelativeResize="0"/>
          <p:nvPr/>
        </p:nvPicPr>
        <p:blipFill rotWithShape="1">
          <a:blip r:embed="rId4">
            <a:alphaModFix/>
          </a:blip>
          <a:srcRect b="0" l="0" r="0" t="0"/>
          <a:stretch/>
        </p:blipFill>
        <p:spPr>
          <a:xfrm>
            <a:off x="624650" y="3237450"/>
            <a:ext cx="2781801" cy="2364399"/>
          </a:xfrm>
          <a:prstGeom prst="rect">
            <a:avLst/>
          </a:prstGeom>
          <a:noFill/>
          <a:ln>
            <a:noFill/>
          </a:ln>
        </p:spPr>
      </p:pic>
      <p:pic>
        <p:nvPicPr>
          <p:cNvPr id="91" name="Google Shape;91;p9"/>
          <p:cNvPicPr preferRelativeResize="0"/>
          <p:nvPr/>
        </p:nvPicPr>
        <p:blipFill rotWithShape="1">
          <a:blip r:embed="rId5">
            <a:alphaModFix/>
          </a:blip>
          <a:srcRect b="0" l="0" r="0" t="0"/>
          <a:stretch/>
        </p:blipFill>
        <p:spPr>
          <a:xfrm>
            <a:off x="16021275" y="9177400"/>
            <a:ext cx="2242549" cy="1620675"/>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91"/>
                                        </p:tgtEl>
                                        <p:attrNameLst>
                                          <p:attrName>style.visibility</p:attrName>
                                        </p:attrNameLst>
                                      </p:cBhvr>
                                      <p:to>
                                        <p:strVal val="visible"/>
                                      </p:to>
                                    </p:set>
                                    <p:animEffect filter="fade" transition="in">
                                      <p:cBhvr>
                                        <p:cTn dur="1000"/>
                                        <p:tgtEl>
                                          <p:spTgt spid="91"/>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23" presetSubtype="16">
                                  <p:stCondLst>
                                    <p:cond delay="0"/>
                                  </p:stCondLst>
                                  <p:childTnLst>
                                    <p:set>
                                      <p:cBhvr>
                                        <p:cTn dur="1" fill="hold">
                                          <p:stCondLst>
                                            <p:cond delay="0"/>
                                          </p:stCondLst>
                                        </p:cTn>
                                        <p:tgtEl>
                                          <p:spTgt spid="83"/>
                                        </p:tgtEl>
                                        <p:attrNameLst>
                                          <p:attrName>style.visibility</p:attrName>
                                        </p:attrNameLst>
                                      </p:cBhvr>
                                      <p:to>
                                        <p:strVal val="visible"/>
                                      </p:to>
                                    </p:set>
                                    <p:anim calcmode="lin" valueType="num">
                                      <p:cBhvr additive="base">
                                        <p:cTn dur="1000"/>
                                        <p:tgtEl>
                                          <p:spTgt spid="83"/>
                                        </p:tgtEl>
                                        <p:attrNameLst>
                                          <p:attrName>ppt_w</p:attrName>
                                        </p:attrNameLst>
                                      </p:cBhvr>
                                      <p:tavLst>
                                        <p:tav fmla="" tm="0">
                                          <p:val>
                                            <p:strVal val="0"/>
                                          </p:val>
                                        </p:tav>
                                        <p:tav fmla="" tm="100000">
                                          <p:val>
                                            <p:strVal val="#ppt_w"/>
                                          </p:val>
                                        </p:tav>
                                      </p:tavLst>
                                    </p:anim>
                                    <p:anim calcmode="lin" valueType="num">
                                      <p:cBhvr additive="base">
                                        <p:cTn dur="1000"/>
                                        <p:tgtEl>
                                          <p:spTgt spid="83"/>
                                        </p:tgtEl>
                                        <p:attrNameLst>
                                          <p:attrName>ppt_h</p:attrName>
                                        </p:attrNameLst>
                                      </p:cBhvr>
                                      <p:tavLst>
                                        <p:tav fmla="" tm="0">
                                          <p:val>
                                            <p:strVal val="0"/>
                                          </p:val>
                                        </p:tav>
                                        <p:tav fmla="" tm="100000">
                                          <p:val>
                                            <p:strVal val="#ppt_h"/>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3" presetSubtype="16">
                                  <p:stCondLst>
                                    <p:cond delay="0"/>
                                  </p:stCondLst>
                                  <p:childTnLst>
                                    <p:set>
                                      <p:cBhvr>
                                        <p:cTn dur="1" fill="hold">
                                          <p:stCondLst>
                                            <p:cond delay="0"/>
                                          </p:stCondLst>
                                        </p:cTn>
                                        <p:tgtEl>
                                          <p:spTgt spid="80"/>
                                        </p:tgtEl>
                                        <p:attrNameLst>
                                          <p:attrName>style.visibility</p:attrName>
                                        </p:attrNameLst>
                                      </p:cBhvr>
                                      <p:to>
                                        <p:strVal val="visible"/>
                                      </p:to>
                                    </p:set>
                                    <p:anim calcmode="lin" valueType="num">
                                      <p:cBhvr additive="base">
                                        <p:cTn dur="1000"/>
                                        <p:tgtEl>
                                          <p:spTgt spid="80"/>
                                        </p:tgtEl>
                                        <p:attrNameLst>
                                          <p:attrName>ppt_w</p:attrName>
                                        </p:attrNameLst>
                                      </p:cBhvr>
                                      <p:tavLst>
                                        <p:tav fmla="" tm="0">
                                          <p:val>
                                            <p:strVal val="0"/>
                                          </p:val>
                                        </p:tav>
                                        <p:tav fmla="" tm="100000">
                                          <p:val>
                                            <p:strVal val="#ppt_w"/>
                                          </p:val>
                                        </p:tav>
                                      </p:tavLst>
                                    </p:anim>
                                    <p:anim calcmode="lin" valueType="num">
                                      <p:cBhvr additive="base">
                                        <p:cTn dur="1000"/>
                                        <p:tgtEl>
                                          <p:spTgt spid="80"/>
                                        </p:tgtEl>
                                        <p:attrNameLst>
                                          <p:attrName>ppt_h</p:attrName>
                                        </p:attrNameLst>
                                      </p:cBhvr>
                                      <p:tavLst>
                                        <p:tav fmla="" tm="0">
                                          <p:val>
                                            <p:strVal val="0"/>
                                          </p:val>
                                        </p:tav>
                                        <p:tav fmla="" tm="100000">
                                          <p:val>
                                            <p:strVal val="#ppt_h"/>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3" presetSubtype="16">
                                  <p:stCondLst>
                                    <p:cond delay="0"/>
                                  </p:stCondLst>
                                  <p:childTnLst>
                                    <p:set>
                                      <p:cBhvr>
                                        <p:cTn dur="1" fill="hold">
                                          <p:stCondLst>
                                            <p:cond delay="0"/>
                                          </p:stCondLst>
                                        </p:cTn>
                                        <p:tgtEl>
                                          <p:spTgt spid="77"/>
                                        </p:tgtEl>
                                        <p:attrNameLst>
                                          <p:attrName>style.visibility</p:attrName>
                                        </p:attrNameLst>
                                      </p:cBhvr>
                                      <p:to>
                                        <p:strVal val="visible"/>
                                      </p:to>
                                    </p:set>
                                    <p:anim calcmode="lin" valueType="num">
                                      <p:cBhvr additive="base">
                                        <p:cTn dur="1000"/>
                                        <p:tgtEl>
                                          <p:spTgt spid="77"/>
                                        </p:tgtEl>
                                        <p:attrNameLst>
                                          <p:attrName>ppt_w</p:attrName>
                                        </p:attrNameLst>
                                      </p:cBhvr>
                                      <p:tavLst>
                                        <p:tav fmla="" tm="0">
                                          <p:val>
                                            <p:strVal val="0"/>
                                          </p:val>
                                        </p:tav>
                                        <p:tav fmla="" tm="100000">
                                          <p:val>
                                            <p:strVal val="#ppt_w"/>
                                          </p:val>
                                        </p:tav>
                                      </p:tavLst>
                                    </p:anim>
                                    <p:anim calcmode="lin" valueType="num">
                                      <p:cBhvr additive="base">
                                        <p:cTn dur="1000"/>
                                        <p:tgtEl>
                                          <p:spTgt spid="77"/>
                                        </p:tgtEl>
                                        <p:attrNameLst>
                                          <p:attrName>ppt_h</p:attrName>
                                        </p:attrNameLst>
                                      </p:cBhvr>
                                      <p:tavLst>
                                        <p:tav fmla="" tm="0">
                                          <p:val>
                                            <p:strVal val="0"/>
                                          </p:val>
                                        </p:tav>
                                        <p:tav fmla="" tm="100000">
                                          <p:val>
                                            <p:strVal val="#ppt_h"/>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6" name="Shape 96"/>
        <p:cNvGrpSpPr/>
        <p:nvPr/>
      </p:nvGrpSpPr>
      <p:grpSpPr>
        <a:xfrm>
          <a:off x="0" y="0"/>
          <a:ext cx="0" cy="0"/>
          <a:chOff x="0" y="0"/>
          <a:chExt cx="0" cy="0"/>
        </a:xfrm>
      </p:grpSpPr>
      <p:sp>
        <p:nvSpPr>
          <p:cNvPr id="97" name="Google Shape;97;p10"/>
          <p:cNvSpPr txBox="1"/>
          <p:nvPr/>
        </p:nvSpPr>
        <p:spPr>
          <a:xfrm>
            <a:off x="7793825" y="2405700"/>
            <a:ext cx="11943600" cy="8114700"/>
          </a:xfrm>
          <a:prstGeom prst="rect">
            <a:avLst/>
          </a:prstGeom>
          <a:noFill/>
          <a:ln>
            <a:noFill/>
          </a:ln>
        </p:spPr>
        <p:txBody>
          <a:bodyPr anchorCtr="0" anchor="t" bIns="201050" lIns="201050" spcFirstLastPara="1" rIns="201050" wrap="square" tIns="201050">
            <a:noAutofit/>
          </a:bodyPr>
          <a:lstStyle/>
          <a:p>
            <a:pPr indent="0" lvl="1" marL="0" marR="0" rtl="0" algn="l">
              <a:lnSpc>
                <a:spcPct val="150000"/>
              </a:lnSpc>
              <a:spcBef>
                <a:spcPts val="0"/>
              </a:spcBef>
              <a:spcAft>
                <a:spcPts val="0"/>
              </a:spcAft>
              <a:buClr>
                <a:srgbClr val="000000"/>
              </a:buClr>
              <a:buSzPts val="12100"/>
              <a:buFont typeface="Arial"/>
              <a:buNone/>
            </a:pPr>
            <a:r>
              <a:rPr b="1" i="0" lang="en" sz="10500" u="none" cap="none" strike="noStrike">
                <a:solidFill>
                  <a:schemeClr val="accent1"/>
                </a:solidFill>
                <a:latin typeface="Poppins"/>
                <a:ea typeface="Poppins"/>
                <a:cs typeface="Poppins"/>
                <a:sym typeface="Poppins"/>
              </a:rPr>
              <a:t>world			 worry</a:t>
            </a:r>
            <a:endParaRPr b="1" i="0" sz="10500" u="none" cap="none" strike="noStrike">
              <a:solidFill>
                <a:schemeClr val="accent1"/>
              </a:solidFill>
              <a:latin typeface="Poppins"/>
              <a:ea typeface="Poppins"/>
              <a:cs typeface="Poppins"/>
              <a:sym typeface="Poppins"/>
            </a:endParaRPr>
          </a:p>
          <a:p>
            <a:pPr indent="0" lvl="1" marL="0" marR="0" rtl="0" algn="l">
              <a:lnSpc>
                <a:spcPct val="150000"/>
              </a:lnSpc>
              <a:spcBef>
                <a:spcPts val="0"/>
              </a:spcBef>
              <a:spcAft>
                <a:spcPts val="0"/>
              </a:spcAft>
              <a:buClr>
                <a:srgbClr val="000000"/>
              </a:buClr>
              <a:buSzPts val="12100"/>
              <a:buFont typeface="Arial"/>
              <a:buNone/>
            </a:pPr>
            <a:r>
              <a:rPr b="1" i="0" lang="en" sz="10500" u="none" cap="none" strike="noStrike">
                <a:solidFill>
                  <a:schemeClr val="accent1"/>
                </a:solidFill>
                <a:latin typeface="Poppins"/>
                <a:ea typeface="Poppins"/>
                <a:cs typeface="Poppins"/>
                <a:sym typeface="Poppins"/>
              </a:rPr>
              <a:t>worth			 worship</a:t>
            </a:r>
            <a:endParaRPr b="1" i="0" sz="10500" u="none" cap="none" strike="noStrike">
              <a:solidFill>
                <a:schemeClr val="accent1"/>
              </a:solidFill>
              <a:latin typeface="Poppins"/>
              <a:ea typeface="Poppins"/>
              <a:cs typeface="Poppins"/>
              <a:sym typeface="Poppins"/>
            </a:endParaRPr>
          </a:p>
          <a:p>
            <a:pPr indent="1016000" lvl="1" marL="3009900" marR="0" rtl="0" algn="l">
              <a:lnSpc>
                <a:spcPct val="150000"/>
              </a:lnSpc>
              <a:spcBef>
                <a:spcPts val="0"/>
              </a:spcBef>
              <a:spcAft>
                <a:spcPts val="0"/>
              </a:spcAft>
              <a:buClr>
                <a:srgbClr val="000000"/>
              </a:buClr>
              <a:buSzPts val="8400"/>
              <a:buFont typeface="Arial"/>
              <a:buNone/>
            </a:pPr>
            <a:r>
              <a:t/>
            </a:r>
            <a:endParaRPr b="1" i="0" sz="6800" u="none" cap="none" strike="noStrike">
              <a:solidFill>
                <a:schemeClr val="accent1"/>
              </a:solidFill>
              <a:highlight>
                <a:srgbClr val="FFFFFF"/>
              </a:highlight>
              <a:latin typeface="Poppins"/>
              <a:ea typeface="Poppins"/>
              <a:cs typeface="Poppins"/>
              <a:sym typeface="Poppins"/>
            </a:endParaRPr>
          </a:p>
        </p:txBody>
      </p:sp>
      <p:sp>
        <p:nvSpPr>
          <p:cNvPr id="98" name="Google Shape;98;p10"/>
          <p:cNvSpPr txBox="1"/>
          <p:nvPr/>
        </p:nvSpPr>
        <p:spPr>
          <a:xfrm>
            <a:off x="610317" y="626011"/>
            <a:ext cx="5635500" cy="2345400"/>
          </a:xfrm>
          <a:prstGeom prst="rect">
            <a:avLst/>
          </a:prstGeom>
          <a:noFill/>
          <a:ln>
            <a:noFill/>
          </a:ln>
        </p:spPr>
        <p:txBody>
          <a:bodyPr anchorCtr="0" anchor="t" bIns="0" lIns="0" spcFirstLastPara="1" rIns="0" wrap="square" tIns="0">
            <a:spAutoFit/>
          </a:bodyPr>
          <a:lstStyle/>
          <a:p>
            <a:pPr indent="0" lvl="0" marL="0" marR="0" rtl="0" algn="l">
              <a:lnSpc>
                <a:spcPct val="100487"/>
              </a:lnSpc>
              <a:spcBef>
                <a:spcPts val="0"/>
              </a:spcBef>
              <a:spcAft>
                <a:spcPts val="0"/>
              </a:spcAft>
              <a:buClr>
                <a:srgbClr val="000000"/>
              </a:buClr>
              <a:buSzPts val="7600"/>
              <a:buFont typeface="Arial"/>
              <a:buNone/>
            </a:pPr>
            <a:r>
              <a:rPr b="1" i="0" lang="en" sz="7600" u="none" cap="none" strike="noStrike">
                <a:solidFill>
                  <a:srgbClr val="0071B5"/>
                </a:solidFill>
                <a:latin typeface="Poppins Black"/>
                <a:ea typeface="Poppins Black"/>
                <a:cs typeface="Poppins Black"/>
                <a:sym typeface="Poppins Black"/>
              </a:rPr>
              <a:t>Decode </a:t>
            </a:r>
            <a:br>
              <a:rPr b="1" i="0" lang="en" sz="7600" u="none" cap="none" strike="noStrike">
                <a:solidFill>
                  <a:srgbClr val="0071B5"/>
                </a:solidFill>
                <a:latin typeface="Poppins Black"/>
                <a:ea typeface="Poppins Black"/>
                <a:cs typeface="Poppins Black"/>
                <a:sym typeface="Poppins Black"/>
              </a:rPr>
            </a:br>
            <a:r>
              <a:rPr b="1" i="0" lang="en" sz="7600" u="none" cap="none" strike="noStrike">
                <a:solidFill>
                  <a:srgbClr val="0071B5"/>
                </a:solidFill>
                <a:latin typeface="Poppins Black"/>
                <a:ea typeface="Poppins Black"/>
                <a:cs typeface="Poppins Black"/>
                <a:sym typeface="Poppins Black"/>
              </a:rPr>
              <a:t>the words</a:t>
            </a:r>
            <a:endParaRPr b="1" i="0" sz="7600" u="none" cap="none" strike="noStrike">
              <a:solidFill>
                <a:srgbClr val="0071B5"/>
              </a:solidFill>
              <a:latin typeface="Poppins Black"/>
              <a:ea typeface="Poppins Black"/>
              <a:cs typeface="Poppins Black"/>
              <a:sym typeface="Poppins Black"/>
            </a:endParaRPr>
          </a:p>
        </p:txBody>
      </p:sp>
      <p:sp>
        <p:nvSpPr>
          <p:cNvPr id="99" name="Google Shape;99;p10"/>
          <p:cNvSpPr txBox="1"/>
          <p:nvPr/>
        </p:nvSpPr>
        <p:spPr>
          <a:xfrm>
            <a:off x="610316" y="5971887"/>
            <a:ext cx="5806200" cy="3200400"/>
          </a:xfrm>
          <a:prstGeom prst="rect">
            <a:avLst/>
          </a:prstGeom>
          <a:noFill/>
          <a:ln>
            <a:noFill/>
          </a:ln>
        </p:spPr>
        <p:txBody>
          <a:bodyPr anchorCtr="0" anchor="t" bIns="0" lIns="0" spcFirstLastPara="1" rIns="0" wrap="square" tIns="13950">
            <a:spAutoFit/>
          </a:bodyPr>
          <a:lstStyle/>
          <a:p>
            <a:pPr indent="0" lvl="0" marL="12700" marR="0" rtl="0" algn="l">
              <a:lnSpc>
                <a:spcPct val="100000"/>
              </a:lnSpc>
              <a:spcBef>
                <a:spcPts val="0"/>
              </a:spcBef>
              <a:spcAft>
                <a:spcPts val="0"/>
              </a:spcAft>
              <a:buClr>
                <a:srgbClr val="000000"/>
              </a:buClr>
              <a:buSzPts val="3450"/>
              <a:buFont typeface="Arial"/>
              <a:buNone/>
            </a:pPr>
            <a:r>
              <a:rPr b="1" i="0" lang="en" sz="3450" u="none" cap="none" strike="noStrike">
                <a:solidFill>
                  <a:srgbClr val="0071B5"/>
                </a:solidFill>
                <a:latin typeface="Poppins"/>
                <a:ea typeface="Poppins"/>
                <a:cs typeface="Poppins"/>
                <a:sym typeface="Poppins"/>
              </a:rPr>
              <a:t>It’s time to decode the sounds in the words!</a:t>
            </a:r>
            <a:endParaRPr b="1" i="0" sz="3450" u="none" cap="none" strike="noStrike">
              <a:solidFill>
                <a:srgbClr val="0071B5"/>
              </a:solidFill>
              <a:latin typeface="Poppins"/>
              <a:ea typeface="Poppins"/>
              <a:cs typeface="Poppins"/>
              <a:sym typeface="Poppins"/>
            </a:endParaRPr>
          </a:p>
          <a:p>
            <a:pPr indent="0" lvl="0" marL="12700" marR="0" rtl="0" algn="l">
              <a:lnSpc>
                <a:spcPct val="100000"/>
              </a:lnSpc>
              <a:spcBef>
                <a:spcPts val="0"/>
              </a:spcBef>
              <a:spcAft>
                <a:spcPts val="0"/>
              </a:spcAft>
              <a:buClr>
                <a:srgbClr val="000000"/>
              </a:buClr>
              <a:buSzPts val="3450"/>
              <a:buFont typeface="Arial"/>
              <a:buNone/>
            </a:pPr>
            <a:r>
              <a:t/>
            </a:r>
            <a:endParaRPr b="1" i="0" sz="3450" u="none" cap="none" strike="noStrike">
              <a:solidFill>
                <a:srgbClr val="0071B5"/>
              </a:solidFill>
              <a:latin typeface="Poppins"/>
              <a:ea typeface="Poppins"/>
              <a:cs typeface="Poppins"/>
              <a:sym typeface="Poppins"/>
            </a:endParaRPr>
          </a:p>
          <a:p>
            <a:pPr indent="0" lvl="0" marL="12700" marR="0" rtl="0" algn="l">
              <a:lnSpc>
                <a:spcPct val="100000"/>
              </a:lnSpc>
              <a:spcBef>
                <a:spcPts val="0"/>
              </a:spcBef>
              <a:spcAft>
                <a:spcPts val="0"/>
              </a:spcAft>
              <a:buClr>
                <a:srgbClr val="000000"/>
              </a:buClr>
              <a:buSzPts val="3450"/>
              <a:buFont typeface="Arial"/>
              <a:buNone/>
            </a:pPr>
            <a:r>
              <a:rPr b="1" i="0" lang="en" sz="3450" u="none" cap="none" strike="noStrike">
                <a:solidFill>
                  <a:srgbClr val="0071B5"/>
                </a:solidFill>
                <a:latin typeface="Poppins"/>
                <a:ea typeface="Poppins"/>
                <a:cs typeface="Poppins"/>
                <a:sym typeface="Poppins"/>
              </a:rPr>
              <a:t>It’s time to decode the sounds in the words so we can read the words!</a:t>
            </a:r>
            <a:endParaRPr b="1" i="0" sz="3450" u="none" cap="none" strike="noStrike">
              <a:solidFill>
                <a:srgbClr val="0071B5"/>
              </a:solidFill>
              <a:latin typeface="Poppins"/>
              <a:ea typeface="Poppins"/>
              <a:cs typeface="Poppins"/>
              <a:sym typeface="Poppins"/>
            </a:endParaRPr>
          </a:p>
        </p:txBody>
      </p:sp>
      <p:pic>
        <p:nvPicPr>
          <p:cNvPr id="100" name="Google Shape;100;p10"/>
          <p:cNvPicPr preferRelativeResize="0"/>
          <p:nvPr/>
        </p:nvPicPr>
        <p:blipFill rotWithShape="1">
          <a:blip r:embed="rId3">
            <a:alphaModFix/>
          </a:blip>
          <a:srcRect b="0" l="0" r="0" t="0"/>
          <a:stretch/>
        </p:blipFill>
        <p:spPr>
          <a:xfrm>
            <a:off x="18281858" y="549800"/>
            <a:ext cx="669700" cy="1285901"/>
          </a:xfrm>
          <a:prstGeom prst="rect">
            <a:avLst/>
          </a:prstGeom>
          <a:noFill/>
          <a:ln>
            <a:noFill/>
          </a:ln>
        </p:spPr>
      </p:pic>
      <p:pic>
        <p:nvPicPr>
          <p:cNvPr id="101" name="Google Shape;101;p10"/>
          <p:cNvPicPr preferRelativeResize="0"/>
          <p:nvPr/>
        </p:nvPicPr>
        <p:blipFill rotWithShape="1">
          <a:blip r:embed="rId4">
            <a:alphaModFix/>
          </a:blip>
          <a:srcRect b="0" l="0" r="0" t="0"/>
          <a:stretch/>
        </p:blipFill>
        <p:spPr>
          <a:xfrm>
            <a:off x="619374" y="3236875"/>
            <a:ext cx="3224603" cy="2332200"/>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23" presetSubtype="16">
                                  <p:stCondLst>
                                    <p:cond delay="0"/>
                                  </p:stCondLst>
                                  <p:childTnLst>
                                    <p:set>
                                      <p:cBhvr>
                                        <p:cTn dur="1" fill="hold">
                                          <p:stCondLst>
                                            <p:cond delay="0"/>
                                          </p:stCondLst>
                                        </p:cTn>
                                        <p:tgtEl>
                                          <p:spTgt spid="97"/>
                                        </p:tgtEl>
                                        <p:attrNameLst>
                                          <p:attrName>style.visibility</p:attrName>
                                        </p:attrNameLst>
                                      </p:cBhvr>
                                      <p:to>
                                        <p:strVal val="visible"/>
                                      </p:to>
                                    </p:set>
                                    <p:anim calcmode="lin" valueType="num">
                                      <p:cBhvr additive="base">
                                        <p:cTn dur="1000"/>
                                        <p:tgtEl>
                                          <p:spTgt spid="97"/>
                                        </p:tgtEl>
                                        <p:attrNameLst>
                                          <p:attrName>ppt_w</p:attrName>
                                        </p:attrNameLst>
                                      </p:cBhvr>
                                      <p:tavLst>
                                        <p:tav fmla="" tm="0">
                                          <p:val>
                                            <p:strVal val="0"/>
                                          </p:val>
                                        </p:tav>
                                        <p:tav fmla="" tm="100000">
                                          <p:val>
                                            <p:strVal val="#ppt_w"/>
                                          </p:val>
                                        </p:tav>
                                      </p:tavLst>
                                    </p:anim>
                                    <p:anim calcmode="lin" valueType="num">
                                      <p:cBhvr additive="base">
                                        <p:cTn dur="1000"/>
                                        <p:tgtEl>
                                          <p:spTgt spid="97"/>
                                        </p:tgtEl>
                                        <p:attrNameLst>
                                          <p:attrName>ppt_h</p:attrName>
                                        </p:attrNameLst>
                                      </p:cBhvr>
                                      <p:tavLst>
                                        <p:tav fmla="" tm="0">
                                          <p:val>
                                            <p:strVal val="0"/>
                                          </p:val>
                                        </p:tav>
                                        <p:tav fmla="" tm="100000">
                                          <p:val>
                                            <p:strVal val="#ppt_h"/>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6" name="Shape 106"/>
        <p:cNvGrpSpPr/>
        <p:nvPr/>
      </p:nvGrpSpPr>
      <p:grpSpPr>
        <a:xfrm>
          <a:off x="0" y="0"/>
          <a:ext cx="0" cy="0"/>
          <a:chOff x="0" y="0"/>
          <a:chExt cx="0" cy="0"/>
        </a:xfrm>
      </p:grpSpPr>
      <p:pic>
        <p:nvPicPr>
          <p:cNvPr id="107" name="Google Shape;107;p11"/>
          <p:cNvPicPr preferRelativeResize="0"/>
          <p:nvPr/>
        </p:nvPicPr>
        <p:blipFill rotWithShape="1">
          <a:blip r:embed="rId3">
            <a:alphaModFix/>
          </a:blip>
          <a:srcRect b="0" l="0" r="0" t="0"/>
          <a:stretch/>
        </p:blipFill>
        <p:spPr>
          <a:xfrm>
            <a:off x="8077096" y="3234500"/>
            <a:ext cx="5516175" cy="4035837"/>
          </a:xfrm>
          <a:prstGeom prst="rect">
            <a:avLst/>
          </a:prstGeom>
          <a:noFill/>
          <a:ln>
            <a:noFill/>
          </a:ln>
        </p:spPr>
      </p:pic>
      <p:pic>
        <p:nvPicPr>
          <p:cNvPr id="108" name="Google Shape;108;p11"/>
          <p:cNvPicPr preferRelativeResize="0"/>
          <p:nvPr/>
        </p:nvPicPr>
        <p:blipFill rotWithShape="1">
          <a:blip r:embed="rId4">
            <a:alphaModFix/>
          </a:blip>
          <a:srcRect b="0" l="0" r="0" t="0"/>
          <a:stretch/>
        </p:blipFill>
        <p:spPr>
          <a:xfrm>
            <a:off x="12190760" y="3250503"/>
            <a:ext cx="5516175" cy="5346427"/>
          </a:xfrm>
          <a:prstGeom prst="rect">
            <a:avLst/>
          </a:prstGeom>
          <a:noFill/>
          <a:ln>
            <a:noFill/>
          </a:ln>
        </p:spPr>
      </p:pic>
      <p:sp>
        <p:nvSpPr>
          <p:cNvPr id="109" name="Google Shape;109;p11"/>
          <p:cNvSpPr txBox="1"/>
          <p:nvPr/>
        </p:nvSpPr>
        <p:spPr>
          <a:xfrm>
            <a:off x="8172423" y="3660476"/>
            <a:ext cx="4113900" cy="3361200"/>
          </a:xfrm>
          <a:prstGeom prst="rect">
            <a:avLst/>
          </a:prstGeom>
          <a:noFill/>
          <a:ln>
            <a:noFill/>
          </a:ln>
        </p:spPr>
        <p:txBody>
          <a:bodyPr anchorCtr="0" anchor="t" bIns="75375" lIns="150800" spcFirstLastPara="1" rIns="150800" wrap="square" tIns="75375">
            <a:noAutofit/>
          </a:bodyPr>
          <a:lstStyle/>
          <a:p>
            <a:pPr indent="0" lvl="0" marL="0" marR="0" rtl="0" algn="ctr">
              <a:lnSpc>
                <a:spcPct val="90000"/>
              </a:lnSpc>
              <a:spcBef>
                <a:spcPts val="0"/>
              </a:spcBef>
              <a:spcAft>
                <a:spcPts val="0"/>
              </a:spcAft>
              <a:buClr>
                <a:schemeClr val="lt1"/>
              </a:buClr>
              <a:buSzPts val="28800"/>
              <a:buFont typeface="Arial"/>
              <a:buNone/>
            </a:pPr>
            <a:r>
              <a:rPr b="1" i="0" lang="en" sz="14000" u="none" cap="none" strike="noStrike">
                <a:solidFill>
                  <a:schemeClr val="lt1"/>
                </a:solidFill>
                <a:latin typeface="Poppins"/>
                <a:ea typeface="Poppins"/>
                <a:cs typeface="Poppins"/>
                <a:sym typeface="Poppins"/>
              </a:rPr>
              <a:t>wor</a:t>
            </a:r>
            <a:endParaRPr b="1" i="0" sz="14000" u="none" cap="none" strike="noStrike">
              <a:solidFill>
                <a:srgbClr val="000000"/>
              </a:solidFill>
              <a:latin typeface="Poppins"/>
              <a:ea typeface="Poppins"/>
              <a:cs typeface="Poppins"/>
              <a:sym typeface="Poppins"/>
            </a:endParaRPr>
          </a:p>
        </p:txBody>
      </p:sp>
      <p:sp>
        <p:nvSpPr>
          <p:cNvPr id="110" name="Google Shape;110;p11"/>
          <p:cNvSpPr txBox="1"/>
          <p:nvPr/>
        </p:nvSpPr>
        <p:spPr>
          <a:xfrm>
            <a:off x="12683393" y="3828048"/>
            <a:ext cx="4113900" cy="3361200"/>
          </a:xfrm>
          <a:prstGeom prst="rect">
            <a:avLst/>
          </a:prstGeom>
          <a:noFill/>
          <a:ln>
            <a:noFill/>
          </a:ln>
        </p:spPr>
        <p:txBody>
          <a:bodyPr anchorCtr="0" anchor="t" bIns="75375" lIns="150800" spcFirstLastPara="1" rIns="150800" wrap="square" tIns="75375">
            <a:noAutofit/>
          </a:bodyPr>
          <a:lstStyle/>
          <a:p>
            <a:pPr indent="0" lvl="0" marL="0" marR="0" rtl="0" algn="ctr">
              <a:lnSpc>
                <a:spcPct val="90000"/>
              </a:lnSpc>
              <a:spcBef>
                <a:spcPts val="0"/>
              </a:spcBef>
              <a:spcAft>
                <a:spcPts val="0"/>
              </a:spcAft>
              <a:buClr>
                <a:schemeClr val="lt1"/>
              </a:buClr>
              <a:buSzPts val="28800"/>
              <a:buFont typeface="Arial"/>
              <a:buNone/>
            </a:pPr>
            <a:r>
              <a:rPr b="1" i="0" lang="en" sz="14000" u="none" cap="none" strike="noStrike">
                <a:solidFill>
                  <a:schemeClr val="lt1"/>
                </a:solidFill>
                <a:latin typeface="Poppins"/>
                <a:ea typeface="Poppins"/>
                <a:cs typeface="Poppins"/>
                <a:sym typeface="Poppins"/>
              </a:rPr>
              <a:t>th</a:t>
            </a:r>
            <a:endParaRPr b="1" i="0" sz="14000" u="none" cap="none" strike="noStrike">
              <a:solidFill>
                <a:srgbClr val="000000"/>
              </a:solidFill>
              <a:latin typeface="Poppins"/>
              <a:ea typeface="Poppins"/>
              <a:cs typeface="Poppins"/>
              <a:sym typeface="Poppins"/>
            </a:endParaRPr>
          </a:p>
        </p:txBody>
      </p:sp>
      <p:sp>
        <p:nvSpPr>
          <p:cNvPr id="111" name="Google Shape;111;p11"/>
          <p:cNvSpPr txBox="1"/>
          <p:nvPr/>
        </p:nvSpPr>
        <p:spPr>
          <a:xfrm>
            <a:off x="610317" y="626011"/>
            <a:ext cx="5806200" cy="2345400"/>
          </a:xfrm>
          <a:prstGeom prst="rect">
            <a:avLst/>
          </a:prstGeom>
          <a:noFill/>
          <a:ln>
            <a:noFill/>
          </a:ln>
        </p:spPr>
        <p:txBody>
          <a:bodyPr anchorCtr="0" anchor="t" bIns="0" lIns="0" spcFirstLastPara="1" rIns="0" wrap="square" tIns="0">
            <a:spAutoFit/>
          </a:bodyPr>
          <a:lstStyle/>
          <a:p>
            <a:pPr indent="0" lvl="0" marL="0" marR="0" rtl="0" algn="l">
              <a:lnSpc>
                <a:spcPct val="100487"/>
              </a:lnSpc>
              <a:spcBef>
                <a:spcPts val="0"/>
              </a:spcBef>
              <a:spcAft>
                <a:spcPts val="0"/>
              </a:spcAft>
              <a:buClr>
                <a:srgbClr val="000000"/>
              </a:buClr>
              <a:buSzPts val="7600"/>
              <a:buFont typeface="Arial"/>
              <a:buNone/>
            </a:pPr>
            <a:r>
              <a:rPr b="1" i="0" lang="en" sz="7600" u="none" cap="none" strike="noStrike">
                <a:solidFill>
                  <a:srgbClr val="0071B5"/>
                </a:solidFill>
                <a:latin typeface="Poppins Black"/>
                <a:ea typeface="Poppins Black"/>
                <a:cs typeface="Poppins Black"/>
                <a:sym typeface="Poppins Black"/>
              </a:rPr>
              <a:t>Spell </a:t>
            </a:r>
            <a:br>
              <a:rPr b="1" i="0" lang="en" sz="7600" u="none" cap="none" strike="noStrike">
                <a:solidFill>
                  <a:srgbClr val="0071B5"/>
                </a:solidFill>
                <a:latin typeface="Poppins Black"/>
                <a:ea typeface="Poppins Black"/>
                <a:cs typeface="Poppins Black"/>
                <a:sym typeface="Poppins Black"/>
              </a:rPr>
            </a:br>
            <a:r>
              <a:rPr b="1" i="0" lang="en" sz="7600" u="none" cap="none" strike="noStrike">
                <a:solidFill>
                  <a:srgbClr val="0071B5"/>
                </a:solidFill>
                <a:latin typeface="Poppins Black"/>
                <a:ea typeface="Poppins Black"/>
                <a:cs typeface="Poppins Black"/>
                <a:sym typeface="Poppins Black"/>
              </a:rPr>
              <a:t>the words</a:t>
            </a:r>
            <a:endParaRPr b="1" i="0" sz="7600" u="none" cap="none" strike="noStrike">
              <a:solidFill>
                <a:srgbClr val="0071B5"/>
              </a:solidFill>
              <a:latin typeface="Poppins Black"/>
              <a:ea typeface="Poppins Black"/>
              <a:cs typeface="Poppins Black"/>
              <a:sym typeface="Poppins Black"/>
            </a:endParaRPr>
          </a:p>
        </p:txBody>
      </p:sp>
      <p:sp>
        <p:nvSpPr>
          <p:cNvPr id="112" name="Google Shape;112;p11"/>
          <p:cNvSpPr txBox="1"/>
          <p:nvPr/>
        </p:nvSpPr>
        <p:spPr>
          <a:xfrm>
            <a:off x="610316" y="6152789"/>
            <a:ext cx="5806200" cy="3200400"/>
          </a:xfrm>
          <a:prstGeom prst="rect">
            <a:avLst/>
          </a:prstGeom>
          <a:noFill/>
          <a:ln>
            <a:noFill/>
          </a:ln>
        </p:spPr>
        <p:txBody>
          <a:bodyPr anchorCtr="0" anchor="t" bIns="0" lIns="0" spcFirstLastPara="1" rIns="0" wrap="square" tIns="13950">
            <a:spAutoFit/>
          </a:bodyPr>
          <a:lstStyle/>
          <a:p>
            <a:pPr indent="0" lvl="0" marL="12700" marR="0" rtl="0" algn="l">
              <a:lnSpc>
                <a:spcPct val="100000"/>
              </a:lnSpc>
              <a:spcBef>
                <a:spcPts val="0"/>
              </a:spcBef>
              <a:spcAft>
                <a:spcPts val="0"/>
              </a:spcAft>
              <a:buClr>
                <a:srgbClr val="000000"/>
              </a:buClr>
              <a:buSzPts val="3450"/>
              <a:buFont typeface="Arial"/>
              <a:buNone/>
            </a:pPr>
            <a:r>
              <a:rPr b="1" i="0" lang="en" sz="3450" u="none" cap="none" strike="noStrike">
                <a:solidFill>
                  <a:srgbClr val="0071B5"/>
                </a:solidFill>
                <a:latin typeface="Poppins"/>
                <a:ea typeface="Poppins"/>
                <a:cs typeface="Poppins"/>
                <a:sym typeface="Poppins"/>
              </a:rPr>
              <a:t>It’s time to spell the words! </a:t>
            </a:r>
            <a:endParaRPr b="1" i="0" sz="3450" u="none" cap="none" strike="noStrike">
              <a:solidFill>
                <a:srgbClr val="0071B5"/>
              </a:solidFill>
              <a:latin typeface="Poppins"/>
              <a:ea typeface="Poppins"/>
              <a:cs typeface="Poppins"/>
              <a:sym typeface="Poppins"/>
            </a:endParaRPr>
          </a:p>
          <a:p>
            <a:pPr indent="0" lvl="0" marL="12700" marR="0" rtl="0" algn="l">
              <a:lnSpc>
                <a:spcPct val="100000"/>
              </a:lnSpc>
              <a:spcBef>
                <a:spcPts val="0"/>
              </a:spcBef>
              <a:spcAft>
                <a:spcPts val="0"/>
              </a:spcAft>
              <a:buClr>
                <a:srgbClr val="000000"/>
              </a:buClr>
              <a:buSzPts val="3450"/>
              <a:buFont typeface="Arial"/>
              <a:buNone/>
            </a:pPr>
            <a:r>
              <a:t/>
            </a:r>
            <a:endParaRPr b="1" i="0" sz="3450" u="none" cap="none" strike="noStrike">
              <a:solidFill>
                <a:srgbClr val="0071B5"/>
              </a:solidFill>
              <a:latin typeface="Poppins"/>
              <a:ea typeface="Poppins"/>
              <a:cs typeface="Poppins"/>
              <a:sym typeface="Poppins"/>
            </a:endParaRPr>
          </a:p>
          <a:p>
            <a:pPr indent="0" lvl="0" marL="12700" marR="0" rtl="0" algn="l">
              <a:lnSpc>
                <a:spcPct val="100000"/>
              </a:lnSpc>
              <a:spcBef>
                <a:spcPts val="0"/>
              </a:spcBef>
              <a:spcAft>
                <a:spcPts val="0"/>
              </a:spcAft>
              <a:buClr>
                <a:srgbClr val="000000"/>
              </a:buClr>
              <a:buSzPts val="3450"/>
              <a:buFont typeface="Arial"/>
              <a:buNone/>
            </a:pPr>
            <a:r>
              <a:rPr b="1" i="0" lang="en" sz="3450" u="none" cap="none" strike="noStrike">
                <a:solidFill>
                  <a:srgbClr val="0071B5"/>
                </a:solidFill>
                <a:latin typeface="Poppins"/>
                <a:ea typeface="Poppins"/>
                <a:cs typeface="Poppins"/>
                <a:sym typeface="Poppins"/>
              </a:rPr>
              <a:t>It’s time to spell the words to show we understand the rule!</a:t>
            </a:r>
            <a:endParaRPr b="1" i="0" sz="3450" u="none" cap="none" strike="noStrike">
              <a:solidFill>
                <a:srgbClr val="0071B5"/>
              </a:solidFill>
              <a:latin typeface="Poppins"/>
              <a:ea typeface="Poppins"/>
              <a:cs typeface="Poppins"/>
              <a:sym typeface="Poppins"/>
            </a:endParaRPr>
          </a:p>
        </p:txBody>
      </p:sp>
      <p:pic>
        <p:nvPicPr>
          <p:cNvPr id="113" name="Google Shape;113;p11"/>
          <p:cNvPicPr preferRelativeResize="0"/>
          <p:nvPr/>
        </p:nvPicPr>
        <p:blipFill rotWithShape="1">
          <a:blip r:embed="rId5">
            <a:alphaModFix/>
          </a:blip>
          <a:srcRect b="0" l="0" r="0" t="0"/>
          <a:stretch/>
        </p:blipFill>
        <p:spPr>
          <a:xfrm>
            <a:off x="18281858" y="549800"/>
            <a:ext cx="669700" cy="1285901"/>
          </a:xfrm>
          <a:prstGeom prst="rect">
            <a:avLst/>
          </a:prstGeom>
          <a:noFill/>
          <a:ln>
            <a:noFill/>
          </a:ln>
        </p:spPr>
      </p:pic>
      <p:pic>
        <p:nvPicPr>
          <p:cNvPr id="114" name="Google Shape;114;p11"/>
          <p:cNvPicPr preferRelativeResize="0"/>
          <p:nvPr/>
        </p:nvPicPr>
        <p:blipFill rotWithShape="1">
          <a:blip r:embed="rId6">
            <a:alphaModFix/>
          </a:blip>
          <a:srcRect b="0" l="0" r="0" t="0"/>
          <a:stretch/>
        </p:blipFill>
        <p:spPr>
          <a:xfrm>
            <a:off x="537975" y="3283650"/>
            <a:ext cx="3734709" cy="2499625"/>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07"/>
                                        </p:tgtEl>
                                        <p:attrNameLst>
                                          <p:attrName>style.visibility</p:attrName>
                                        </p:attrNameLst>
                                      </p:cBhvr>
                                      <p:to>
                                        <p:strVal val="visible"/>
                                      </p:to>
                                    </p:set>
                                    <p:animEffect filter="fade" transition="in">
                                      <p:cBhvr>
                                        <p:cTn dur="1"/>
                                        <p:tgtEl>
                                          <p:spTgt spid="107"/>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08"/>
                                        </p:tgtEl>
                                        <p:attrNameLst>
                                          <p:attrName>style.visibility</p:attrName>
                                        </p:attrNameLst>
                                      </p:cBhvr>
                                      <p:to>
                                        <p:strVal val="visible"/>
                                      </p:to>
                                    </p:set>
                                    <p:animEffect filter="fade" transition="in">
                                      <p:cBhvr>
                                        <p:cTn dur="1"/>
                                        <p:tgtEl>
                                          <p:spTgt spid="108"/>
                                        </p:tgtEl>
                                      </p:cBhvr>
                                    </p:animEffect>
                                  </p:childTnLst>
                                </p:cTn>
                              </p:par>
                              <p:par>
                                <p:cTn fill="hold" nodeType="withEffect" presetClass="entr" presetID="10" presetSubtype="0">
                                  <p:stCondLst>
                                    <p:cond delay="0"/>
                                  </p:stCondLst>
                                  <p:childTnLst>
                                    <p:set>
                                      <p:cBhvr>
                                        <p:cTn dur="1" fill="hold">
                                          <p:stCondLst>
                                            <p:cond delay="0"/>
                                          </p:stCondLst>
                                        </p:cTn>
                                        <p:tgtEl>
                                          <p:spTgt spid="110"/>
                                        </p:tgtEl>
                                        <p:attrNameLst>
                                          <p:attrName>style.visibility</p:attrName>
                                        </p:attrNameLst>
                                      </p:cBhvr>
                                      <p:to>
                                        <p:strVal val="visible"/>
                                      </p:to>
                                    </p:set>
                                    <p:animEffect filter="fade" transition="in">
                                      <p:cBhvr>
                                        <p:cTn dur="1"/>
                                        <p:tgtEl>
                                          <p:spTgt spid="110"/>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9" name="Shape 119"/>
        <p:cNvGrpSpPr/>
        <p:nvPr/>
      </p:nvGrpSpPr>
      <p:grpSpPr>
        <a:xfrm>
          <a:off x="0" y="0"/>
          <a:ext cx="0" cy="0"/>
          <a:chOff x="0" y="0"/>
          <a:chExt cx="0" cy="0"/>
        </a:xfrm>
      </p:grpSpPr>
      <p:grpSp>
        <p:nvGrpSpPr>
          <p:cNvPr id="120" name="Google Shape;120;p12"/>
          <p:cNvGrpSpPr/>
          <p:nvPr/>
        </p:nvGrpSpPr>
        <p:grpSpPr>
          <a:xfrm>
            <a:off x="9813121" y="1726739"/>
            <a:ext cx="5833157" cy="3109759"/>
            <a:chOff x="5784675" y="818500"/>
            <a:chExt cx="2737800" cy="1941900"/>
          </a:xfrm>
        </p:grpSpPr>
        <p:sp>
          <p:nvSpPr>
            <p:cNvPr id="121" name="Google Shape;121;p12"/>
            <p:cNvSpPr/>
            <p:nvPr/>
          </p:nvSpPr>
          <p:spPr>
            <a:xfrm>
              <a:off x="5784675" y="818500"/>
              <a:ext cx="2737800" cy="1941900"/>
            </a:xfrm>
            <a:prstGeom prst="rect">
              <a:avLst/>
            </a:prstGeom>
            <a:solidFill>
              <a:schemeClr val="accent2"/>
            </a:solidFill>
            <a:ln cap="flat" cmpd="sng" w="9525">
              <a:solidFill>
                <a:schemeClr val="accent2"/>
              </a:solidFill>
              <a:prstDash val="solid"/>
              <a:round/>
              <a:headEnd len="sm" w="sm" type="none"/>
              <a:tailEnd len="sm" w="sm" type="none"/>
            </a:ln>
          </p:spPr>
          <p:txBody>
            <a:bodyPr anchorCtr="0" anchor="ctr" bIns="201050" lIns="201050" spcFirstLastPara="1" rIns="201050" wrap="square" tIns="201050">
              <a:noAutofit/>
            </a:bodyPr>
            <a:lstStyle/>
            <a:p>
              <a:pPr indent="0" lvl="0" marL="0" marR="0" rtl="0" algn="l">
                <a:lnSpc>
                  <a:spcPct val="100000"/>
                </a:lnSpc>
                <a:spcBef>
                  <a:spcPts val="0"/>
                </a:spcBef>
                <a:spcAft>
                  <a:spcPts val="0"/>
                </a:spcAft>
                <a:buClr>
                  <a:srgbClr val="000000"/>
                </a:buClr>
                <a:buSzPts val="3100"/>
                <a:buFont typeface="Arial"/>
                <a:buNone/>
              </a:pPr>
              <a:r>
                <a:t/>
              </a:r>
              <a:endParaRPr b="0" i="0" sz="3100" u="none" cap="none" strike="noStrike">
                <a:solidFill>
                  <a:srgbClr val="000000"/>
                </a:solidFill>
                <a:latin typeface="Arial"/>
                <a:ea typeface="Arial"/>
                <a:cs typeface="Arial"/>
                <a:sym typeface="Arial"/>
              </a:endParaRPr>
            </a:p>
          </p:txBody>
        </p:sp>
        <p:sp>
          <p:nvSpPr>
            <p:cNvPr id="122" name="Google Shape;122;p12"/>
            <p:cNvSpPr/>
            <p:nvPr/>
          </p:nvSpPr>
          <p:spPr>
            <a:xfrm>
              <a:off x="5992352" y="1000900"/>
              <a:ext cx="2354100" cy="1577100"/>
            </a:xfrm>
            <a:prstGeom prst="rect">
              <a:avLst/>
            </a:prstGeom>
            <a:solidFill>
              <a:schemeClr val="lt1"/>
            </a:solidFill>
            <a:ln cap="flat" cmpd="sng" w="9525">
              <a:solidFill>
                <a:schemeClr val="lt1"/>
              </a:solidFill>
              <a:prstDash val="solid"/>
              <a:round/>
              <a:headEnd len="sm" w="sm" type="none"/>
              <a:tailEnd len="sm" w="sm" type="none"/>
            </a:ln>
          </p:spPr>
          <p:txBody>
            <a:bodyPr anchorCtr="0" anchor="ctr" bIns="201050" lIns="201050" spcFirstLastPara="1" rIns="201050" wrap="square" tIns="201050">
              <a:noAutofit/>
            </a:bodyPr>
            <a:lstStyle/>
            <a:p>
              <a:pPr indent="0" lvl="0" marL="0" marR="0" rtl="0" algn="ctr">
                <a:lnSpc>
                  <a:spcPct val="100000"/>
                </a:lnSpc>
                <a:spcBef>
                  <a:spcPts val="0"/>
                </a:spcBef>
                <a:spcAft>
                  <a:spcPts val="0"/>
                </a:spcAft>
                <a:buClr>
                  <a:srgbClr val="000000"/>
                </a:buClr>
                <a:buSzPts val="13200"/>
                <a:buFont typeface="Arial"/>
                <a:buNone/>
              </a:pPr>
              <a:r>
                <a:rPr b="1" i="0" lang="en" sz="13200" u="none" cap="none" strike="noStrike">
                  <a:solidFill>
                    <a:schemeClr val="accent2"/>
                  </a:solidFill>
                  <a:latin typeface="Poppins"/>
                  <a:ea typeface="Poppins"/>
                  <a:cs typeface="Poppins"/>
                  <a:sym typeface="Poppins"/>
                </a:rPr>
                <a:t>live</a:t>
              </a:r>
              <a:endParaRPr b="1" i="0" sz="13200" u="none" cap="none" strike="noStrike">
                <a:solidFill>
                  <a:schemeClr val="accent2"/>
                </a:solidFill>
                <a:latin typeface="Poppins"/>
                <a:ea typeface="Poppins"/>
                <a:cs typeface="Poppins"/>
                <a:sym typeface="Poppins"/>
              </a:endParaRPr>
            </a:p>
          </p:txBody>
        </p:sp>
      </p:grpSp>
      <p:grpSp>
        <p:nvGrpSpPr>
          <p:cNvPr id="123" name="Google Shape;123;p12"/>
          <p:cNvGrpSpPr/>
          <p:nvPr/>
        </p:nvGrpSpPr>
        <p:grpSpPr>
          <a:xfrm>
            <a:off x="9813121" y="5778985"/>
            <a:ext cx="5833157" cy="3109759"/>
            <a:chOff x="5784675" y="818500"/>
            <a:chExt cx="2737800" cy="1941900"/>
          </a:xfrm>
        </p:grpSpPr>
        <p:sp>
          <p:nvSpPr>
            <p:cNvPr id="124" name="Google Shape;124;p12"/>
            <p:cNvSpPr/>
            <p:nvPr/>
          </p:nvSpPr>
          <p:spPr>
            <a:xfrm>
              <a:off x="5784675" y="818500"/>
              <a:ext cx="2737800" cy="1941900"/>
            </a:xfrm>
            <a:prstGeom prst="rect">
              <a:avLst/>
            </a:prstGeom>
            <a:solidFill>
              <a:schemeClr val="accent2"/>
            </a:solidFill>
            <a:ln cap="flat" cmpd="sng" w="9525">
              <a:solidFill>
                <a:schemeClr val="accent2"/>
              </a:solidFill>
              <a:prstDash val="solid"/>
              <a:round/>
              <a:headEnd len="sm" w="sm" type="none"/>
              <a:tailEnd len="sm" w="sm" type="none"/>
            </a:ln>
          </p:spPr>
          <p:txBody>
            <a:bodyPr anchorCtr="0" anchor="ctr" bIns="201050" lIns="201050" spcFirstLastPara="1" rIns="201050" wrap="square" tIns="201050">
              <a:noAutofit/>
            </a:bodyPr>
            <a:lstStyle/>
            <a:p>
              <a:pPr indent="0" lvl="0" marL="0" marR="0" rtl="0" algn="l">
                <a:lnSpc>
                  <a:spcPct val="100000"/>
                </a:lnSpc>
                <a:spcBef>
                  <a:spcPts val="0"/>
                </a:spcBef>
                <a:spcAft>
                  <a:spcPts val="0"/>
                </a:spcAft>
                <a:buClr>
                  <a:srgbClr val="000000"/>
                </a:buClr>
                <a:buSzPts val="3100"/>
                <a:buFont typeface="Arial"/>
                <a:buNone/>
              </a:pPr>
              <a:r>
                <a:t/>
              </a:r>
              <a:endParaRPr b="0" i="0" sz="3100" u="none" cap="none" strike="noStrike">
                <a:solidFill>
                  <a:srgbClr val="000000"/>
                </a:solidFill>
                <a:latin typeface="Arial"/>
                <a:ea typeface="Arial"/>
                <a:cs typeface="Arial"/>
                <a:sym typeface="Arial"/>
              </a:endParaRPr>
            </a:p>
          </p:txBody>
        </p:sp>
        <p:sp>
          <p:nvSpPr>
            <p:cNvPr id="125" name="Google Shape;125;p12"/>
            <p:cNvSpPr/>
            <p:nvPr/>
          </p:nvSpPr>
          <p:spPr>
            <a:xfrm>
              <a:off x="5992352" y="1000900"/>
              <a:ext cx="2354100" cy="1577100"/>
            </a:xfrm>
            <a:prstGeom prst="rect">
              <a:avLst/>
            </a:prstGeom>
            <a:solidFill>
              <a:schemeClr val="lt1"/>
            </a:solidFill>
            <a:ln cap="flat" cmpd="sng" w="9525">
              <a:solidFill>
                <a:schemeClr val="lt1"/>
              </a:solidFill>
              <a:prstDash val="solid"/>
              <a:round/>
              <a:headEnd len="sm" w="sm" type="none"/>
              <a:tailEnd len="sm" w="sm" type="none"/>
            </a:ln>
          </p:spPr>
          <p:txBody>
            <a:bodyPr anchorCtr="0" anchor="ctr" bIns="201050" lIns="201050" spcFirstLastPara="1" rIns="201050" wrap="square" tIns="201050">
              <a:noAutofit/>
            </a:bodyPr>
            <a:lstStyle/>
            <a:p>
              <a:pPr indent="0" lvl="0" marL="0" marR="0" rtl="0" algn="ctr">
                <a:lnSpc>
                  <a:spcPct val="100000"/>
                </a:lnSpc>
                <a:spcBef>
                  <a:spcPts val="0"/>
                </a:spcBef>
                <a:spcAft>
                  <a:spcPts val="0"/>
                </a:spcAft>
                <a:buClr>
                  <a:srgbClr val="000000"/>
                </a:buClr>
                <a:buSzPts val="13200"/>
                <a:buFont typeface="Arial"/>
                <a:buNone/>
              </a:pPr>
              <a:r>
                <a:rPr b="1" i="0" lang="en" sz="13200" u="none" cap="none" strike="noStrike">
                  <a:solidFill>
                    <a:schemeClr val="accent2"/>
                  </a:solidFill>
                  <a:latin typeface="Poppins"/>
                  <a:ea typeface="Poppins"/>
                  <a:cs typeface="Poppins"/>
                  <a:sym typeface="Poppins"/>
                </a:rPr>
                <a:t>were</a:t>
              </a:r>
              <a:endParaRPr b="1" i="0" sz="13200" u="none" cap="none" strike="noStrike">
                <a:solidFill>
                  <a:schemeClr val="accent2"/>
                </a:solidFill>
                <a:latin typeface="Poppins"/>
                <a:ea typeface="Poppins"/>
                <a:cs typeface="Poppins"/>
                <a:sym typeface="Poppins"/>
              </a:endParaRPr>
            </a:p>
          </p:txBody>
        </p:sp>
      </p:grpSp>
      <p:sp>
        <p:nvSpPr>
          <p:cNvPr id="126" name="Google Shape;126;p12"/>
          <p:cNvSpPr txBox="1"/>
          <p:nvPr/>
        </p:nvSpPr>
        <p:spPr>
          <a:xfrm>
            <a:off x="17538445" y="1968387"/>
            <a:ext cx="2052900" cy="316200"/>
          </a:xfrm>
          <a:prstGeom prst="rect">
            <a:avLst/>
          </a:prstGeom>
          <a:noFill/>
          <a:ln>
            <a:noFill/>
          </a:ln>
        </p:spPr>
        <p:txBody>
          <a:bodyPr anchorCtr="0" anchor="t" bIns="0" lIns="0" spcFirstLastPara="1" rIns="0" wrap="square" tIns="15875">
            <a:spAutoFit/>
          </a:bodyPr>
          <a:lstStyle/>
          <a:p>
            <a:pPr indent="0" lvl="0" marL="12700" marR="0" rtl="0" algn="l">
              <a:lnSpc>
                <a:spcPct val="100000"/>
              </a:lnSpc>
              <a:spcBef>
                <a:spcPts val="0"/>
              </a:spcBef>
              <a:spcAft>
                <a:spcPts val="0"/>
              </a:spcAft>
              <a:buClr>
                <a:srgbClr val="000000"/>
              </a:buClr>
              <a:buSzPts val="1950"/>
              <a:buFont typeface="Arial"/>
              <a:buNone/>
            </a:pPr>
            <a:r>
              <a:rPr b="1" i="0" lang="en" sz="1950" u="none" cap="none" strike="noStrike">
                <a:solidFill>
                  <a:srgbClr val="0071B5"/>
                </a:solidFill>
                <a:latin typeface="Poppins Black"/>
                <a:ea typeface="Poppins Black"/>
                <a:cs typeface="Poppins Black"/>
                <a:sym typeface="Poppins Black"/>
              </a:rPr>
              <a:t>Family Activity</a:t>
            </a:r>
            <a:endParaRPr b="0" i="0" sz="1950" u="none" cap="none" strike="noStrike">
              <a:solidFill>
                <a:srgbClr val="000000"/>
              </a:solidFill>
              <a:latin typeface="Poppins Black"/>
              <a:ea typeface="Poppins Black"/>
              <a:cs typeface="Poppins Black"/>
              <a:sym typeface="Poppins Black"/>
            </a:endParaRPr>
          </a:p>
        </p:txBody>
      </p:sp>
      <p:pic>
        <p:nvPicPr>
          <p:cNvPr id="127" name="Google Shape;127;p12"/>
          <p:cNvPicPr preferRelativeResize="0"/>
          <p:nvPr/>
        </p:nvPicPr>
        <p:blipFill rotWithShape="1">
          <a:blip r:embed="rId3">
            <a:alphaModFix/>
          </a:blip>
          <a:srcRect b="0" l="0" r="0" t="0"/>
          <a:stretch/>
        </p:blipFill>
        <p:spPr>
          <a:xfrm>
            <a:off x="17653913" y="312775"/>
            <a:ext cx="1821935" cy="1567072"/>
          </a:xfrm>
          <a:prstGeom prst="rect">
            <a:avLst/>
          </a:prstGeom>
          <a:noFill/>
          <a:ln>
            <a:noFill/>
          </a:ln>
        </p:spPr>
      </p:pic>
      <p:sp>
        <p:nvSpPr>
          <p:cNvPr id="128" name="Google Shape;128;p12"/>
          <p:cNvSpPr txBox="1"/>
          <p:nvPr/>
        </p:nvSpPr>
        <p:spPr>
          <a:xfrm>
            <a:off x="610317" y="626400"/>
            <a:ext cx="6202800" cy="3520800"/>
          </a:xfrm>
          <a:prstGeom prst="rect">
            <a:avLst/>
          </a:prstGeom>
          <a:noFill/>
          <a:ln>
            <a:noFill/>
          </a:ln>
        </p:spPr>
        <p:txBody>
          <a:bodyPr anchorCtr="0" anchor="t" bIns="0" lIns="0" spcFirstLastPara="1" rIns="0" wrap="square" tIns="0">
            <a:spAutoFit/>
          </a:bodyPr>
          <a:lstStyle/>
          <a:p>
            <a:pPr indent="0" lvl="0" marL="0" marR="0" rtl="0" algn="l">
              <a:lnSpc>
                <a:spcPct val="100487"/>
              </a:lnSpc>
              <a:spcBef>
                <a:spcPts val="0"/>
              </a:spcBef>
              <a:spcAft>
                <a:spcPts val="0"/>
              </a:spcAft>
              <a:buClr>
                <a:srgbClr val="000000"/>
              </a:buClr>
              <a:buSzPts val="7600"/>
              <a:buFont typeface="Arial"/>
              <a:buNone/>
            </a:pPr>
            <a:r>
              <a:rPr b="1" i="0" lang="en" sz="7600" u="none" cap="none" strike="noStrike">
                <a:solidFill>
                  <a:srgbClr val="0071B5"/>
                </a:solidFill>
                <a:latin typeface="Poppins Black"/>
                <a:ea typeface="Poppins Black"/>
                <a:cs typeface="Poppins Black"/>
                <a:sym typeface="Poppins Black"/>
              </a:rPr>
              <a:t>High </a:t>
            </a:r>
            <a:br>
              <a:rPr b="1" i="0" lang="en" sz="7600" u="none" cap="none" strike="noStrike">
                <a:solidFill>
                  <a:srgbClr val="0071B5"/>
                </a:solidFill>
                <a:latin typeface="Poppins Black"/>
                <a:ea typeface="Poppins Black"/>
                <a:cs typeface="Poppins Black"/>
                <a:sym typeface="Poppins Black"/>
              </a:rPr>
            </a:br>
            <a:r>
              <a:rPr b="1" i="0" lang="en" sz="7600" u="none" cap="none" strike="noStrike">
                <a:solidFill>
                  <a:srgbClr val="0071B5"/>
                </a:solidFill>
                <a:latin typeface="Poppins Black"/>
                <a:ea typeface="Poppins Black"/>
                <a:cs typeface="Poppins Black"/>
                <a:sym typeface="Poppins Black"/>
              </a:rPr>
              <a:t>Frequency </a:t>
            </a:r>
            <a:br>
              <a:rPr b="1" i="0" lang="en" sz="7600" u="none" cap="none" strike="noStrike">
                <a:solidFill>
                  <a:srgbClr val="0071B5"/>
                </a:solidFill>
                <a:latin typeface="Poppins Black"/>
                <a:ea typeface="Poppins Black"/>
                <a:cs typeface="Poppins Black"/>
                <a:sym typeface="Poppins Black"/>
              </a:rPr>
            </a:br>
            <a:r>
              <a:rPr b="1" i="0" lang="en" sz="7600" u="none" cap="none" strike="noStrike">
                <a:solidFill>
                  <a:srgbClr val="0071B5"/>
                </a:solidFill>
                <a:latin typeface="Poppins Black"/>
                <a:ea typeface="Poppins Black"/>
                <a:cs typeface="Poppins Black"/>
                <a:sym typeface="Poppins Black"/>
              </a:rPr>
              <a:t>Words</a:t>
            </a:r>
            <a:endParaRPr b="1" i="0" sz="7600" u="none" cap="none" strike="noStrike">
              <a:solidFill>
                <a:srgbClr val="0071B5"/>
              </a:solidFill>
              <a:latin typeface="Poppins Black"/>
              <a:ea typeface="Poppins Black"/>
              <a:cs typeface="Poppins Black"/>
              <a:sym typeface="Poppins Black"/>
            </a:endParaRPr>
          </a:p>
        </p:txBody>
      </p:sp>
      <p:sp>
        <p:nvSpPr>
          <p:cNvPr id="129" name="Google Shape;129;p12"/>
          <p:cNvSpPr txBox="1"/>
          <p:nvPr/>
        </p:nvSpPr>
        <p:spPr>
          <a:xfrm>
            <a:off x="610316" y="6742794"/>
            <a:ext cx="5727300" cy="2669400"/>
          </a:xfrm>
          <a:prstGeom prst="rect">
            <a:avLst/>
          </a:prstGeom>
          <a:noFill/>
          <a:ln>
            <a:noFill/>
          </a:ln>
        </p:spPr>
        <p:txBody>
          <a:bodyPr anchorCtr="0" anchor="t" bIns="0" lIns="0" spcFirstLastPara="1" rIns="0" wrap="square" tIns="13950">
            <a:spAutoFit/>
          </a:bodyPr>
          <a:lstStyle/>
          <a:p>
            <a:pPr indent="0" lvl="0" marL="12700" marR="0" rtl="0" algn="l">
              <a:lnSpc>
                <a:spcPct val="100000"/>
              </a:lnSpc>
              <a:spcBef>
                <a:spcPts val="0"/>
              </a:spcBef>
              <a:spcAft>
                <a:spcPts val="0"/>
              </a:spcAft>
              <a:buClr>
                <a:srgbClr val="000000"/>
              </a:buClr>
              <a:buSzPts val="3450"/>
              <a:buFont typeface="Arial"/>
              <a:buNone/>
            </a:pPr>
            <a:r>
              <a:rPr b="1" i="0" lang="en" sz="3450" u="none" cap="none" strike="noStrike">
                <a:solidFill>
                  <a:srgbClr val="0071B5"/>
                </a:solidFill>
                <a:latin typeface="Poppins"/>
                <a:ea typeface="Poppins"/>
                <a:cs typeface="Poppins"/>
                <a:sym typeface="Poppins"/>
              </a:rPr>
              <a:t>We see high frequency words all the time!</a:t>
            </a:r>
            <a:endParaRPr b="1" i="0" sz="3450" u="none" cap="none" strike="noStrike">
              <a:solidFill>
                <a:srgbClr val="0071B5"/>
              </a:solidFill>
              <a:latin typeface="Poppins"/>
              <a:ea typeface="Poppins"/>
              <a:cs typeface="Poppins"/>
              <a:sym typeface="Poppins"/>
            </a:endParaRPr>
          </a:p>
          <a:p>
            <a:pPr indent="0" lvl="0" marL="12700" marR="0" rtl="0" algn="l">
              <a:lnSpc>
                <a:spcPct val="100000"/>
              </a:lnSpc>
              <a:spcBef>
                <a:spcPts val="0"/>
              </a:spcBef>
              <a:spcAft>
                <a:spcPts val="0"/>
              </a:spcAft>
              <a:buClr>
                <a:srgbClr val="000000"/>
              </a:buClr>
              <a:buSzPts val="3450"/>
              <a:buFont typeface="Arial"/>
              <a:buNone/>
            </a:pPr>
            <a:r>
              <a:t/>
            </a:r>
            <a:endParaRPr b="1" i="0" sz="3450" u="none" cap="none" strike="noStrike">
              <a:solidFill>
                <a:srgbClr val="0071B5"/>
              </a:solidFill>
              <a:latin typeface="Poppins"/>
              <a:ea typeface="Poppins"/>
              <a:cs typeface="Poppins"/>
              <a:sym typeface="Poppins"/>
            </a:endParaRPr>
          </a:p>
          <a:p>
            <a:pPr indent="0" lvl="0" marL="12700" marR="0" rtl="0" algn="l">
              <a:lnSpc>
                <a:spcPct val="100000"/>
              </a:lnSpc>
              <a:spcBef>
                <a:spcPts val="0"/>
              </a:spcBef>
              <a:spcAft>
                <a:spcPts val="0"/>
              </a:spcAft>
              <a:buClr>
                <a:srgbClr val="000000"/>
              </a:buClr>
              <a:buSzPts val="3450"/>
              <a:buFont typeface="Arial"/>
              <a:buNone/>
            </a:pPr>
            <a:r>
              <a:rPr b="1" i="0" lang="en" sz="3450" u="none" cap="none" strike="noStrike">
                <a:solidFill>
                  <a:srgbClr val="0071B5"/>
                </a:solidFill>
                <a:latin typeface="Poppins"/>
                <a:ea typeface="Poppins"/>
                <a:cs typeface="Poppins"/>
                <a:sym typeface="Poppins"/>
              </a:rPr>
              <a:t>Let’s figure out how to read them!</a:t>
            </a:r>
            <a:endParaRPr b="1" i="0" sz="3450" u="none" cap="none" strike="noStrike">
              <a:solidFill>
                <a:srgbClr val="0071B5"/>
              </a:solidFill>
              <a:latin typeface="Poppins"/>
              <a:ea typeface="Poppins"/>
              <a:cs typeface="Poppins"/>
              <a:sym typeface="Poppins"/>
            </a:endParaRPr>
          </a:p>
        </p:txBody>
      </p:sp>
      <p:pic>
        <p:nvPicPr>
          <p:cNvPr id="130" name="Google Shape;130;p12"/>
          <p:cNvPicPr preferRelativeResize="0"/>
          <p:nvPr/>
        </p:nvPicPr>
        <p:blipFill rotWithShape="1">
          <a:blip r:embed="rId4">
            <a:alphaModFix/>
          </a:blip>
          <a:srcRect b="0" l="0" r="0" t="0"/>
          <a:stretch/>
        </p:blipFill>
        <p:spPr>
          <a:xfrm>
            <a:off x="690325" y="4334725"/>
            <a:ext cx="2263725" cy="2130276"/>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23" presetSubtype="16">
                                  <p:stCondLst>
                                    <p:cond delay="0"/>
                                  </p:stCondLst>
                                  <p:childTnLst>
                                    <p:set>
                                      <p:cBhvr>
                                        <p:cTn dur="1" fill="hold">
                                          <p:stCondLst>
                                            <p:cond delay="0"/>
                                          </p:stCondLst>
                                        </p:cTn>
                                        <p:tgtEl>
                                          <p:spTgt spid="120"/>
                                        </p:tgtEl>
                                        <p:attrNameLst>
                                          <p:attrName>style.visibility</p:attrName>
                                        </p:attrNameLst>
                                      </p:cBhvr>
                                      <p:to>
                                        <p:strVal val="visible"/>
                                      </p:to>
                                    </p:set>
                                    <p:anim calcmode="lin" valueType="num">
                                      <p:cBhvr additive="base">
                                        <p:cTn dur="1000"/>
                                        <p:tgtEl>
                                          <p:spTgt spid="120"/>
                                        </p:tgtEl>
                                        <p:attrNameLst>
                                          <p:attrName>ppt_w</p:attrName>
                                        </p:attrNameLst>
                                      </p:cBhvr>
                                      <p:tavLst>
                                        <p:tav fmla="" tm="0">
                                          <p:val>
                                            <p:strVal val="0"/>
                                          </p:val>
                                        </p:tav>
                                        <p:tav fmla="" tm="100000">
                                          <p:val>
                                            <p:strVal val="#ppt_w"/>
                                          </p:val>
                                        </p:tav>
                                      </p:tavLst>
                                    </p:anim>
                                    <p:anim calcmode="lin" valueType="num">
                                      <p:cBhvr additive="base">
                                        <p:cTn dur="1000"/>
                                        <p:tgtEl>
                                          <p:spTgt spid="120"/>
                                        </p:tgtEl>
                                        <p:attrNameLst>
                                          <p:attrName>ppt_h</p:attrName>
                                        </p:attrNameLst>
                                      </p:cBhvr>
                                      <p:tavLst>
                                        <p:tav fmla="" tm="0">
                                          <p:val>
                                            <p:strVal val="0"/>
                                          </p:val>
                                        </p:tav>
                                        <p:tav fmla="" tm="100000">
                                          <p:val>
                                            <p:strVal val="#ppt_h"/>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3" presetSubtype="16">
                                  <p:stCondLst>
                                    <p:cond delay="0"/>
                                  </p:stCondLst>
                                  <p:childTnLst>
                                    <p:set>
                                      <p:cBhvr>
                                        <p:cTn dur="1" fill="hold">
                                          <p:stCondLst>
                                            <p:cond delay="0"/>
                                          </p:stCondLst>
                                        </p:cTn>
                                        <p:tgtEl>
                                          <p:spTgt spid="123"/>
                                        </p:tgtEl>
                                        <p:attrNameLst>
                                          <p:attrName>style.visibility</p:attrName>
                                        </p:attrNameLst>
                                      </p:cBhvr>
                                      <p:to>
                                        <p:strVal val="visible"/>
                                      </p:to>
                                    </p:set>
                                    <p:anim calcmode="lin" valueType="num">
                                      <p:cBhvr additive="base">
                                        <p:cTn dur="1000"/>
                                        <p:tgtEl>
                                          <p:spTgt spid="123"/>
                                        </p:tgtEl>
                                        <p:attrNameLst>
                                          <p:attrName>ppt_w</p:attrName>
                                        </p:attrNameLst>
                                      </p:cBhvr>
                                      <p:tavLst>
                                        <p:tav fmla="" tm="0">
                                          <p:val>
                                            <p:strVal val="0"/>
                                          </p:val>
                                        </p:tav>
                                        <p:tav fmla="" tm="100000">
                                          <p:val>
                                            <p:strVal val="#ppt_w"/>
                                          </p:val>
                                        </p:tav>
                                      </p:tavLst>
                                    </p:anim>
                                    <p:anim calcmode="lin" valueType="num">
                                      <p:cBhvr additive="base">
                                        <p:cTn dur="1000"/>
                                        <p:tgtEl>
                                          <p:spTgt spid="123"/>
                                        </p:tgtEl>
                                        <p:attrNameLst>
                                          <p:attrName>ppt_h</p:attrName>
                                        </p:attrNameLst>
                                      </p:cBhvr>
                                      <p:tavLst>
                                        <p:tav fmla="" tm="0">
                                          <p:val>
                                            <p:strVal val="0"/>
                                          </p:val>
                                        </p:tav>
                                        <p:tav fmla="" tm="100000">
                                          <p:val>
                                            <p:strVal val="#ppt_h"/>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Left Sidebar Slides">
  <a:themeElements>
    <a:clrScheme name="Springboard">
      <a:dk1>
        <a:srgbClr val="242424"/>
      </a:dk1>
      <a:lt1>
        <a:srgbClr val="FFFFFF"/>
      </a:lt1>
      <a:dk2>
        <a:srgbClr val="666666"/>
      </a:dk2>
      <a:lt2>
        <a:srgbClr val="E7E6E6"/>
      </a:lt2>
      <a:accent1>
        <a:srgbClr val="006FB6"/>
      </a:accent1>
      <a:accent2>
        <a:srgbClr val="EB692E"/>
      </a:accent2>
      <a:accent3>
        <a:srgbClr val="96C93E"/>
      </a:accent3>
      <a:accent4>
        <a:srgbClr val="EDC31B"/>
      </a:accent4>
      <a:accent5>
        <a:srgbClr val="A2DEF9"/>
      </a:accent5>
      <a:accent6>
        <a:srgbClr val="D7E8AF"/>
      </a:accent6>
      <a:hlink>
        <a:srgbClr val="006FB6"/>
      </a:hlink>
      <a:folHlink>
        <a:srgbClr val="666666"/>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