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0107275" cy="11310938"/>
  <p:notesSz cx="6858000" cy="9144000"/>
  <p:embeddedFontLst>
    <p:embeddedFont>
      <p:font typeface="Poppins" panose="00000500000000000000" pitchFamily="2" charset="0"/>
      <p:regular r:id="rId11"/>
      <p:bold r:id="rId12"/>
      <p:italic r:id="rId13"/>
      <p:boldItalic r:id="rId14"/>
    </p:embeddedFont>
    <p:embeddedFont>
      <p:font typeface="Poppins Black" panose="00000A00000000000000" pitchFamily="2" charset="0"/>
      <p:bold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8315">
          <p15:clr>
            <a:srgbClr val="747775"/>
          </p15:clr>
        </p15:guide>
        <p15:guide id="7" pos="82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21" y="29"/>
      </p:cViewPr>
      <p:guideLst>
        <p:guide orient="horz" pos="4689"/>
        <p:guide pos="317"/>
        <p:guide orient="horz" pos="158"/>
        <p:guide orient="horz" pos="2454"/>
        <p:guide pos="6393"/>
        <p:guide pos="8315"/>
        <p:guide pos="8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 name="Google Shape;2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D, Unit 2! In this unit, we'll be looking at r controlled vowels, even more than in Level C. Today, we'll look at decoding and spelling words with the sound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e-r, i-r, and u-r cards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These are called r controlled vowels. The r, changes the sound of the vowel. Together, they make the sound /er/ like a lant</a:t>
            </a:r>
            <a:r>
              <a:rPr lang="en" sz="1200" u="sng">
                <a:solidFill>
                  <a:schemeClr val="dk1"/>
                </a:solidFill>
                <a:latin typeface="Poppins"/>
                <a:ea typeface="Poppins"/>
                <a:cs typeface="Poppins"/>
                <a:sym typeface="Poppins"/>
              </a:rPr>
              <a:t>er</a:t>
            </a:r>
            <a:r>
              <a:rPr lang="en" sz="1200">
                <a:solidFill>
                  <a:schemeClr val="dk1"/>
                </a:solidFill>
                <a:latin typeface="Poppins"/>
                <a:ea typeface="Poppins"/>
                <a:cs typeface="Poppins"/>
                <a:sym typeface="Poppins"/>
              </a:rPr>
              <a:t>n, c</a:t>
            </a:r>
            <a:r>
              <a:rPr lang="en" sz="1200" u="sng">
                <a:solidFill>
                  <a:schemeClr val="dk1"/>
                </a:solidFill>
                <a:latin typeface="Poppins"/>
                <a:ea typeface="Poppins"/>
                <a:cs typeface="Poppins"/>
                <a:sym typeface="Poppins"/>
              </a:rPr>
              <a:t>ir</a:t>
            </a:r>
            <a:r>
              <a:rPr lang="en" sz="1200">
                <a:solidFill>
                  <a:schemeClr val="dk1"/>
                </a:solidFill>
                <a:latin typeface="Poppins"/>
                <a:ea typeface="Poppins"/>
                <a:cs typeface="Poppins"/>
                <a:sym typeface="Poppins"/>
              </a:rPr>
              <a:t>cus, and ret</a:t>
            </a:r>
            <a:r>
              <a:rPr lang="en" sz="1200" u="sng">
                <a:solidFill>
                  <a:schemeClr val="dk1"/>
                </a:solidFill>
                <a:latin typeface="Poppins"/>
                <a:ea typeface="Poppins"/>
                <a:cs typeface="Poppins"/>
                <a:sym typeface="Poppins"/>
              </a:rPr>
              <a:t>ur</a:t>
            </a:r>
            <a:r>
              <a:rPr lang="en" sz="1200">
                <a:solidFill>
                  <a:schemeClr val="dk1"/>
                </a:solidFill>
                <a:latin typeface="Poppins"/>
                <a:ea typeface="Poppins"/>
                <a:cs typeface="Poppins"/>
                <a:sym typeface="Poppins"/>
              </a:rPr>
              <a:t>n. e-r, i-r, and u-r all make the same sound, /er/.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all the students say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For example, when I see further, I say /f/ /er/ /th/ /er/ = further.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 name="Google Shape;4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words with the /er/ sound,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e-r, i-r, and u-r say /er/. Let's practice reading /er/ words!</a:t>
            </a:r>
            <a:endParaRPr sz="1200">
              <a:solidFill>
                <a:schemeClr val="dk1"/>
              </a:solidFill>
              <a:highlight>
                <a:srgbClr val="FFFFFF"/>
              </a:highlight>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The r-controlled vowels e-r, i-r, and u-r, says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merger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2 e-r's! It probably is two syllables.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M says /m/, e-r says /er/, g says /j/ and e-r says /er/. Let's blend it. /m/ /er/ /j/ /er/ = "merger". Let's segment and blend the word together now using our </a:t>
            </a:r>
            <a:r>
              <a:rPr lang="en" sz="1200" b="1">
                <a:solidFill>
                  <a:schemeClr val="dk1"/>
                </a:solidFill>
                <a:latin typeface="Poppins"/>
                <a:ea typeface="Poppins"/>
                <a:cs typeface="Poppins"/>
                <a:sym typeface="Poppins"/>
              </a:rPr>
              <a:t>Double Decker Elkonin Boxes.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merger</a:t>
            </a:r>
            <a:r>
              <a:rPr lang="en" sz="1200">
                <a:solidFill>
                  <a:schemeClr val="dk1"/>
                </a:solidFill>
                <a:latin typeface="Poppins"/>
                <a:ea typeface="Poppins"/>
                <a:cs typeface="Poppins"/>
                <a:sym typeface="Poppins"/>
              </a:rPr>
              <a:t> 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 </a:t>
            </a:r>
            <a:endParaRPr sz="1200" b="1">
              <a:solidFill>
                <a:schemeClr val="dk1"/>
              </a:solidFill>
              <a:latin typeface="Poppins"/>
              <a:ea typeface="Poppins"/>
              <a:cs typeface="Poppins"/>
              <a:sym typeface="Poppins"/>
            </a:endParaRPr>
          </a:p>
        </p:txBody>
      </p:sp>
      <p:sp>
        <p:nvSpPr>
          <p:cNvPr id="56" name="Google Shape;56;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57" name="Google Shape;57;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look at another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squirrel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this word has the r-controlled vowel i. I-r says /er/. I also see double consonant r's and an e. It is probably 2 syllables. Let's divide the word between the double r's.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qu, ir, and draw a line between the r and 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blend this word. /s/ /kw/ /er/ | /r/ /l/ = "squirrel". Blend this word one more time.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r-controlled vowels e-r, i-r, and u-r, says /er/. Great thinking while blending the sounds today!</a:t>
            </a:r>
            <a:endParaRPr sz="1200">
              <a:solidFill>
                <a:schemeClr val="dk1"/>
              </a:solidFill>
              <a:latin typeface="Poppins"/>
              <a:ea typeface="Poppins"/>
              <a:cs typeface="Poppins"/>
              <a:sym typeface="Poppins"/>
            </a:endParaRPr>
          </a:p>
        </p:txBody>
      </p:sp>
      <p:sp>
        <p:nvSpPr>
          <p:cNvPr id="79" name="Google Shape;79;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0" name="Google Shape;80;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The slender lobster preferred the desert.</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On Saturday, I painted the nursery purple.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The circus squirrel squirmed in a circle.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the r controlled vowels e-r, i-r, and u-r say /er/. Those brains are growing!</a:t>
            </a:r>
            <a:endParaRPr sz="1200" b="1">
              <a:solidFill>
                <a:schemeClr val="dk1"/>
              </a:solidFill>
              <a:latin typeface="Poppins"/>
              <a:ea typeface="Poppins"/>
              <a:cs typeface="Poppins"/>
              <a:sym typeface="Poppins"/>
            </a:endParaRPr>
          </a:p>
        </p:txBody>
      </p:sp>
      <p:sp>
        <p:nvSpPr>
          <p:cNvPr id="102" name="Google Shape;102;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3" name="Google Shape;103;p9: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grocer, different, mirth, return, further, blurt, sturdy</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22" name="Google Shape;122;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23" name="Google Shape;123;p10: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lang="en" sz="1200" i="1">
                <a:solidFill>
                  <a:schemeClr val="dk1"/>
                </a:solidFill>
                <a:latin typeface="Poppins"/>
                <a:ea typeface="Poppins"/>
                <a:cs typeface="Poppins"/>
                <a:sym typeface="Poppins"/>
              </a:rPr>
              <a:t>blister</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blister?</a:t>
            </a:r>
            <a:r>
              <a:rPr lang="en" sz="1200">
                <a:solidFill>
                  <a:schemeClr val="dk1"/>
                </a:solidFill>
                <a:latin typeface="Poppins"/>
                <a:ea typeface="Poppins"/>
                <a:cs typeface="Poppins"/>
                <a:sym typeface="Poppins"/>
              </a:rPr>
              <a:t> Let's listen to the sounds and match the sound to the correct letter. The word is "blister".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blis | ter. Now, we'll do one syllable at a time, writing the sounds that we hear. First syllable. "blis". /b/ /l/ /i/ /s/. Use your </a:t>
            </a:r>
            <a:r>
              <a:rPr lang="en" sz="1200" b="1">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b-l-i-s.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t-e-r.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 The big question is, how do you know when to use e-r, i-r, or -ur? Unfortunately, the way you know, is when you've spelled or read the word enough time that it is mapped into your brain, then you know. Until that happens, you can try the word with different spellings and see which way looks right. Knowing the different spelling choices is the hard work! So, does it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(mirth, return)</a:t>
            </a:r>
            <a:endParaRPr sz="1200" b="1">
              <a:solidFill>
                <a:schemeClr val="dk1"/>
              </a:solidFill>
              <a:latin typeface="Poppins"/>
              <a:ea typeface="Poppins"/>
              <a:cs typeface="Poppins"/>
              <a:sym typeface="Poppins"/>
            </a:endParaRPr>
          </a:p>
        </p:txBody>
      </p:sp>
      <p:sp>
        <p:nvSpPr>
          <p:cNvPr id="132" name="Google Shape;13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3" name="Google Shape;13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2: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together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Check out this word. It has 3 vowels which means 3 syllables! But, you've got this! Let's start by adding our syllable breaks and underlining letters that do not break up. t-h and e-r do not break up. t-o, break, g-e-t-h, break, 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Add the syllable breaks and underline.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sound it out. /t/ /o/ - the o makes the same sound as the word to. /g/ /e/ /th/ /er/. All together. /t/ /o/ /g/ /e/ /th/ /er/ = "together". Let's read it together!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the word together. Display </a:t>
            </a:r>
            <a:r>
              <a:rPr lang="en" sz="1200" i="1">
                <a:solidFill>
                  <a:schemeClr val="dk1"/>
                </a:solidFill>
                <a:latin typeface="Poppins"/>
                <a:ea typeface="Poppins"/>
                <a:cs typeface="Poppins"/>
                <a:sym typeface="Poppins"/>
              </a:rPr>
              <a:t>important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Check out our other word. I see 3 vowels again. Let's underline what can't be broken and add syllable breaks. o-r stays together. We'll divide between 2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and add syllable breaks. im|p</a:t>
            </a:r>
            <a:r>
              <a:rPr lang="en" sz="1200" u="sng">
                <a:solidFill>
                  <a:schemeClr val="dk1"/>
                </a:solidFill>
                <a:latin typeface="Poppins"/>
                <a:ea typeface="Poppins"/>
                <a:cs typeface="Poppins"/>
                <a:sym typeface="Poppins"/>
              </a:rPr>
              <a:t>or</a:t>
            </a:r>
            <a:r>
              <a:rPr lang="en" sz="1200">
                <a:solidFill>
                  <a:schemeClr val="dk1"/>
                </a:solidFill>
                <a:latin typeface="Poppins"/>
                <a:ea typeface="Poppins"/>
                <a:cs typeface="Poppins"/>
                <a:sym typeface="Poppins"/>
              </a:rPr>
              <a:t>|tant.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read! /i/ /m/|/p/ /or/|/t/ /a/ /n/ /t/ = "important". This work is very important. Sound it out with me using your sound mapping boxes.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sound out the word. Offer help as necessary.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together, important</a:t>
            </a:r>
            <a:endParaRPr sz="1200" b="1">
              <a:solidFill>
                <a:schemeClr val="dk1"/>
              </a:solidFill>
              <a:latin typeface="Poppins"/>
              <a:ea typeface="Poppins"/>
              <a:cs typeface="Poppins"/>
              <a:sym typeface="Poppins"/>
            </a:endParaRPr>
          </a:p>
        </p:txBody>
      </p:sp>
      <p:sp>
        <p:nvSpPr>
          <p:cNvPr id="145" name="Google Shape;145;p12: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46" name="Google Shape;146;p12: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3"/>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3"/>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17"/>
        <p:cNvGrpSpPr/>
        <p:nvPr/>
      </p:nvGrpSpPr>
      <p:grpSpPr>
        <a:xfrm>
          <a:off x="0" y="0"/>
          <a:ext cx="0" cy="0"/>
          <a:chOff x="0" y="0"/>
          <a:chExt cx="0" cy="0"/>
        </a:xfrm>
      </p:grpSpPr>
      <p:sp>
        <p:nvSpPr>
          <p:cNvPr id="18" name="Google Shape;18;p5"/>
          <p:cNvSpPr txBox="1">
            <a:spLocks noGrp="1"/>
          </p:cNvSpPr>
          <p:nvPr>
            <p:ph type="body" idx="1"/>
          </p:nvPr>
        </p:nvSpPr>
        <p:spPr>
          <a:xfrm>
            <a:off x="612750" y="6154125"/>
            <a:ext cx="5738700" cy="2124000"/>
          </a:xfrm>
          <a:prstGeom prst="rect">
            <a:avLst/>
          </a:prstGeom>
          <a:noFill/>
          <a:ln>
            <a:noFill/>
          </a:ln>
        </p:spPr>
        <p:txBody>
          <a:bodyPr spcFirstLastPara="1" wrap="square" lIns="9145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9" name="Google Shape;19;p5"/>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6">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pic>
        <p:nvPicPr>
          <p:cNvPr id="24" name="Google Shape;24;p6"/>
          <p:cNvPicPr preferRelativeResize="0"/>
          <p:nvPr/>
        </p:nvPicPr>
        <p:blipFill rotWithShape="1">
          <a:blip r:embed="rId3">
            <a:alphaModFix/>
          </a:blip>
          <a:srcRect/>
          <a:stretch/>
        </p:blipFill>
        <p:spPr>
          <a:xfrm>
            <a:off x="11067262" y="541406"/>
            <a:ext cx="4169325" cy="10640304"/>
          </a:xfrm>
          <a:prstGeom prst="rect">
            <a:avLst/>
          </a:prstGeom>
          <a:noFill/>
          <a:ln>
            <a:noFill/>
          </a:ln>
        </p:spPr>
      </p:pic>
      <p:sp>
        <p:nvSpPr>
          <p:cNvPr id="25" name="Google Shape;25;p6"/>
          <p:cNvSpPr txBox="1"/>
          <p:nvPr/>
        </p:nvSpPr>
        <p:spPr>
          <a:xfrm>
            <a:off x="11067289" y="4845740"/>
            <a:ext cx="4169400" cy="4577400"/>
          </a:xfrm>
          <a:prstGeom prst="rect">
            <a:avLst/>
          </a:prstGeom>
          <a:noFill/>
          <a:ln>
            <a:noFill/>
          </a:ln>
        </p:spPr>
        <p:txBody>
          <a:bodyPr spcFirstLastPara="1" wrap="square" lIns="201050" tIns="201050" rIns="201050" bIns="201050" anchor="t" anchorCtr="0">
            <a:spAutoFit/>
          </a:bodyPr>
          <a:lstStyle/>
          <a:p>
            <a:pPr marL="0" marR="0" lvl="1" indent="0" algn="ctr" rtl="0">
              <a:lnSpc>
                <a:spcPct val="150000"/>
              </a:lnSpc>
              <a:spcBef>
                <a:spcPts val="0"/>
              </a:spcBef>
              <a:spcAft>
                <a:spcPts val="0"/>
              </a:spcAft>
              <a:buClr>
                <a:srgbClr val="000000"/>
              </a:buClr>
              <a:buSzPts val="8100"/>
              <a:buFont typeface="Arial"/>
              <a:buNone/>
            </a:pPr>
            <a:r>
              <a:rPr lang="en" sz="7000" b="1" i="0" u="none" strike="noStrike" cap="none">
                <a:solidFill>
                  <a:srgbClr val="006EB6"/>
                </a:solidFill>
                <a:highlight>
                  <a:schemeClr val="lt1"/>
                </a:highlight>
                <a:latin typeface="Poppins"/>
                <a:ea typeface="Poppins"/>
                <a:cs typeface="Poppins"/>
                <a:sym typeface="Poppins"/>
              </a:rPr>
              <a:t>f</a:t>
            </a:r>
            <a:r>
              <a:rPr lang="en" sz="7000" b="1" i="0" u="none" strike="noStrike" cap="none">
                <a:solidFill>
                  <a:srgbClr val="FF0000"/>
                </a:solidFill>
                <a:highlight>
                  <a:schemeClr val="lt1"/>
                </a:highlight>
                <a:latin typeface="Poppins"/>
                <a:ea typeface="Poppins"/>
                <a:cs typeface="Poppins"/>
                <a:sym typeface="Poppins"/>
              </a:rPr>
              <a:t>ur</a:t>
            </a:r>
            <a:r>
              <a:rPr lang="en" sz="1100" b="1" i="0" u="none" strike="noStrike" cap="none">
                <a:solidFill>
                  <a:srgbClr val="FF0000"/>
                </a:solidFill>
                <a:highlight>
                  <a:schemeClr val="lt1"/>
                </a:highlight>
                <a:latin typeface="Poppins"/>
                <a:ea typeface="Poppins"/>
                <a:cs typeface="Poppins"/>
                <a:sym typeface="Poppins"/>
              </a:rPr>
              <a:t> </a:t>
            </a:r>
            <a:r>
              <a:rPr lang="en" sz="7000" b="1" i="0" u="none" strike="noStrike" cap="none">
                <a:solidFill>
                  <a:schemeClr val="accent1"/>
                </a:solidFill>
                <a:highlight>
                  <a:schemeClr val="lt1"/>
                </a:highlight>
                <a:latin typeface="Poppins"/>
                <a:ea typeface="Poppins"/>
                <a:cs typeface="Poppins"/>
                <a:sym typeface="Poppins"/>
              </a:rPr>
              <a:t>th</a:t>
            </a:r>
            <a:r>
              <a:rPr lang="en" sz="7000" b="1" i="0" u="none" strike="noStrike" cap="none">
                <a:solidFill>
                  <a:srgbClr val="FF0000"/>
                </a:solidFill>
                <a:highlight>
                  <a:schemeClr val="lt1"/>
                </a:highlight>
                <a:latin typeface="Poppins"/>
                <a:ea typeface="Poppins"/>
                <a:cs typeface="Poppins"/>
                <a:sym typeface="Poppins"/>
              </a:rPr>
              <a:t>er</a:t>
            </a:r>
            <a:r>
              <a:rPr lang="en" sz="6600" b="1" i="0" u="none" strike="noStrike" cap="none">
                <a:solidFill>
                  <a:srgbClr val="242424"/>
                </a:solidFill>
                <a:highlight>
                  <a:srgbClr val="FFFFFF"/>
                </a:highlight>
                <a:latin typeface="Poppins"/>
                <a:ea typeface="Poppins"/>
                <a:cs typeface="Poppins"/>
                <a:sym typeface="Poppins"/>
              </a:rPr>
              <a:t> </a:t>
            </a:r>
            <a:endParaRPr sz="66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4200"/>
              <a:buFont typeface="Arial"/>
              <a:buNone/>
            </a:pPr>
            <a:r>
              <a:rPr lang="en" sz="3400" b="1" i="0" u="none" strike="noStrike" cap="none">
                <a:solidFill>
                  <a:schemeClr val="dk1"/>
                </a:solidFill>
                <a:highlight>
                  <a:schemeClr val="lt1"/>
                </a:highlight>
                <a:latin typeface="Poppins"/>
                <a:ea typeface="Poppins"/>
                <a:cs typeface="Poppins"/>
                <a:sym typeface="Poppins"/>
              </a:rPr>
              <a:t>/</a:t>
            </a:r>
            <a:r>
              <a:rPr lang="en" sz="3400" b="1" i="0" u="none" strike="noStrike" cap="none">
                <a:solidFill>
                  <a:schemeClr val="accent1"/>
                </a:solidFill>
                <a:highlight>
                  <a:schemeClr val="lt1"/>
                </a:highlight>
                <a:latin typeface="Poppins"/>
                <a:ea typeface="Poppins"/>
                <a:cs typeface="Poppins"/>
                <a:sym typeface="Poppins"/>
              </a:rPr>
              <a:t>f</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er</a:t>
            </a:r>
            <a:r>
              <a:rPr lang="en" sz="3400" b="1" i="0" u="none" strike="noStrike" cap="none">
                <a:solidFill>
                  <a:schemeClr val="dk1"/>
                </a:solidFill>
                <a:highlight>
                  <a:schemeClr val="lt1"/>
                </a:highlight>
                <a:latin typeface="Poppins"/>
                <a:ea typeface="Poppins"/>
                <a:cs typeface="Poppins"/>
                <a:sym typeface="Poppins"/>
              </a:rPr>
              <a:t>/ | /</a:t>
            </a:r>
            <a:r>
              <a:rPr lang="en" sz="3400" b="1" i="0" u="none" strike="noStrike" cap="none">
                <a:solidFill>
                  <a:srgbClr val="006EB6"/>
                </a:solidFill>
                <a:highlight>
                  <a:schemeClr val="lt1"/>
                </a:highlight>
                <a:latin typeface="Poppins"/>
                <a:ea typeface="Poppins"/>
                <a:cs typeface="Poppins"/>
                <a:sym typeface="Poppins"/>
              </a:rPr>
              <a:t>th</a:t>
            </a:r>
            <a:r>
              <a:rPr lang="en" sz="3400" b="1" i="0" u="none" strike="noStrike" cap="none">
                <a:solidFill>
                  <a:schemeClr val="dk1"/>
                </a:solidFill>
                <a:highlight>
                  <a:schemeClr val="lt1"/>
                </a:highlight>
                <a:latin typeface="Poppins"/>
                <a:ea typeface="Poppins"/>
                <a:cs typeface="Poppins"/>
                <a:sym typeface="Poppins"/>
              </a:rPr>
              <a:t>/ /</a:t>
            </a:r>
            <a:r>
              <a:rPr lang="en" sz="3400" b="1" i="0" u="none" strike="noStrike" cap="none">
                <a:solidFill>
                  <a:srgbClr val="FF0000"/>
                </a:solidFill>
                <a:highlight>
                  <a:schemeClr val="lt1"/>
                </a:highlight>
                <a:latin typeface="Poppins"/>
                <a:ea typeface="Poppins"/>
                <a:cs typeface="Poppins"/>
                <a:sym typeface="Poppins"/>
              </a:rPr>
              <a:t>er</a:t>
            </a:r>
            <a:r>
              <a:rPr lang="en" sz="3400" b="1" i="0" u="none" strike="noStrike" cap="none">
                <a:solidFill>
                  <a:schemeClr val="dk1"/>
                </a:solidFill>
                <a:highlight>
                  <a:schemeClr val="lt1"/>
                </a:highlight>
                <a:latin typeface="Poppins"/>
                <a:ea typeface="Poppins"/>
                <a:cs typeface="Poppins"/>
                <a:sym typeface="Poppins"/>
              </a:rPr>
              <a:t>/</a:t>
            </a:r>
            <a:endParaRPr sz="34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100"/>
              <a:buFont typeface="Arial"/>
              <a:buNone/>
            </a:pPr>
            <a:endParaRPr sz="51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7500"/>
              <a:buFont typeface="Arial"/>
              <a:buNone/>
            </a:pPr>
            <a:r>
              <a:rPr lang="en" sz="5900" b="1" i="0" u="none" strike="noStrike" cap="none">
                <a:solidFill>
                  <a:schemeClr val="dk1"/>
                </a:solidFill>
                <a:highlight>
                  <a:schemeClr val="lt1"/>
                </a:highlight>
                <a:latin typeface="Poppins"/>
                <a:ea typeface="Poppins"/>
                <a:cs typeface="Poppins"/>
                <a:sym typeface="Poppins"/>
              </a:rPr>
              <a:t>= </a:t>
            </a:r>
            <a:r>
              <a:rPr lang="en" sz="5900" b="1" i="0" u="none" strike="noStrike" cap="none">
                <a:solidFill>
                  <a:srgbClr val="006EB6"/>
                </a:solidFill>
                <a:highlight>
                  <a:schemeClr val="lt1"/>
                </a:highlight>
                <a:latin typeface="Poppins"/>
                <a:ea typeface="Poppins"/>
                <a:cs typeface="Poppins"/>
                <a:sym typeface="Poppins"/>
              </a:rPr>
              <a:t>f</a:t>
            </a:r>
            <a:r>
              <a:rPr lang="en" sz="5900" b="1" i="0" u="none" strike="noStrike" cap="none">
                <a:solidFill>
                  <a:srgbClr val="FF0000"/>
                </a:solidFill>
                <a:highlight>
                  <a:schemeClr val="lt1"/>
                </a:highlight>
                <a:latin typeface="Poppins"/>
                <a:ea typeface="Poppins"/>
                <a:cs typeface="Poppins"/>
                <a:sym typeface="Poppins"/>
              </a:rPr>
              <a:t>ur</a:t>
            </a:r>
            <a:r>
              <a:rPr lang="en" sz="600" b="1" i="0" u="none" strike="noStrike" cap="none">
                <a:solidFill>
                  <a:srgbClr val="FF0000"/>
                </a:solidFill>
                <a:highlight>
                  <a:schemeClr val="lt1"/>
                </a:highlight>
                <a:latin typeface="Poppins"/>
                <a:ea typeface="Poppins"/>
                <a:cs typeface="Poppins"/>
                <a:sym typeface="Poppins"/>
              </a:rPr>
              <a:t> </a:t>
            </a:r>
            <a:r>
              <a:rPr lang="en" sz="5900" b="1" i="0" u="none" strike="noStrike" cap="none">
                <a:solidFill>
                  <a:schemeClr val="accent1"/>
                </a:solidFill>
                <a:highlight>
                  <a:schemeClr val="lt1"/>
                </a:highlight>
                <a:latin typeface="Poppins"/>
                <a:ea typeface="Poppins"/>
                <a:cs typeface="Poppins"/>
                <a:sym typeface="Poppins"/>
              </a:rPr>
              <a:t>th</a:t>
            </a:r>
            <a:r>
              <a:rPr lang="en" sz="5900" b="1" i="0" u="none" strike="noStrike" cap="none">
                <a:solidFill>
                  <a:srgbClr val="FF0000"/>
                </a:solidFill>
                <a:highlight>
                  <a:schemeClr val="lt1"/>
                </a:highlight>
                <a:latin typeface="Poppins"/>
                <a:ea typeface="Poppins"/>
                <a:cs typeface="Poppins"/>
                <a:sym typeface="Poppins"/>
              </a:rPr>
              <a:t>er</a:t>
            </a:r>
            <a:endParaRPr sz="96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Poppins"/>
              <a:ea typeface="Poppins"/>
              <a:cs typeface="Poppins"/>
              <a:sym typeface="Poppins"/>
            </a:endParaRPr>
          </a:p>
        </p:txBody>
      </p:sp>
      <p:sp>
        <p:nvSpPr>
          <p:cNvPr id="26" name="Google Shape;26;p6"/>
          <p:cNvSpPr/>
          <p:nvPr/>
        </p:nvSpPr>
        <p:spPr>
          <a:xfrm>
            <a:off x="11407034" y="4971254"/>
            <a:ext cx="3506400" cy="15300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27" name="Google Shape;27;p6"/>
          <p:cNvPicPr preferRelativeResize="0"/>
          <p:nvPr/>
        </p:nvPicPr>
        <p:blipFill rotWithShape="1">
          <a:blip r:embed="rId4">
            <a:alphaModFix/>
          </a:blip>
          <a:srcRect t="29" b="26"/>
          <a:stretch/>
        </p:blipFill>
        <p:spPr>
          <a:xfrm>
            <a:off x="11734300" y="1377109"/>
            <a:ext cx="3056448" cy="3082668"/>
          </a:xfrm>
          <a:prstGeom prst="rect">
            <a:avLst/>
          </a:prstGeom>
          <a:noFill/>
          <a:ln>
            <a:noFill/>
          </a:ln>
        </p:spPr>
      </p:pic>
      <p:pic>
        <p:nvPicPr>
          <p:cNvPr id="28" name="Google Shape;28;p6"/>
          <p:cNvPicPr preferRelativeResize="0"/>
          <p:nvPr/>
        </p:nvPicPr>
        <p:blipFill rotWithShape="1">
          <a:blip r:embed="rId5">
            <a:alphaModFix/>
          </a:blip>
          <a:srcRect l="884" r="874"/>
          <a:stretch/>
        </p:blipFill>
        <p:spPr>
          <a:xfrm>
            <a:off x="7045649" y="4939119"/>
            <a:ext cx="3056448" cy="3082667"/>
          </a:xfrm>
          <a:prstGeom prst="rect">
            <a:avLst/>
          </a:prstGeom>
          <a:noFill/>
          <a:ln>
            <a:noFill/>
          </a:ln>
        </p:spPr>
      </p:pic>
      <p:pic>
        <p:nvPicPr>
          <p:cNvPr id="29" name="Google Shape;29;p6"/>
          <p:cNvPicPr preferRelativeResize="0"/>
          <p:nvPr/>
        </p:nvPicPr>
        <p:blipFill rotWithShape="1">
          <a:blip r:embed="rId6">
            <a:alphaModFix/>
          </a:blip>
          <a:srcRect l="874" r="874"/>
          <a:stretch/>
        </p:blipFill>
        <p:spPr>
          <a:xfrm>
            <a:off x="7045649" y="1377109"/>
            <a:ext cx="3056446" cy="3082669"/>
          </a:xfrm>
          <a:prstGeom prst="rect">
            <a:avLst/>
          </a:prstGeom>
          <a:noFill/>
          <a:ln>
            <a:noFill/>
          </a:ln>
        </p:spPr>
      </p:pic>
      <p:sp>
        <p:nvSpPr>
          <p:cNvPr id="30" name="Google Shape;30;p6"/>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
        <p:nvSpPr>
          <p:cNvPr id="31" name="Google Shape;31;p6"/>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32" name="Google Shape;32;p6"/>
          <p:cNvGrpSpPr/>
          <p:nvPr/>
        </p:nvGrpSpPr>
        <p:grpSpPr>
          <a:xfrm>
            <a:off x="599448" y="3308558"/>
            <a:ext cx="2489999" cy="2588607"/>
            <a:chOff x="599452" y="3110429"/>
            <a:chExt cx="2680589" cy="2786745"/>
          </a:xfrm>
        </p:grpSpPr>
        <p:sp>
          <p:nvSpPr>
            <p:cNvPr id="33" name="Google Shape;33;p6"/>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6"/>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35" name="Google Shape;35;p6"/>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6"/>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7" name="Google Shape;37;p6"/>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 presetClass="exit" presetSubtype="0" fill="hold" nodeType="withEffect">
                                  <p:stCondLst>
                                    <p:cond delay="0"/>
                                  </p:stCondLst>
                                  <p:childTnLst>
                                    <p:set>
                                      <p:cBhvr>
                                        <p:cTn id="9" dur="1" fill="hold">
                                          <p:stCondLst>
                                            <p:cond delay="1"/>
                                          </p:stCondLst>
                                        </p:cTn>
                                        <p:tgtEl>
                                          <p:spTgt spid="24"/>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pic>
        <p:nvPicPr>
          <p:cNvPr id="42" name="Google Shape;42;p7"/>
          <p:cNvPicPr preferRelativeResize="0"/>
          <p:nvPr/>
        </p:nvPicPr>
        <p:blipFill rotWithShape="1">
          <a:blip r:embed="rId3">
            <a:alphaModFix/>
          </a:blip>
          <a:srcRect/>
          <a:stretch/>
        </p:blipFill>
        <p:spPr>
          <a:xfrm>
            <a:off x="8296443" y="2245499"/>
            <a:ext cx="10585298" cy="8188428"/>
          </a:xfrm>
          <a:prstGeom prst="rect">
            <a:avLst/>
          </a:prstGeom>
          <a:noFill/>
          <a:ln>
            <a:noFill/>
          </a:ln>
        </p:spPr>
      </p:pic>
      <p:pic>
        <p:nvPicPr>
          <p:cNvPr id="43" name="Google Shape;43;p7"/>
          <p:cNvPicPr preferRelativeResize="0"/>
          <p:nvPr/>
        </p:nvPicPr>
        <p:blipFill rotWithShape="1">
          <a:blip r:embed="rId4">
            <a:alphaModFix/>
          </a:blip>
          <a:srcRect/>
          <a:stretch/>
        </p:blipFill>
        <p:spPr>
          <a:xfrm>
            <a:off x="8296443" y="2245499"/>
            <a:ext cx="10585298" cy="8188428"/>
          </a:xfrm>
          <a:prstGeom prst="rect">
            <a:avLst/>
          </a:prstGeom>
          <a:noFill/>
          <a:ln>
            <a:noFill/>
          </a:ln>
        </p:spPr>
      </p:pic>
      <p:pic>
        <p:nvPicPr>
          <p:cNvPr id="44" name="Google Shape;44;p7"/>
          <p:cNvPicPr preferRelativeResize="0"/>
          <p:nvPr/>
        </p:nvPicPr>
        <p:blipFill rotWithShape="1">
          <a:blip r:embed="rId5">
            <a:alphaModFix/>
          </a:blip>
          <a:srcRect/>
          <a:stretch/>
        </p:blipFill>
        <p:spPr>
          <a:xfrm>
            <a:off x="8296443" y="2245499"/>
            <a:ext cx="10585298" cy="8188428"/>
          </a:xfrm>
          <a:prstGeom prst="rect">
            <a:avLst/>
          </a:prstGeom>
          <a:noFill/>
          <a:ln>
            <a:noFill/>
          </a:ln>
        </p:spPr>
      </p:pic>
      <p:pic>
        <p:nvPicPr>
          <p:cNvPr id="45" name="Google Shape;45;p7"/>
          <p:cNvPicPr preferRelativeResize="0"/>
          <p:nvPr/>
        </p:nvPicPr>
        <p:blipFill rotWithShape="1">
          <a:blip r:embed="rId6">
            <a:alphaModFix/>
          </a:blip>
          <a:srcRect l="9" r="6"/>
          <a:stretch/>
        </p:blipFill>
        <p:spPr>
          <a:xfrm>
            <a:off x="8296443" y="2244798"/>
            <a:ext cx="10585298" cy="8189821"/>
          </a:xfrm>
          <a:prstGeom prst="rect">
            <a:avLst/>
          </a:prstGeom>
          <a:noFill/>
          <a:ln>
            <a:noFill/>
          </a:ln>
        </p:spPr>
      </p:pic>
      <p:sp>
        <p:nvSpPr>
          <p:cNvPr id="46" name="Google Shape;46;p7"/>
          <p:cNvSpPr/>
          <p:nvPr/>
        </p:nvSpPr>
        <p:spPr>
          <a:xfrm flipH="1">
            <a:off x="14526467" y="3191418"/>
            <a:ext cx="39900" cy="1066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47" name="Google Shape;47;p7"/>
          <p:cNvSpPr txBox="1"/>
          <p:nvPr/>
        </p:nvSpPr>
        <p:spPr>
          <a:xfrm>
            <a:off x="610317" y="626011"/>
            <a:ext cx="6058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Introduce the sounds</a:t>
            </a:r>
            <a:endParaRPr sz="7600" b="1" i="0" u="none" strike="noStrike" cap="none">
              <a:solidFill>
                <a:srgbClr val="0071B5"/>
              </a:solidFill>
              <a:latin typeface="Poppins Black"/>
              <a:ea typeface="Poppins Black"/>
              <a:cs typeface="Poppins Black"/>
              <a:sym typeface="Poppins Black"/>
            </a:endParaRPr>
          </a:p>
        </p:txBody>
      </p:sp>
      <p:grpSp>
        <p:nvGrpSpPr>
          <p:cNvPr id="48" name="Google Shape;48;p7"/>
          <p:cNvGrpSpPr/>
          <p:nvPr/>
        </p:nvGrpSpPr>
        <p:grpSpPr>
          <a:xfrm>
            <a:off x="599448" y="3308558"/>
            <a:ext cx="2489999" cy="2588607"/>
            <a:chOff x="599452" y="3110429"/>
            <a:chExt cx="2680589" cy="2786745"/>
          </a:xfrm>
        </p:grpSpPr>
        <p:sp>
          <p:nvSpPr>
            <p:cNvPr id="49" name="Google Shape;49;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0" name="Google Shape;50;p7"/>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51" name="Google Shape;51;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53" name="Google Shape;53;p7"/>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000"/>
                                        <p:tgtEl>
                                          <p:spTgt spid="42"/>
                                        </p:tgtEl>
                                        <p:attrNameLst>
                                          <p:attrName>ppt_w</p:attrName>
                                        </p:attrNameLst>
                                      </p:cBhvr>
                                      <p:tavLst>
                                        <p:tav tm="0">
                                          <p:val>
                                            <p:strVal val="0"/>
                                          </p:val>
                                        </p:tav>
                                        <p:tav tm="100000">
                                          <p:val>
                                            <p:strVal val="#ppt_w"/>
                                          </p:val>
                                        </p:tav>
                                      </p:tavLst>
                                    </p:anim>
                                    <p:anim calcmode="lin" valueType="num">
                                      <p:cBhvr additive="base">
                                        <p:cTn id="8" dur="1000"/>
                                        <p:tgtEl>
                                          <p:spTgt spid="4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1000"/>
                                        <p:tgtEl>
                                          <p:spTgt spid="43"/>
                                        </p:tgtEl>
                                        <p:attrNameLst>
                                          <p:attrName>ppt_w</p:attrName>
                                        </p:attrNameLst>
                                      </p:cBhvr>
                                      <p:tavLst>
                                        <p:tav tm="0">
                                          <p:val>
                                            <p:strVal val="0"/>
                                          </p:val>
                                        </p:tav>
                                        <p:tav tm="100000">
                                          <p:val>
                                            <p:strVal val="#ppt_w"/>
                                          </p:val>
                                        </p:tav>
                                      </p:tavLst>
                                    </p:anim>
                                    <p:anim calcmode="lin" valueType="num">
                                      <p:cBhvr additive="base">
                                        <p:cTn id="14" dur="1000"/>
                                        <p:tgtEl>
                                          <p:spTgt spid="43"/>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1000"/>
                                        <p:tgtEl>
                                          <p:spTgt spid="44"/>
                                        </p:tgtEl>
                                        <p:attrNameLst>
                                          <p:attrName>ppt_w</p:attrName>
                                        </p:attrNameLst>
                                      </p:cBhvr>
                                      <p:tavLst>
                                        <p:tav tm="0">
                                          <p:val>
                                            <p:strVal val="0"/>
                                          </p:val>
                                        </p:tav>
                                        <p:tav tm="100000">
                                          <p:val>
                                            <p:strVal val="#ppt_w"/>
                                          </p:val>
                                        </p:tav>
                                      </p:tavLst>
                                    </p:anim>
                                    <p:anim calcmode="lin" valueType="num">
                                      <p:cBhvr additive="base">
                                        <p:cTn id="20" dur="1000"/>
                                        <p:tgtEl>
                                          <p:spTgt spid="44"/>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1000"/>
                                        <p:tgtEl>
                                          <p:spTgt spid="45"/>
                                        </p:tgtEl>
                                        <p:attrNameLst>
                                          <p:attrName>ppt_w</p:attrName>
                                        </p:attrNameLst>
                                      </p:cBhvr>
                                      <p:tavLst>
                                        <p:tav tm="0">
                                          <p:val>
                                            <p:strVal val="0"/>
                                          </p:val>
                                        </p:tav>
                                        <p:tav tm="100000">
                                          <p:val>
                                            <p:strVal val="#ppt_w"/>
                                          </p:val>
                                        </p:tav>
                                      </p:tavLst>
                                    </p:anim>
                                    <p:anim calcmode="lin" valueType="num">
                                      <p:cBhvr additive="base">
                                        <p:cTn id="26" dur="1000"/>
                                        <p:tgtEl>
                                          <p:spTgt spid="45"/>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8"/>
          <p:cNvPicPr preferRelativeResize="0"/>
          <p:nvPr/>
        </p:nvPicPr>
        <p:blipFill rotWithShape="1">
          <a:blip r:embed="rId3">
            <a:alphaModFix/>
          </a:blip>
          <a:srcRect/>
          <a:stretch/>
        </p:blipFill>
        <p:spPr>
          <a:xfrm rot="5400000">
            <a:off x="6663712" y="2244430"/>
            <a:ext cx="10707313" cy="7033881"/>
          </a:xfrm>
          <a:prstGeom prst="rect">
            <a:avLst/>
          </a:prstGeom>
          <a:noFill/>
          <a:ln>
            <a:noFill/>
          </a:ln>
        </p:spPr>
      </p:pic>
      <p:sp>
        <p:nvSpPr>
          <p:cNvPr id="60" name="Google Shape;60;p8"/>
          <p:cNvSpPr txBox="1"/>
          <p:nvPr/>
        </p:nvSpPr>
        <p:spPr>
          <a:xfrm>
            <a:off x="8848059" y="1906574"/>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000" b="1" i="0" u="none" strike="noStrike" cap="none">
                <a:solidFill>
                  <a:schemeClr val="lt1"/>
                </a:solidFill>
                <a:latin typeface="Poppins"/>
                <a:ea typeface="Poppins"/>
                <a:cs typeface="Poppins"/>
                <a:sym typeface="Poppins"/>
              </a:rPr>
              <a:t>merger</a:t>
            </a:r>
            <a:endParaRPr sz="11000" b="1" i="0" u="none" strike="noStrike" cap="none">
              <a:solidFill>
                <a:schemeClr val="lt1"/>
              </a:solidFill>
              <a:latin typeface="Poppins"/>
              <a:ea typeface="Poppins"/>
              <a:cs typeface="Poppins"/>
              <a:sym typeface="Poppins"/>
            </a:endParaRPr>
          </a:p>
        </p:txBody>
      </p:sp>
      <p:sp>
        <p:nvSpPr>
          <p:cNvPr id="61" name="Google Shape;61;p8"/>
          <p:cNvSpPr/>
          <p:nvPr/>
        </p:nvSpPr>
        <p:spPr>
          <a:xfrm>
            <a:off x="9286869" y="5001437"/>
            <a:ext cx="54609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2" name="Google Shape;62;p8"/>
          <p:cNvSpPr/>
          <p:nvPr/>
        </p:nvSpPr>
        <p:spPr>
          <a:xfrm>
            <a:off x="9597836"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3" name="Google Shape;63;p8"/>
          <p:cNvSpPr/>
          <p:nvPr/>
        </p:nvSpPr>
        <p:spPr>
          <a:xfrm>
            <a:off x="10951696" y="4690373"/>
            <a:ext cx="930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4" name="Google Shape;64;p8"/>
          <p:cNvSpPr/>
          <p:nvPr/>
        </p:nvSpPr>
        <p:spPr>
          <a:xfrm>
            <a:off x="12485397"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5" name="Google Shape;65;p8"/>
          <p:cNvSpPr/>
          <p:nvPr/>
        </p:nvSpPr>
        <p:spPr>
          <a:xfrm>
            <a:off x="11033149" y="4329637"/>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66" name="Google Shape;66;p8"/>
          <p:cNvSpPr/>
          <p:nvPr/>
        </p:nvSpPr>
        <p:spPr>
          <a:xfrm>
            <a:off x="13834483" y="4329664"/>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67" name="Google Shape;67;p8"/>
          <p:cNvCxnSpPr/>
          <p:nvPr/>
        </p:nvCxnSpPr>
        <p:spPr>
          <a:xfrm rot="10800000" flipH="1">
            <a:off x="13309718" y="4062245"/>
            <a:ext cx="1479000" cy="6000"/>
          </a:xfrm>
          <a:prstGeom prst="straightConnector1">
            <a:avLst/>
          </a:prstGeom>
          <a:noFill/>
          <a:ln w="76200" cap="flat" cmpd="sng">
            <a:solidFill>
              <a:schemeClr val="accent4"/>
            </a:solidFill>
            <a:prstDash val="solid"/>
            <a:round/>
            <a:headEnd type="none" w="sm" len="sm"/>
            <a:tailEnd type="none" w="sm" len="sm"/>
          </a:ln>
        </p:spPr>
      </p:cxnSp>
      <p:cxnSp>
        <p:nvCxnSpPr>
          <p:cNvPr id="68" name="Google Shape;68;p8"/>
          <p:cNvCxnSpPr/>
          <p:nvPr/>
        </p:nvCxnSpPr>
        <p:spPr>
          <a:xfrm>
            <a:off x="12171571" y="2090365"/>
            <a:ext cx="0" cy="1977900"/>
          </a:xfrm>
          <a:prstGeom prst="straightConnector1">
            <a:avLst/>
          </a:prstGeom>
          <a:noFill/>
          <a:ln w="76200" cap="flat" cmpd="sng">
            <a:solidFill>
              <a:srgbClr val="EDC31B"/>
            </a:solidFill>
            <a:prstDash val="solid"/>
            <a:round/>
            <a:headEnd type="none" w="sm" len="sm"/>
            <a:tailEnd type="none" w="sm" len="sm"/>
          </a:ln>
        </p:spPr>
      </p:cxnSp>
      <p:sp>
        <p:nvSpPr>
          <p:cNvPr id="69" name="Google Shape;69;p8"/>
          <p:cNvSpPr/>
          <p:nvPr/>
        </p:nvSpPr>
        <p:spPr>
          <a:xfrm>
            <a:off x="13607241" y="4690373"/>
            <a:ext cx="930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0" name="Google Shape;70;p8"/>
          <p:cNvCxnSpPr/>
          <p:nvPr/>
        </p:nvCxnSpPr>
        <p:spPr>
          <a:xfrm rot="10800000" flipH="1">
            <a:off x="10487907" y="4062245"/>
            <a:ext cx="1479000" cy="6000"/>
          </a:xfrm>
          <a:prstGeom prst="straightConnector1">
            <a:avLst/>
          </a:prstGeom>
          <a:noFill/>
          <a:ln w="76200" cap="flat" cmpd="sng">
            <a:solidFill>
              <a:schemeClr val="accent4"/>
            </a:solidFill>
            <a:prstDash val="solid"/>
            <a:round/>
            <a:headEnd type="none" w="sm" len="sm"/>
            <a:tailEnd type="none" w="sm" len="sm"/>
          </a:ln>
        </p:spPr>
      </p:cxnSp>
      <p:sp>
        <p:nvSpPr>
          <p:cNvPr id="71" name="Google Shape;71;p8"/>
          <p:cNvSpPr txBox="1"/>
          <p:nvPr/>
        </p:nvSpPr>
        <p:spPr>
          <a:xfrm>
            <a:off x="8848059" y="6870901"/>
            <a:ext cx="62343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600" b="1" i="0" u="none" strike="noStrike" cap="none">
                <a:solidFill>
                  <a:schemeClr val="lt1"/>
                </a:solidFill>
                <a:latin typeface="Poppins"/>
                <a:ea typeface="Poppins"/>
                <a:cs typeface="Poppins"/>
                <a:sym typeface="Poppins"/>
              </a:rPr>
              <a:t>merger</a:t>
            </a:r>
            <a:endParaRPr sz="11600" b="1" i="0" u="none" strike="noStrike" cap="none">
              <a:solidFill>
                <a:schemeClr val="lt1"/>
              </a:solidFill>
              <a:latin typeface="Poppins"/>
              <a:ea typeface="Poppins"/>
              <a:cs typeface="Poppins"/>
              <a:sym typeface="Poppins"/>
            </a:endParaRPr>
          </a:p>
        </p:txBody>
      </p:sp>
      <p:sp>
        <p:nvSpPr>
          <p:cNvPr id="72" name="Google Shape;72;p8"/>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sp>
        <p:nvSpPr>
          <p:cNvPr id="73" name="Google Shape;73;p8"/>
          <p:cNvSpPr txBox="1"/>
          <p:nvPr/>
        </p:nvSpPr>
        <p:spPr>
          <a:xfrm>
            <a:off x="610316" y="5924331"/>
            <a:ext cx="59796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the words smoothly!</a:t>
            </a:r>
            <a:endParaRPr sz="3450" b="1" i="0" u="none" strike="noStrike" cap="none">
              <a:solidFill>
                <a:srgbClr val="0071B5"/>
              </a:solidFill>
              <a:latin typeface="Poppins"/>
              <a:ea typeface="Poppins"/>
              <a:cs typeface="Poppins"/>
              <a:sym typeface="Poppins"/>
            </a:endParaRPr>
          </a:p>
        </p:txBody>
      </p:sp>
      <p:pic>
        <p:nvPicPr>
          <p:cNvPr id="74" name="Google Shape;74;p8"/>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75" name="Google Shape;75;p8"/>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76" name="Google Shape;76;p8"/>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0"/>
                                        </p:tgtEl>
                                        <p:attrNameLst>
                                          <p:attrName>style.visibility</p:attrName>
                                        </p:attrNameLst>
                                      </p:cBhvr>
                                      <p:to>
                                        <p:strVal val="visible"/>
                                      </p:to>
                                    </p:set>
                                    <p:animEffect transition="in" filter="fade">
                                      <p:cBhvr>
                                        <p:cTn id="18" dur="1"/>
                                        <p:tgtEl>
                                          <p:spTgt spid="7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3"/>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1"/>
                                          </p:stCondLst>
                                        </p:cTn>
                                        <p:tgtEl>
                                          <p:spTgt spid="6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64"/>
                                        </p:tgtEl>
                                        <p:attrNameLst>
                                          <p:attrName>style.visibility</p:attrName>
                                        </p:attrNameLst>
                                      </p:cBhvr>
                                      <p:to>
                                        <p:strVal val="visible"/>
                                      </p:to>
                                    </p:set>
                                  </p:childTnLst>
                                </p:cTn>
                              </p:par>
                              <p:par>
                                <p:cTn id="38" presetID="1" presetClass="exit" presetSubtype="0" fill="hold" nodeType="withEffect">
                                  <p:stCondLst>
                                    <p:cond delay="0"/>
                                  </p:stCondLst>
                                  <p:childTnLst>
                                    <p:set>
                                      <p:cBhvr>
                                        <p:cTn id="39" dur="1" fill="hold">
                                          <p:stCondLst>
                                            <p:cond delay="1"/>
                                          </p:stCondLst>
                                        </p:cTn>
                                        <p:tgtEl>
                                          <p:spTgt spid="6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1"/>
                                        <p:tgtEl>
                                          <p:spTgt spid="69"/>
                                        </p:tgtEl>
                                      </p:cBhvr>
                                    </p:animEffect>
                                  </p:childTnLst>
                                </p:cTn>
                              </p:par>
                              <p:par>
                                <p:cTn id="45" presetID="1" presetClass="exit" presetSubtype="0" fill="hold" nodeType="withEffect">
                                  <p:stCondLst>
                                    <p:cond delay="0"/>
                                  </p:stCondLst>
                                  <p:childTnLst>
                                    <p:set>
                                      <p:cBhvr>
                                        <p:cTn id="46" dur="1" fill="hold">
                                          <p:stCondLst>
                                            <p:cond delay="1"/>
                                          </p:stCondLst>
                                        </p:cTn>
                                        <p:tgtEl>
                                          <p:spTgt spid="6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1000"/>
                                        <p:tgtEl>
                                          <p:spTgt spid="61"/>
                                        </p:tgtEl>
                                      </p:cBhvr>
                                    </p:animEffect>
                                  </p:childTnLst>
                                </p:cTn>
                              </p:par>
                              <p:par>
                                <p:cTn id="52" presetID="1" presetClass="exit" presetSubtype="0" fill="hold" nodeType="withEffect">
                                  <p:stCondLst>
                                    <p:cond delay="0"/>
                                  </p:stCondLst>
                                  <p:childTnLst>
                                    <p:set>
                                      <p:cBhvr>
                                        <p:cTn id="53" dur="1" fill="hold">
                                          <p:stCondLst>
                                            <p:cond delay="1"/>
                                          </p:stCondLst>
                                        </p:cTn>
                                        <p:tgtEl>
                                          <p:spTgt spid="6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1"/>
                                          </p:stCondLst>
                                        </p:cTn>
                                        <p:tgtEl>
                                          <p:spTgt spid="6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9"/>
          <p:cNvPicPr preferRelativeResize="0"/>
          <p:nvPr/>
        </p:nvPicPr>
        <p:blipFill rotWithShape="1">
          <a:blip r:embed="rId3">
            <a:alphaModFix/>
          </a:blip>
          <a:srcRect/>
          <a:stretch/>
        </p:blipFill>
        <p:spPr>
          <a:xfrm rot="5400000">
            <a:off x="6805032" y="2159819"/>
            <a:ext cx="10707850" cy="7203643"/>
          </a:xfrm>
          <a:prstGeom prst="rect">
            <a:avLst/>
          </a:prstGeom>
          <a:noFill/>
          <a:ln>
            <a:noFill/>
          </a:ln>
        </p:spPr>
      </p:pic>
      <p:sp>
        <p:nvSpPr>
          <p:cNvPr id="83" name="Google Shape;83;p9"/>
          <p:cNvSpPr txBox="1"/>
          <p:nvPr/>
        </p:nvSpPr>
        <p:spPr>
          <a:xfrm>
            <a:off x="7951197" y="1739002"/>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500" b="1" i="0" u="none" strike="noStrike" cap="none">
                <a:solidFill>
                  <a:schemeClr val="lt1"/>
                </a:solidFill>
                <a:latin typeface="Poppins"/>
                <a:ea typeface="Poppins"/>
                <a:cs typeface="Poppins"/>
                <a:sym typeface="Poppins"/>
              </a:rPr>
              <a:t>squirrel</a:t>
            </a:r>
            <a:endParaRPr sz="11500" b="1" i="0" u="none" strike="noStrike" cap="none">
              <a:solidFill>
                <a:schemeClr val="lt1"/>
              </a:solidFill>
              <a:latin typeface="Poppins"/>
              <a:ea typeface="Poppins"/>
              <a:cs typeface="Poppins"/>
              <a:sym typeface="Poppins"/>
            </a:endParaRPr>
          </a:p>
        </p:txBody>
      </p:sp>
      <p:sp>
        <p:nvSpPr>
          <p:cNvPr id="84" name="Google Shape;84;p9"/>
          <p:cNvSpPr/>
          <p:nvPr/>
        </p:nvSpPr>
        <p:spPr>
          <a:xfrm>
            <a:off x="9224857" y="5001437"/>
            <a:ext cx="58332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5" name="Google Shape;85;p9"/>
          <p:cNvSpPr/>
          <p:nvPr/>
        </p:nvSpPr>
        <p:spPr>
          <a:xfrm>
            <a:off x="9454406"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6" name="Google Shape;86;p9"/>
          <p:cNvSpPr/>
          <p:nvPr/>
        </p:nvSpPr>
        <p:spPr>
          <a:xfrm>
            <a:off x="10609396" y="4690373"/>
            <a:ext cx="12963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7" name="Google Shape;87;p9"/>
          <p:cNvSpPr/>
          <p:nvPr/>
        </p:nvSpPr>
        <p:spPr>
          <a:xfrm>
            <a:off x="12182925"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8" name="Google Shape;88;p9"/>
          <p:cNvSpPr/>
          <p:nvPr/>
        </p:nvSpPr>
        <p:spPr>
          <a:xfrm>
            <a:off x="12264424" y="4279992"/>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89" name="Google Shape;89;p9"/>
          <p:cNvSpPr/>
          <p:nvPr/>
        </p:nvSpPr>
        <p:spPr>
          <a:xfrm>
            <a:off x="14002047" y="4280019"/>
            <a:ext cx="388500" cy="4104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0" name="Google Shape;90;p9"/>
          <p:cNvCxnSpPr/>
          <p:nvPr/>
        </p:nvCxnSpPr>
        <p:spPr>
          <a:xfrm>
            <a:off x="13068873" y="1899427"/>
            <a:ext cx="0" cy="1977900"/>
          </a:xfrm>
          <a:prstGeom prst="straightConnector1">
            <a:avLst/>
          </a:prstGeom>
          <a:noFill/>
          <a:ln w="76200" cap="flat" cmpd="sng">
            <a:solidFill>
              <a:srgbClr val="EDC31B"/>
            </a:solidFill>
            <a:prstDash val="solid"/>
            <a:round/>
            <a:headEnd type="none" w="sm" len="sm"/>
            <a:tailEnd type="none" w="sm" len="sm"/>
          </a:ln>
        </p:spPr>
      </p:cxnSp>
      <p:sp>
        <p:nvSpPr>
          <p:cNvPr id="91" name="Google Shape;91;p9"/>
          <p:cNvSpPr/>
          <p:nvPr/>
        </p:nvSpPr>
        <p:spPr>
          <a:xfrm>
            <a:off x="13920622" y="4690373"/>
            <a:ext cx="10080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92" name="Google Shape;92;p9"/>
          <p:cNvCxnSpPr/>
          <p:nvPr/>
        </p:nvCxnSpPr>
        <p:spPr>
          <a:xfrm rot="10800000" flipH="1">
            <a:off x="10426445" y="4118707"/>
            <a:ext cx="1479000" cy="6000"/>
          </a:xfrm>
          <a:prstGeom prst="straightConnector1">
            <a:avLst/>
          </a:prstGeom>
          <a:noFill/>
          <a:ln w="76200" cap="flat" cmpd="sng">
            <a:solidFill>
              <a:schemeClr val="accent4"/>
            </a:solidFill>
            <a:prstDash val="solid"/>
            <a:round/>
            <a:headEnd type="none" w="sm" len="sm"/>
            <a:tailEnd type="none" w="sm" len="sm"/>
          </a:ln>
        </p:spPr>
      </p:cxnSp>
      <p:cxnSp>
        <p:nvCxnSpPr>
          <p:cNvPr id="93" name="Google Shape;93;p9"/>
          <p:cNvCxnSpPr/>
          <p:nvPr/>
        </p:nvCxnSpPr>
        <p:spPr>
          <a:xfrm>
            <a:off x="12008790" y="4121738"/>
            <a:ext cx="899700" cy="0"/>
          </a:xfrm>
          <a:prstGeom prst="straightConnector1">
            <a:avLst/>
          </a:prstGeom>
          <a:noFill/>
          <a:ln w="76200" cap="flat" cmpd="sng">
            <a:solidFill>
              <a:schemeClr val="accent4"/>
            </a:solidFill>
            <a:prstDash val="solid"/>
            <a:round/>
            <a:headEnd type="none" w="sm" len="sm"/>
            <a:tailEnd type="none" w="sm" len="sm"/>
          </a:ln>
        </p:spPr>
      </p:cxnSp>
      <p:sp>
        <p:nvSpPr>
          <p:cNvPr id="94" name="Google Shape;94;p9"/>
          <p:cNvSpPr/>
          <p:nvPr/>
        </p:nvSpPr>
        <p:spPr>
          <a:xfrm>
            <a:off x="13051749" y="4690373"/>
            <a:ext cx="551400" cy="3834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5" name="Google Shape;95;p9"/>
          <p:cNvSpPr txBox="1"/>
          <p:nvPr/>
        </p:nvSpPr>
        <p:spPr>
          <a:xfrm>
            <a:off x="7951197" y="6619543"/>
            <a:ext cx="8245500" cy="24765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1500" b="1" i="0" u="none" strike="noStrike" cap="none">
                <a:solidFill>
                  <a:schemeClr val="lt1"/>
                </a:solidFill>
                <a:latin typeface="Poppins"/>
                <a:ea typeface="Poppins"/>
                <a:cs typeface="Poppins"/>
                <a:sym typeface="Poppins"/>
              </a:rPr>
              <a:t>squirrel</a:t>
            </a:r>
            <a:endParaRPr sz="11500" b="1" i="0" u="none" strike="noStrike" cap="none">
              <a:solidFill>
                <a:schemeClr val="lt1"/>
              </a:solidFill>
              <a:latin typeface="Poppins"/>
              <a:ea typeface="Poppins"/>
              <a:cs typeface="Poppins"/>
              <a:sym typeface="Poppins"/>
            </a:endParaRPr>
          </a:p>
        </p:txBody>
      </p:sp>
      <p:sp>
        <p:nvSpPr>
          <p:cNvPr id="96" name="Google Shape;96;p9"/>
          <p:cNvSpPr txBox="1"/>
          <p:nvPr/>
        </p:nvSpPr>
        <p:spPr>
          <a:xfrm>
            <a:off x="610317" y="626011"/>
            <a:ext cx="62163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Blend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sounds</a:t>
            </a:r>
            <a:endParaRPr sz="7600" b="1" i="0" u="none" strike="noStrike" cap="none">
              <a:solidFill>
                <a:srgbClr val="0071B5"/>
              </a:solidFill>
              <a:latin typeface="Poppins Black"/>
              <a:ea typeface="Poppins Black"/>
              <a:cs typeface="Poppins Black"/>
              <a:sym typeface="Poppins Black"/>
            </a:endParaRPr>
          </a:p>
        </p:txBody>
      </p:sp>
      <p:pic>
        <p:nvPicPr>
          <p:cNvPr id="97" name="Google Shape;97;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98" name="Google Shape;98;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9" name="Google Shape;99;p9"/>
          <p:cNvPicPr preferRelativeResize="0"/>
          <p:nvPr/>
        </p:nvPicPr>
        <p:blipFill rotWithShape="1">
          <a:blip r:embed="rId5">
            <a:alphaModFix/>
          </a:blip>
          <a:srcRect/>
          <a:stretch/>
        </p:blipFill>
        <p:spPr>
          <a:xfrm>
            <a:off x="17653913" y="312775"/>
            <a:ext cx="1821935" cy="15670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9"/>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1"/>
                                        <p:tgtEl>
                                          <p:spTgt spid="92"/>
                                        </p:tgtEl>
                                      </p:cBhvr>
                                    </p:animEffect>
                                  </p:childTnLst>
                                </p:cTn>
                              </p:par>
                              <p:par>
                                <p:cTn id="17" presetID="10"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
                                        <p:tgtEl>
                                          <p:spTgt spid="9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1"/>
                                          </p:stCondLst>
                                        </p:cTn>
                                        <p:tgtEl>
                                          <p:spTgt spid="8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8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
                                        <p:tgtEl>
                                          <p:spTgt spid="94"/>
                                        </p:tgtEl>
                                      </p:cBhvr>
                                    </p:animEffect>
                                  </p:childTnLst>
                                </p:cTn>
                              </p:par>
                              <p:par>
                                <p:cTn id="46" presetID="1" presetClass="exit" presetSubtype="0" fill="hold" nodeType="withEffect">
                                  <p:stCondLst>
                                    <p:cond delay="0"/>
                                  </p:stCondLst>
                                  <p:childTnLst>
                                    <p:set>
                                      <p:cBhvr>
                                        <p:cTn id="47" dur="1" fill="hold">
                                          <p:stCondLst>
                                            <p:cond delay="1"/>
                                          </p:stCondLst>
                                        </p:cTn>
                                        <p:tgtEl>
                                          <p:spTgt spid="8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1"/>
                                        </p:tgtEl>
                                        <p:attrNameLst>
                                          <p:attrName>style.visibility</p:attrName>
                                        </p:attrNameLst>
                                      </p:cBhvr>
                                      <p:to>
                                        <p:strVal val="visible"/>
                                      </p:to>
                                    </p:set>
                                    <p:animEffect transition="in" filter="fade">
                                      <p:cBhvr>
                                        <p:cTn id="52" dur="1"/>
                                        <p:tgtEl>
                                          <p:spTgt spid="91"/>
                                        </p:tgtEl>
                                      </p:cBhvr>
                                    </p:animEffect>
                                  </p:childTnLst>
                                </p:cTn>
                              </p:par>
                              <p:par>
                                <p:cTn id="53" presetID="1" presetClass="exit" presetSubtype="0" fill="hold" nodeType="withEffect">
                                  <p:stCondLst>
                                    <p:cond delay="0"/>
                                  </p:stCondLst>
                                  <p:childTnLst>
                                    <p:set>
                                      <p:cBhvr>
                                        <p:cTn id="54" dur="1" fill="hold">
                                          <p:stCondLst>
                                            <p:cond delay="1"/>
                                          </p:stCondLst>
                                        </p:cTn>
                                        <p:tgtEl>
                                          <p:spTgt spid="9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1000"/>
                                        <p:tgtEl>
                                          <p:spTgt spid="84"/>
                                        </p:tgtEl>
                                      </p:cBhvr>
                                    </p:animEffect>
                                  </p:childTnLst>
                                </p:cTn>
                              </p:par>
                              <p:par>
                                <p:cTn id="60" presetID="1" presetClass="exit" presetSubtype="0" fill="hold" nodeType="withEffect">
                                  <p:stCondLst>
                                    <p:cond delay="0"/>
                                  </p:stCondLst>
                                  <p:childTnLst>
                                    <p:set>
                                      <p:cBhvr>
                                        <p:cTn id="61" dur="1" fill="hold">
                                          <p:stCondLst>
                                            <p:cond delay="1"/>
                                          </p:stCondLst>
                                        </p:cTn>
                                        <p:tgtEl>
                                          <p:spTgt spid="91"/>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nodeType="clickEffect">
                                  <p:stCondLst>
                                    <p:cond delay="0"/>
                                  </p:stCondLst>
                                  <p:childTnLst>
                                    <p:set>
                                      <p:cBhvr>
                                        <p:cTn id="65" dur="1" fill="hold">
                                          <p:stCondLst>
                                            <p:cond delay="1"/>
                                          </p:stCondLst>
                                        </p:cTn>
                                        <p:tgtEl>
                                          <p:spTgt spid="8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fade">
                                      <p:cBhvr>
                                        <p:cTn id="70" dur="1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10"/>
          <p:cNvGrpSpPr/>
          <p:nvPr/>
        </p:nvGrpSpPr>
        <p:grpSpPr>
          <a:xfrm>
            <a:off x="8064646" y="7007808"/>
            <a:ext cx="10002279" cy="1998215"/>
            <a:chOff x="5784675" y="818500"/>
            <a:chExt cx="2737800" cy="1941900"/>
          </a:xfrm>
        </p:grpSpPr>
        <p:sp>
          <p:nvSpPr>
            <p:cNvPr id="106" name="Google Shape;106;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07" name="Google Shape;107;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5700"/>
                <a:buFont typeface="Arial"/>
                <a:buNone/>
              </a:pPr>
              <a:r>
                <a:rPr lang="en" sz="4200" b="1" i="0" u="none" strike="noStrike" cap="none">
                  <a:solidFill>
                    <a:schemeClr val="accent1"/>
                  </a:solidFill>
                  <a:latin typeface="Poppins"/>
                  <a:ea typeface="Poppins"/>
                  <a:cs typeface="Poppins"/>
                  <a:sym typeface="Poppins"/>
                </a:rPr>
                <a:t>The circus squirrel squirmed in a circle. </a:t>
              </a:r>
              <a:endParaRPr sz="4200" b="1" i="0" u="none" strike="noStrike" cap="none">
                <a:solidFill>
                  <a:schemeClr val="accent1"/>
                </a:solidFill>
                <a:latin typeface="Poppins"/>
                <a:ea typeface="Poppins"/>
                <a:cs typeface="Poppins"/>
                <a:sym typeface="Poppins"/>
              </a:endParaRPr>
            </a:p>
          </p:txBody>
        </p:sp>
      </p:grpSp>
      <p:grpSp>
        <p:nvGrpSpPr>
          <p:cNvPr id="108" name="Google Shape;108;p10"/>
          <p:cNvGrpSpPr/>
          <p:nvPr/>
        </p:nvGrpSpPr>
        <p:grpSpPr>
          <a:xfrm>
            <a:off x="8064646" y="4812778"/>
            <a:ext cx="10002279" cy="1998215"/>
            <a:chOff x="5784675" y="818500"/>
            <a:chExt cx="2737800" cy="1941900"/>
          </a:xfrm>
        </p:grpSpPr>
        <p:sp>
          <p:nvSpPr>
            <p:cNvPr id="109" name="Google Shape;10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0" name="Google Shape;110;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On Saturday, I painted the nursery purple. </a:t>
              </a:r>
              <a:endParaRPr sz="4500" b="1" i="0" u="none" strike="noStrike" cap="none">
                <a:solidFill>
                  <a:schemeClr val="accent1"/>
                </a:solidFill>
                <a:latin typeface="Poppins"/>
                <a:ea typeface="Poppins"/>
                <a:cs typeface="Poppins"/>
                <a:sym typeface="Poppins"/>
              </a:endParaRPr>
            </a:p>
          </p:txBody>
        </p:sp>
      </p:grpSp>
      <p:grpSp>
        <p:nvGrpSpPr>
          <p:cNvPr id="111" name="Google Shape;111;p10"/>
          <p:cNvGrpSpPr/>
          <p:nvPr/>
        </p:nvGrpSpPr>
        <p:grpSpPr>
          <a:xfrm>
            <a:off x="8064646" y="2603083"/>
            <a:ext cx="10002279" cy="1998215"/>
            <a:chOff x="5784675" y="818500"/>
            <a:chExt cx="2737800" cy="1941900"/>
          </a:xfrm>
        </p:grpSpPr>
        <p:sp>
          <p:nvSpPr>
            <p:cNvPr id="112" name="Google Shape;11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13" name="Google Shape;11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4500" b="1" i="0" u="none" strike="noStrike" cap="none">
                  <a:solidFill>
                    <a:schemeClr val="accent1"/>
                  </a:solidFill>
                  <a:latin typeface="Poppins"/>
                  <a:ea typeface="Poppins"/>
                  <a:cs typeface="Poppins"/>
                  <a:sym typeface="Poppins"/>
                </a:rPr>
                <a:t>The slender lobster preferred the desert. </a:t>
              </a:r>
              <a:endParaRPr sz="4500" b="1" i="0" u="none" strike="noStrike" cap="none">
                <a:solidFill>
                  <a:schemeClr val="accent1"/>
                </a:solidFill>
                <a:latin typeface="Poppins"/>
                <a:ea typeface="Poppins"/>
                <a:cs typeface="Poppins"/>
                <a:sym typeface="Poppins"/>
              </a:endParaRPr>
            </a:p>
          </p:txBody>
        </p:sp>
      </p:grpSp>
      <p:sp>
        <p:nvSpPr>
          <p:cNvPr id="114" name="Google Shape;114;p10"/>
          <p:cNvSpPr txBox="1"/>
          <p:nvPr/>
        </p:nvSpPr>
        <p:spPr>
          <a:xfrm>
            <a:off x="610316" y="626011"/>
            <a:ext cx="62889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Read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15" name="Google Shape;115;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
        <p:nvSpPr>
          <p:cNvPr id="116" name="Google Shape;116;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17" name="Google Shape;117;p10"/>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18" name="Google Shape;118;p10"/>
          <p:cNvPicPr preferRelativeResize="0"/>
          <p:nvPr/>
        </p:nvPicPr>
        <p:blipFill rotWithShape="1">
          <a:blip r:embed="rId4">
            <a:alphaModFix/>
          </a:blip>
          <a:srcRect/>
          <a:stretch/>
        </p:blipFill>
        <p:spPr>
          <a:xfrm>
            <a:off x="624650" y="3237450"/>
            <a:ext cx="2781801" cy="2364399"/>
          </a:xfrm>
          <a:prstGeom prst="rect">
            <a:avLst/>
          </a:prstGeom>
          <a:noFill/>
          <a:ln>
            <a:noFill/>
          </a:ln>
        </p:spPr>
      </p:pic>
      <p:pic>
        <p:nvPicPr>
          <p:cNvPr id="119" name="Google Shape;119;p10"/>
          <p:cNvPicPr preferRelativeResize="0"/>
          <p:nvPr/>
        </p:nvPicPr>
        <p:blipFill rotWithShape="1">
          <a:blip r:embed="rId5">
            <a:alphaModFix/>
          </a:blip>
          <a:srcRect/>
          <a:stretch/>
        </p:blipFill>
        <p:spPr>
          <a:xfrm>
            <a:off x="15952575" y="9131900"/>
            <a:ext cx="2242549" cy="1620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1000"/>
                                        <p:tgtEl>
                                          <p:spTgt spid="111"/>
                                        </p:tgtEl>
                                        <p:attrNameLst>
                                          <p:attrName>ppt_w</p:attrName>
                                        </p:attrNameLst>
                                      </p:cBhvr>
                                      <p:tavLst>
                                        <p:tav tm="0">
                                          <p:val>
                                            <p:strVal val="0"/>
                                          </p:val>
                                        </p:tav>
                                        <p:tav tm="100000">
                                          <p:val>
                                            <p:strVal val="#ppt_w"/>
                                          </p:val>
                                        </p:tav>
                                      </p:tavLst>
                                    </p:anim>
                                    <p:anim calcmode="lin" valueType="num">
                                      <p:cBhvr additive="base">
                                        <p:cTn id="13" dur="1000"/>
                                        <p:tgtEl>
                                          <p:spTgt spid="111"/>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08"/>
                                        </p:tgtEl>
                                        <p:attrNameLst>
                                          <p:attrName>style.visibility</p:attrName>
                                        </p:attrNameLst>
                                      </p:cBhvr>
                                      <p:to>
                                        <p:strVal val="visible"/>
                                      </p:to>
                                    </p:set>
                                    <p:anim calcmode="lin" valueType="num">
                                      <p:cBhvr additive="base">
                                        <p:cTn id="18" dur="1000"/>
                                        <p:tgtEl>
                                          <p:spTgt spid="108"/>
                                        </p:tgtEl>
                                        <p:attrNameLst>
                                          <p:attrName>ppt_w</p:attrName>
                                        </p:attrNameLst>
                                      </p:cBhvr>
                                      <p:tavLst>
                                        <p:tav tm="0">
                                          <p:val>
                                            <p:strVal val="0"/>
                                          </p:val>
                                        </p:tav>
                                        <p:tav tm="100000">
                                          <p:val>
                                            <p:strVal val="#ppt_w"/>
                                          </p:val>
                                        </p:tav>
                                      </p:tavLst>
                                    </p:anim>
                                    <p:anim calcmode="lin" valueType="num">
                                      <p:cBhvr additive="base">
                                        <p:cTn id="19" dur="1000"/>
                                        <p:tgtEl>
                                          <p:spTgt spid="108"/>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05"/>
                                        </p:tgtEl>
                                        <p:attrNameLst>
                                          <p:attrName>style.visibility</p:attrName>
                                        </p:attrNameLst>
                                      </p:cBhvr>
                                      <p:to>
                                        <p:strVal val="visible"/>
                                      </p:to>
                                    </p:set>
                                    <p:anim calcmode="lin" valueType="num">
                                      <p:cBhvr additive="base">
                                        <p:cTn id="24" dur="1000"/>
                                        <p:tgtEl>
                                          <p:spTgt spid="105"/>
                                        </p:tgtEl>
                                        <p:attrNameLst>
                                          <p:attrName>ppt_w</p:attrName>
                                        </p:attrNameLst>
                                      </p:cBhvr>
                                      <p:tavLst>
                                        <p:tav tm="0">
                                          <p:val>
                                            <p:strVal val="0"/>
                                          </p:val>
                                        </p:tav>
                                        <p:tav tm="100000">
                                          <p:val>
                                            <p:strVal val="#ppt_w"/>
                                          </p:val>
                                        </p:tav>
                                      </p:tavLst>
                                    </p:anim>
                                    <p:anim calcmode="lin" valueType="num">
                                      <p:cBhvr additive="base">
                                        <p:cTn id="25" dur="1000"/>
                                        <p:tgtEl>
                                          <p:spTgt spid="1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p:nvPr/>
        </p:nvSpPr>
        <p:spPr>
          <a:xfrm>
            <a:off x="7930058" y="1647687"/>
            <a:ext cx="10351800" cy="75246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8000" b="1" i="0" u="none" strike="noStrike" cap="none" dirty="0">
                <a:solidFill>
                  <a:schemeClr val="accent1"/>
                </a:solidFill>
                <a:latin typeface="Poppins"/>
                <a:ea typeface="Poppins"/>
                <a:cs typeface="Poppins"/>
                <a:sym typeface="Poppins"/>
              </a:rPr>
              <a:t>grocer		   	different</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8000" b="1" i="0" u="none" strike="noStrike" cap="none" dirty="0">
                <a:solidFill>
                  <a:schemeClr val="accent1"/>
                </a:solidFill>
                <a:latin typeface="Poppins"/>
                <a:ea typeface="Poppins"/>
                <a:cs typeface="Poppins"/>
                <a:sym typeface="Poppins"/>
              </a:rPr>
              <a:t>mirth				  return</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8000" b="1" i="0" u="none" strike="noStrike" cap="none" dirty="0">
                <a:solidFill>
                  <a:schemeClr val="accent1"/>
                </a:solidFill>
                <a:latin typeface="Poppins"/>
                <a:ea typeface="Poppins"/>
                <a:cs typeface="Poppins"/>
                <a:sym typeface="Poppins"/>
              </a:rPr>
              <a:t>further</a:t>
            </a:r>
            <a:r>
              <a:rPr lang="en" sz="8000" b="1" dirty="0">
                <a:solidFill>
                  <a:schemeClr val="accent1"/>
                </a:solidFill>
                <a:latin typeface="Poppins"/>
                <a:ea typeface="Poppins"/>
                <a:cs typeface="Poppins"/>
                <a:sym typeface="Poppins"/>
              </a:rPr>
              <a:t>			  </a:t>
            </a:r>
            <a:r>
              <a:rPr lang="en" sz="8000" b="1" i="0" u="none" strike="noStrike" cap="none" dirty="0">
                <a:solidFill>
                  <a:schemeClr val="accent1"/>
                </a:solidFill>
                <a:latin typeface="Poppins"/>
                <a:ea typeface="Poppins"/>
                <a:cs typeface="Poppins"/>
                <a:sym typeface="Poppins"/>
              </a:rPr>
              <a:t>blurt</a:t>
            </a:r>
            <a:endParaRPr sz="80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8000" b="1" i="0" u="none" strike="noStrike" cap="none" dirty="0">
                <a:solidFill>
                  <a:schemeClr val="accent1"/>
                </a:solidFill>
                <a:latin typeface="Poppins"/>
                <a:ea typeface="Poppins"/>
                <a:cs typeface="Poppins"/>
                <a:sym typeface="Poppins"/>
              </a:rPr>
              <a:t>sturdy</a:t>
            </a:r>
            <a:endParaRPr sz="80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000" b="1" i="0" u="none" strike="noStrike" cap="none" dirty="0">
              <a:solidFill>
                <a:schemeClr val="accent1"/>
              </a:solidFill>
              <a:highlight>
                <a:srgbClr val="FFFFFF"/>
              </a:highlight>
              <a:latin typeface="Poppins"/>
              <a:ea typeface="Poppins"/>
              <a:cs typeface="Poppins"/>
              <a:sym typeface="Poppins"/>
            </a:endParaRPr>
          </a:p>
        </p:txBody>
      </p:sp>
      <p:sp>
        <p:nvSpPr>
          <p:cNvPr id="126" name="Google Shape;126;p11"/>
          <p:cNvSpPr txBox="1"/>
          <p:nvPr/>
        </p:nvSpPr>
        <p:spPr>
          <a:xfrm>
            <a:off x="610317" y="626011"/>
            <a:ext cx="56355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Decode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27" name="Google Shape;127;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pic>
        <p:nvPicPr>
          <p:cNvPr id="128" name="Google Shape;128;p11"/>
          <p:cNvPicPr preferRelativeResize="0"/>
          <p:nvPr/>
        </p:nvPicPr>
        <p:blipFill rotWithShape="1">
          <a:blip r:embed="rId3">
            <a:alphaModFix/>
          </a:blip>
          <a:srcRect/>
          <a:stretch/>
        </p:blipFill>
        <p:spPr>
          <a:xfrm>
            <a:off x="619374" y="3236875"/>
            <a:ext cx="3224603" cy="2332200"/>
          </a:xfrm>
          <a:prstGeom prst="rect">
            <a:avLst/>
          </a:prstGeom>
          <a:noFill/>
          <a:ln>
            <a:noFill/>
          </a:ln>
        </p:spPr>
      </p:pic>
      <p:pic>
        <p:nvPicPr>
          <p:cNvPr id="129" name="Google Shape;129;p11"/>
          <p:cNvPicPr preferRelativeResize="0"/>
          <p:nvPr/>
        </p:nvPicPr>
        <p:blipFill rotWithShape="1">
          <a:blip r:embed="rId4">
            <a:alphaModFix/>
          </a:blip>
          <a:srcRect/>
          <a:stretch/>
        </p:blipFill>
        <p:spPr>
          <a:xfrm>
            <a:off x="18281858" y="549800"/>
            <a:ext cx="669700" cy="1285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ppt_w</p:attrName>
                                        </p:attrNameLst>
                                      </p:cBhvr>
                                      <p:tavLst>
                                        <p:tav tm="0">
                                          <p:val>
                                            <p:strVal val="0"/>
                                          </p:val>
                                        </p:tav>
                                        <p:tav tm="100000">
                                          <p:val>
                                            <p:strVal val="#ppt_w"/>
                                          </p:val>
                                        </p:tav>
                                      </p:tavLst>
                                    </p:anim>
                                    <p:anim calcmode="lin" valueType="num">
                                      <p:cBhvr additive="base">
                                        <p:cTn id="8" dur="1000"/>
                                        <p:tgtEl>
                                          <p:spTgt spid="12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2"/>
          <p:cNvPicPr preferRelativeResize="0"/>
          <p:nvPr/>
        </p:nvPicPr>
        <p:blipFill rotWithShape="1">
          <a:blip r:embed="rId3">
            <a:alphaModFix/>
          </a:blip>
          <a:srcRect/>
          <a:stretch/>
        </p:blipFill>
        <p:spPr>
          <a:xfrm>
            <a:off x="7543696" y="2623658"/>
            <a:ext cx="6854385" cy="4172751"/>
          </a:xfrm>
          <a:prstGeom prst="rect">
            <a:avLst/>
          </a:prstGeom>
          <a:noFill/>
          <a:ln>
            <a:noFill/>
          </a:ln>
        </p:spPr>
      </p:pic>
      <p:pic>
        <p:nvPicPr>
          <p:cNvPr id="136" name="Google Shape;136;p12"/>
          <p:cNvPicPr preferRelativeResize="0"/>
          <p:nvPr/>
        </p:nvPicPr>
        <p:blipFill rotWithShape="1">
          <a:blip r:embed="rId4">
            <a:alphaModFix/>
          </a:blip>
          <a:srcRect/>
          <a:stretch/>
        </p:blipFill>
        <p:spPr>
          <a:xfrm>
            <a:off x="12655321" y="2640202"/>
            <a:ext cx="6854385" cy="5527798"/>
          </a:xfrm>
          <a:prstGeom prst="rect">
            <a:avLst/>
          </a:prstGeom>
          <a:noFill/>
          <a:ln>
            <a:noFill/>
          </a:ln>
        </p:spPr>
      </p:pic>
      <p:sp>
        <p:nvSpPr>
          <p:cNvPr id="137" name="Google Shape;137;p12"/>
          <p:cNvSpPr txBox="1"/>
          <p:nvPr/>
        </p:nvSpPr>
        <p:spPr>
          <a:xfrm>
            <a:off x="7662151" y="2975846"/>
            <a:ext cx="5110800" cy="3474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blis</a:t>
            </a:r>
            <a:endParaRPr sz="17000" b="1" i="0" u="none" strike="noStrike" cap="none">
              <a:solidFill>
                <a:srgbClr val="000000"/>
              </a:solidFill>
              <a:latin typeface="Poppins"/>
              <a:ea typeface="Poppins"/>
              <a:cs typeface="Poppins"/>
              <a:sym typeface="Poppins"/>
            </a:endParaRPr>
          </a:p>
        </p:txBody>
      </p:sp>
      <p:sp>
        <p:nvSpPr>
          <p:cNvPr id="138" name="Google Shape;138;p12"/>
          <p:cNvSpPr txBox="1"/>
          <p:nvPr/>
        </p:nvSpPr>
        <p:spPr>
          <a:xfrm>
            <a:off x="13267466" y="2975846"/>
            <a:ext cx="5110800" cy="34743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7000" b="1" i="0" u="none" strike="noStrike" cap="none">
                <a:solidFill>
                  <a:schemeClr val="lt1"/>
                </a:solidFill>
                <a:latin typeface="Poppins"/>
                <a:ea typeface="Poppins"/>
                <a:cs typeface="Poppins"/>
                <a:sym typeface="Poppins"/>
              </a:rPr>
              <a:t>ter</a:t>
            </a:r>
            <a:endParaRPr sz="17000" b="1" i="0" u="none" strike="noStrike" cap="none">
              <a:solidFill>
                <a:srgbClr val="000000"/>
              </a:solidFill>
              <a:latin typeface="Poppins"/>
              <a:ea typeface="Poppins"/>
              <a:cs typeface="Poppins"/>
              <a:sym typeface="Poppins"/>
            </a:endParaRPr>
          </a:p>
        </p:txBody>
      </p:sp>
      <p:sp>
        <p:nvSpPr>
          <p:cNvPr id="139" name="Google Shape;139;p12"/>
          <p:cNvSpPr txBox="1"/>
          <p:nvPr/>
        </p:nvSpPr>
        <p:spPr>
          <a:xfrm>
            <a:off x="610317" y="626011"/>
            <a:ext cx="5806200" cy="23454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Spell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the words</a:t>
            </a:r>
            <a:endParaRPr sz="7600" b="1" i="0" u="none" strike="noStrike" cap="none">
              <a:solidFill>
                <a:srgbClr val="0071B5"/>
              </a:solidFill>
              <a:latin typeface="Poppins Black"/>
              <a:ea typeface="Poppins Black"/>
              <a:cs typeface="Poppins Black"/>
              <a:sym typeface="Poppins Black"/>
            </a:endParaRPr>
          </a:p>
        </p:txBody>
      </p:sp>
      <p:sp>
        <p:nvSpPr>
          <p:cNvPr id="140" name="Google Shape;140;p12"/>
          <p:cNvSpPr txBox="1"/>
          <p:nvPr/>
        </p:nvSpPr>
        <p:spPr>
          <a:xfrm>
            <a:off x="610316" y="6152789"/>
            <a:ext cx="5806200" cy="3200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pic>
        <p:nvPicPr>
          <p:cNvPr id="141" name="Google Shape;141;p12"/>
          <p:cNvPicPr preferRelativeResize="0"/>
          <p:nvPr/>
        </p:nvPicPr>
        <p:blipFill rotWithShape="1">
          <a:blip r:embed="rId5">
            <a:alphaModFix/>
          </a:blip>
          <a:srcRect/>
          <a:stretch/>
        </p:blipFill>
        <p:spPr>
          <a:xfrm>
            <a:off x="18281858" y="549800"/>
            <a:ext cx="669700" cy="1285901"/>
          </a:xfrm>
          <a:prstGeom prst="rect">
            <a:avLst/>
          </a:prstGeom>
          <a:noFill/>
          <a:ln>
            <a:noFill/>
          </a:ln>
        </p:spPr>
      </p:pic>
      <p:pic>
        <p:nvPicPr>
          <p:cNvPr id="142" name="Google Shape;142;p12"/>
          <p:cNvPicPr preferRelativeResize="0"/>
          <p:nvPr/>
        </p:nvPicPr>
        <p:blipFill rotWithShape="1">
          <a:blip r:embed="rId6">
            <a:alphaModFix/>
          </a:blip>
          <a:srcRect/>
          <a:stretch/>
        </p:blipFill>
        <p:spPr>
          <a:xfrm>
            <a:off x="537975" y="3283650"/>
            <a:ext cx="3734709" cy="2499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fade">
                                      <p:cBhvr>
                                        <p:cTn id="12" dur="1"/>
                                        <p:tgtEl>
                                          <p:spTgt spid="136"/>
                                        </p:tgtEl>
                                      </p:cBhvr>
                                    </p:animEffect>
                                  </p:childTnLst>
                                </p:cTn>
                              </p:par>
                              <p:par>
                                <p:cTn id="13" presetID="10" presetClass="entr" presetSubtype="0" fill="hold" nodeType="with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1"/>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pSp>
        <p:nvGrpSpPr>
          <p:cNvPr id="148" name="Google Shape;148;p13"/>
          <p:cNvGrpSpPr/>
          <p:nvPr/>
        </p:nvGrpSpPr>
        <p:grpSpPr>
          <a:xfrm>
            <a:off x="9813121" y="2061883"/>
            <a:ext cx="5833157" cy="3109759"/>
            <a:chOff x="5784675" y="818500"/>
            <a:chExt cx="2737800" cy="1941900"/>
          </a:xfrm>
        </p:grpSpPr>
        <p:sp>
          <p:nvSpPr>
            <p:cNvPr id="149" name="Google Shape;149;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0" name="Google Shape;150;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9500"/>
                <a:buFont typeface="Arial"/>
                <a:buNone/>
              </a:pPr>
              <a:r>
                <a:rPr lang="en" sz="7800" b="1" i="0" u="none" strike="noStrike" cap="none">
                  <a:solidFill>
                    <a:schemeClr val="accent2"/>
                  </a:solidFill>
                  <a:latin typeface="Poppins"/>
                  <a:ea typeface="Poppins"/>
                  <a:cs typeface="Poppins"/>
                  <a:sym typeface="Poppins"/>
                </a:rPr>
                <a:t>together</a:t>
              </a:r>
              <a:endParaRPr sz="7800" b="1" i="0" u="none" strike="noStrike" cap="none">
                <a:solidFill>
                  <a:schemeClr val="accent2"/>
                </a:solidFill>
                <a:latin typeface="Poppins"/>
                <a:ea typeface="Poppins"/>
                <a:cs typeface="Poppins"/>
                <a:sym typeface="Poppins"/>
              </a:endParaRPr>
            </a:p>
          </p:txBody>
        </p:sp>
      </p:grpSp>
      <p:grpSp>
        <p:nvGrpSpPr>
          <p:cNvPr id="151" name="Google Shape;151;p13"/>
          <p:cNvGrpSpPr/>
          <p:nvPr/>
        </p:nvGrpSpPr>
        <p:grpSpPr>
          <a:xfrm>
            <a:off x="9813121" y="6114129"/>
            <a:ext cx="5833157" cy="3109759"/>
            <a:chOff x="5784675" y="818500"/>
            <a:chExt cx="2737800" cy="1941900"/>
          </a:xfrm>
        </p:grpSpPr>
        <p:sp>
          <p:nvSpPr>
            <p:cNvPr id="152" name="Google Shape;152;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53" name="Google Shape;153;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8100"/>
                <a:buFont typeface="Arial"/>
                <a:buNone/>
              </a:pPr>
              <a:r>
                <a:rPr lang="en" sz="6700" b="1" i="0" u="none" strike="noStrike" cap="none">
                  <a:solidFill>
                    <a:schemeClr val="accent2"/>
                  </a:solidFill>
                  <a:latin typeface="Poppins"/>
                  <a:ea typeface="Poppins"/>
                  <a:cs typeface="Poppins"/>
                  <a:sym typeface="Poppins"/>
                </a:rPr>
                <a:t>important</a:t>
              </a:r>
              <a:endParaRPr sz="6700" b="1" i="0" u="none" strike="noStrike" cap="none">
                <a:solidFill>
                  <a:schemeClr val="accent2"/>
                </a:solidFill>
                <a:latin typeface="Poppins"/>
                <a:ea typeface="Poppins"/>
                <a:cs typeface="Poppins"/>
                <a:sym typeface="Poppins"/>
              </a:endParaRPr>
            </a:p>
          </p:txBody>
        </p:sp>
      </p:grpSp>
      <p:sp>
        <p:nvSpPr>
          <p:cNvPr id="154" name="Google Shape;154;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55" name="Google Shape;155;p13"/>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156" name="Google Shape;156;p13"/>
          <p:cNvSpPr txBox="1"/>
          <p:nvPr/>
        </p:nvSpPr>
        <p:spPr>
          <a:xfrm>
            <a:off x="610317" y="626400"/>
            <a:ext cx="6202800" cy="3520800"/>
          </a:xfrm>
          <a:prstGeom prst="rect">
            <a:avLst/>
          </a:prstGeom>
          <a:noFill/>
          <a:ln>
            <a:noFill/>
          </a:ln>
        </p:spPr>
        <p:txBody>
          <a:bodyPr spcFirstLastPara="1" wrap="square" lIns="0" tIns="0" rIns="0" bIns="0" anchor="t" anchorCtr="0">
            <a:spAutoFit/>
          </a:bodyPr>
          <a:lstStyle/>
          <a:p>
            <a:pPr marL="0" marR="0" lvl="0" indent="0" algn="l" rtl="0">
              <a:lnSpc>
                <a:spcPct val="100487"/>
              </a:lnSpc>
              <a:spcBef>
                <a:spcPts val="0"/>
              </a:spcBef>
              <a:spcAft>
                <a:spcPts val="0"/>
              </a:spcAft>
              <a:buClr>
                <a:srgbClr val="000000"/>
              </a:buClr>
              <a:buSzPts val="7600"/>
              <a:buFont typeface="Arial"/>
              <a:buNone/>
            </a:pPr>
            <a:r>
              <a:rPr lang="en" sz="7600" b="1" i="0" u="none" strike="noStrike" cap="none">
                <a:solidFill>
                  <a:srgbClr val="0071B5"/>
                </a:solidFill>
                <a:latin typeface="Poppins Black"/>
                <a:ea typeface="Poppins Black"/>
                <a:cs typeface="Poppins Black"/>
                <a:sym typeface="Poppins Black"/>
              </a:rPr>
              <a:t>High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Frequency </a:t>
            </a:r>
            <a:br>
              <a:rPr lang="en" sz="7600" b="1" i="0" u="none" strike="noStrike" cap="none">
                <a:solidFill>
                  <a:srgbClr val="0071B5"/>
                </a:solidFill>
                <a:latin typeface="Poppins Black"/>
                <a:ea typeface="Poppins Black"/>
                <a:cs typeface="Poppins Black"/>
                <a:sym typeface="Poppins Black"/>
              </a:rPr>
            </a:br>
            <a:r>
              <a:rPr lang="en" sz="7600" b="1" i="0" u="none" strike="noStrike" cap="none">
                <a:solidFill>
                  <a:srgbClr val="0071B5"/>
                </a:solidFill>
                <a:latin typeface="Poppins Black"/>
                <a:ea typeface="Poppins Black"/>
                <a:cs typeface="Poppins Black"/>
                <a:sym typeface="Poppins Black"/>
              </a:rPr>
              <a:t>Words</a:t>
            </a:r>
            <a:endParaRPr sz="7600" b="1" i="0" u="none" strike="noStrike" cap="none">
              <a:solidFill>
                <a:srgbClr val="0071B5"/>
              </a:solidFill>
              <a:latin typeface="Poppins Black"/>
              <a:ea typeface="Poppins Black"/>
              <a:cs typeface="Poppins Black"/>
              <a:sym typeface="Poppins Black"/>
            </a:endParaRPr>
          </a:p>
        </p:txBody>
      </p:sp>
      <p:sp>
        <p:nvSpPr>
          <p:cNvPr id="157" name="Google Shape;157;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a:t>
            </a: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1270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pic>
        <p:nvPicPr>
          <p:cNvPr id="158" name="Google Shape;158;p13"/>
          <p:cNvPicPr preferRelativeResize="0"/>
          <p:nvPr/>
        </p:nvPicPr>
        <p:blipFill rotWithShape="1">
          <a:blip r:embed="rId4">
            <a:alphaModFix/>
          </a:blip>
          <a:srcRect/>
          <a:stretch/>
        </p:blipFill>
        <p:spPr>
          <a:xfrm>
            <a:off x="690325" y="4334725"/>
            <a:ext cx="2263725" cy="21302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1000"/>
                                        <p:tgtEl>
                                          <p:spTgt spid="148"/>
                                        </p:tgtEl>
                                        <p:attrNameLst>
                                          <p:attrName>ppt_w</p:attrName>
                                        </p:attrNameLst>
                                      </p:cBhvr>
                                      <p:tavLst>
                                        <p:tav tm="0">
                                          <p:val>
                                            <p:strVal val="0"/>
                                          </p:val>
                                        </p:tav>
                                        <p:tav tm="100000">
                                          <p:val>
                                            <p:strVal val="#ppt_w"/>
                                          </p:val>
                                        </p:tav>
                                      </p:tavLst>
                                    </p:anim>
                                    <p:anim calcmode="lin" valueType="num">
                                      <p:cBhvr additive="base">
                                        <p:cTn id="8" dur="1000"/>
                                        <p:tgtEl>
                                          <p:spTgt spid="14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51"/>
                                        </p:tgtEl>
                                        <p:attrNameLst>
                                          <p:attrName>style.visibility</p:attrName>
                                        </p:attrNameLst>
                                      </p:cBhvr>
                                      <p:to>
                                        <p:strVal val="visible"/>
                                      </p:to>
                                    </p:set>
                                    <p:anim calcmode="lin" valueType="num">
                                      <p:cBhvr additive="base">
                                        <p:cTn id="13" dur="1000"/>
                                        <p:tgtEl>
                                          <p:spTgt spid="151"/>
                                        </p:tgtEl>
                                        <p:attrNameLst>
                                          <p:attrName>ppt_w</p:attrName>
                                        </p:attrNameLst>
                                      </p:cBhvr>
                                      <p:tavLst>
                                        <p:tav tm="0">
                                          <p:val>
                                            <p:strVal val="0"/>
                                          </p:val>
                                        </p:tav>
                                        <p:tav tm="100000">
                                          <p:val>
                                            <p:strVal val="#ppt_w"/>
                                          </p:val>
                                        </p:tav>
                                      </p:tavLst>
                                    </p:anim>
                                    <p:anim calcmode="lin" valueType="num">
                                      <p:cBhvr additive="base">
                                        <p:cTn id="14" dur="1000"/>
                                        <p:tgtEl>
                                          <p:spTgt spid="15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2660</Words>
  <Application>Microsoft Office PowerPoint</Application>
  <PresentationFormat>Custom</PresentationFormat>
  <Paragraphs>195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Poppins Black</vt:lpstr>
      <vt:lpstr>Poppins</vt:lpstr>
      <vt:lpstr>Calibri</vt:lpstr>
      <vt:lpstr>Arial</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2024-07-29T17:00:07Z</dcterms:modified>
</cp:coreProperties>
</file>