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11125" cx="2010765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Short Stack"/>
      <p:regular r:id="rId21"/>
    </p:embeddedFont>
    <p:embeddedFont>
      <p:font typeface="Poppins Black"/>
      <p:bold r:id="rId22"/>
      <p:boldItalic r:id="rId23"/>
    </p:embeddedFont>
    <p:embeddedFont>
      <p:font typeface="Questria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</p15:sldGuideLst>
    </p:ext>
    <p:ext uri="GoogleSlidesCustomDataVersion2">
      <go:slidesCustomData xmlns:go="http://customooxmlschemas.google.com/" r:id="rId25" roundtripDataSignature="AMtx7mi5uB3IZyeXrWF2zPrvGTYJvt8d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89" orient="horz"/>
        <p:guide pos="317"/>
        <p:guide pos="158" orient="horz"/>
        <p:guide pos="2454" orient="horz"/>
        <p:guide pos="639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Black-bold.fntdata"/><Relationship Id="rId21" Type="http://schemas.openxmlformats.org/officeDocument/2006/relationships/font" Target="fonts/ShortStack-regular.fntdata"/><Relationship Id="rId24" Type="http://schemas.openxmlformats.org/officeDocument/2006/relationships/font" Target="fonts/Questrial-regular.fntdata"/><Relationship Id="rId23" Type="http://schemas.openxmlformats.org/officeDocument/2006/relationships/font" Target="fonts/Poppins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66b8955167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66b8955167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66b8955167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6b8955167_0_26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g366b8955167_0_2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66b8955167_0_26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6b8955167_0_34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g366b8955167_0_3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66b8955167_0_34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6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6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66b8955167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9" name="Google Shape;39;g366b8955167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66b8955167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41" name="Google Shape;41;g366b8955167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6b8955167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95" name="Google Shape;195;g366b8955167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96" name="Google Shape;196;g366b8955167_0_26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66b8955167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6b8955167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4" name="Google Shape;204;g366b8955167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g366b8955167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did Boyd and James choose?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did they make their choice?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206" name="Google Shape;206;g366b8955167_0_34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1906" y="541421"/>
            <a:ext cx="4899084" cy="10640832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destroy&quot; is shown, with phonemes separated blended back together." id="47" name="Google Shape;47;p1"/>
          <p:cNvSpPr txBox="1"/>
          <p:nvPr/>
        </p:nvSpPr>
        <p:spPr>
          <a:xfrm>
            <a:off x="10061906" y="5047467"/>
            <a:ext cx="4899000" cy="4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sp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" sz="73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i="0" lang="en" sz="73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n" sz="73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str</a:t>
            </a:r>
            <a:r>
              <a:rPr b="1" i="0" lang="en" sz="73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oy</a:t>
            </a:r>
            <a:r>
              <a:rPr b="1" i="0" lang="en" sz="64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i="0" sz="6400" u="none" cap="none" strike="noStrike">
              <a:solidFill>
                <a:srgbClr val="242424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3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ē</a:t>
            </a: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| /</a:t>
            </a:r>
            <a:r>
              <a:rPr b="1" i="0" lang="en" sz="30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0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0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3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oy</a:t>
            </a:r>
            <a:r>
              <a:rPr b="1" i="0" lang="en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5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b="1" i="0" sz="5100" u="none" cap="none" strike="noStrike">
              <a:solidFill>
                <a:schemeClr val="dk1"/>
              </a:solidFill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5000" u="none" cap="none" strike="noStrik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1" i="0" lang="en" sz="5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str</a:t>
            </a:r>
            <a:r>
              <a:rPr b="1" i="0" lang="en" sz="5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oy</a:t>
            </a:r>
            <a:endParaRPr b="1" i="0" sz="5000" u="none" cap="none" strike="noStrike">
              <a:solidFill>
                <a:srgbClr val="FF0000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48" name="Google Shape;48;p1"/>
          <p:cNvSpPr/>
          <p:nvPr/>
        </p:nvSpPr>
        <p:spPr>
          <a:xfrm>
            <a:off x="10497968" y="5138827"/>
            <a:ext cx="4041300" cy="153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und letter card &quot;oy&quot;" id="49" name="Google Shape;49;p1"/>
          <p:cNvPicPr preferRelativeResize="0"/>
          <p:nvPr/>
        </p:nvPicPr>
        <p:blipFill rotWithShape="1">
          <a:blip r:embed="rId4">
            <a:alphaModFix/>
          </a:blip>
          <a:srcRect b="1294" l="0" r="0" t="1304"/>
          <a:stretch/>
        </p:blipFill>
        <p:spPr>
          <a:xfrm>
            <a:off x="10990133" y="1463534"/>
            <a:ext cx="3056448" cy="308282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51" name="Google Shape;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4" name="Google Shape;54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55" name="Google Shape;5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56" name="Google Shape;56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57" name="Google Shape;57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349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6349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6349" y="2012451"/>
            <a:ext cx="11543675" cy="8922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shows the Level D sound letter mat, which includes the sound spellings and phonics: oi, oy, au, aw, wor, ear, gu, gue, kn, gn, wr, ti, ci, and si" id="65" name="Google Shape;6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6350" y="2012450"/>
            <a:ext cx="11543675" cy="8922674"/>
          </a:xfrm>
          <a:prstGeom prst="rect">
            <a:avLst/>
          </a:prstGeom>
          <a:noFill/>
          <a:ln>
            <a:noFill/>
          </a:ln>
        </p:spPr>
      </p:pic>
      <p:sp>
        <p:nvSpPr>
          <p:cNvPr descr="&quot;&quot;" id="66" name="Google Shape;66;p2"/>
          <p:cNvSpPr/>
          <p:nvPr/>
        </p:nvSpPr>
        <p:spPr>
          <a:xfrm>
            <a:off x="9563324" y="3133025"/>
            <a:ext cx="1367100" cy="1171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68" name="Google Shape;6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0" name="Google Shape;70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71" name="Google Shape;71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72" name="Google Shape;72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73" name="Google Shape;73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23662" y="2293085"/>
            <a:ext cx="10707313" cy="7033881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destroy&quot;" id="80" name="Google Shape;80;p3"/>
          <p:cNvSpPr txBox="1"/>
          <p:nvPr/>
        </p:nvSpPr>
        <p:spPr>
          <a:xfrm>
            <a:off x="8848059" y="1236285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destroy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The word &quot;voyage&quot;" id="81" name="Google Shape;81;p3"/>
          <p:cNvSpPr txBox="1"/>
          <p:nvPr/>
        </p:nvSpPr>
        <p:spPr>
          <a:xfrm>
            <a:off x="8860237" y="5863378"/>
            <a:ext cx="62343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</a:pPr>
            <a:r>
              <a:rPr b="1" i="0" lang="en" sz="1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voyage</a:t>
            </a:r>
            <a:endParaRPr b="1" i="0" sz="11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2" name="Google Shape;82;p3"/>
          <p:cNvGrpSpPr/>
          <p:nvPr/>
        </p:nvGrpSpPr>
        <p:grpSpPr>
          <a:xfrm>
            <a:off x="9286843" y="8389220"/>
            <a:ext cx="5460926" cy="1477239"/>
            <a:chOff x="9286843" y="8389220"/>
            <a:chExt cx="5460926" cy="1477239"/>
          </a:xfrm>
        </p:grpSpPr>
        <p:sp>
          <p:nvSpPr>
            <p:cNvPr descr="&quot;&quot;" id="83" name="Google Shape;83;p3"/>
            <p:cNvSpPr/>
            <p:nvPr/>
          </p:nvSpPr>
          <p:spPr>
            <a:xfrm>
              <a:off x="9286843" y="9099754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9286869" y="9483059"/>
              <a:ext cx="54609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306094" y="9099754"/>
              <a:ext cx="12909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" name="Google Shape;86;p3"/>
            <p:cNvCxnSpPr/>
            <p:nvPr/>
          </p:nvCxnSpPr>
          <p:spPr>
            <a:xfrm flipH="1" rot="10800000">
              <a:off x="10149372" y="8389220"/>
              <a:ext cx="1631400" cy="17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" name="Google Shape;87;p3"/>
            <p:cNvSpPr/>
            <p:nvPr/>
          </p:nvSpPr>
          <p:spPr>
            <a:xfrm>
              <a:off x="10707231" y="8611471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2013437" y="909972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3250759" y="909972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176383" y="8611497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9286869" y="3642275"/>
            <a:ext cx="5460900" cy="1534746"/>
            <a:chOff x="9286869" y="3642275"/>
            <a:chExt cx="5460900" cy="1534746"/>
          </a:xfrm>
        </p:grpSpPr>
        <p:sp>
          <p:nvSpPr>
            <p:cNvPr descr="&quot;&quot;" id="92" name="Google Shape;92;p3"/>
            <p:cNvSpPr/>
            <p:nvPr/>
          </p:nvSpPr>
          <p:spPr>
            <a:xfrm>
              <a:off x="9286869" y="4793621"/>
              <a:ext cx="54609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425490" y="433114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330213" y="4318752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1234936" y="433114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306105" y="3816831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3"/>
            <p:cNvCxnSpPr/>
            <p:nvPr/>
          </p:nvCxnSpPr>
          <p:spPr>
            <a:xfrm flipH="1" rot="10800000">
              <a:off x="13099384" y="3642275"/>
              <a:ext cx="1631400" cy="171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8" name="Google Shape;98;p3"/>
            <p:cNvSpPr/>
            <p:nvPr/>
          </p:nvSpPr>
          <p:spPr>
            <a:xfrm>
              <a:off x="13802294" y="3816831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013437" y="433114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564946" y="4318778"/>
              <a:ext cx="5514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3351356" y="4318778"/>
              <a:ext cx="1002600" cy="383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8575" rotWithShape="0" algn="bl" dir="5400000" dist="19050">
                <a:schemeClr val="dk1"/>
              </a:outerShdw>
            </a:effectLst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7203610" y="7014676"/>
            <a:ext cx="10528210" cy="2083076"/>
            <a:chOff x="5784675" y="818500"/>
            <a:chExt cx="2737800" cy="1941900"/>
          </a:xfrm>
        </p:grpSpPr>
        <p:sp>
          <p:nvSpPr>
            <p:cNvPr descr="&quot;&quot;" id="111" name="Google Shape;111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That cowboy is trying to deploy his lasso." id="112" name="Google Shape;112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b="1" i="0" lang="en" sz="46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That cowboy is trying to deploy his lasso.</a:t>
              </a:r>
              <a:endParaRPr b="1" i="0" sz="46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7203343" y="4487313"/>
            <a:ext cx="10528210" cy="2306395"/>
            <a:chOff x="5784675" y="818500"/>
            <a:chExt cx="2737800" cy="1941900"/>
          </a:xfrm>
        </p:grpSpPr>
        <p:sp>
          <p:nvSpPr>
            <p:cNvPr descr="&quot;&quot;" id="114" name="Google Shape;114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Please give that toy back and stop annoying her." id="115" name="Google Shape;115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" sz="4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Please give that toy back and stop annoying her.</a:t>
              </a:r>
              <a:endParaRPr b="1" i="0" sz="4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7203343" y="2339496"/>
            <a:ext cx="10528210" cy="1970252"/>
            <a:chOff x="5784675" y="1194017"/>
            <a:chExt cx="2737800" cy="1941900"/>
          </a:xfrm>
        </p:grpSpPr>
        <p:sp>
          <p:nvSpPr>
            <p:cNvPr descr="&quot;&quot;" id="117" name="Google Shape;117;p4"/>
            <p:cNvSpPr/>
            <p:nvPr/>
          </p:nvSpPr>
          <p:spPr>
            <a:xfrm>
              <a:off x="5784675" y="1194017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Example sentence: Ahoy! Enjoy the boat voyage." id="118" name="Google Shape;118;p4"/>
            <p:cNvSpPr/>
            <p:nvPr/>
          </p:nvSpPr>
          <p:spPr>
            <a:xfrm>
              <a:off x="5859780" y="1376424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200"/>
                <a:buFont typeface="Arial"/>
                <a:buNone/>
              </a:pPr>
              <a:r>
                <a:rPr b="1" i="0" lang="en" sz="4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Ahoy! Enjoy the boat voyage.</a:t>
              </a:r>
              <a:endParaRPr b="1" i="0" sz="4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descr="&quot;&quot;"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01000" y="921030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612750" y="631025"/>
            <a:ext cx="57423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destroy,&quot; &quot;joy,&quot; oyster,&quot; &quot;soy,&quot; &quot;royal,&quot; and &quot;boy.&quot;" id="128" name="Google Shape;128;p5"/>
          <p:cNvSpPr txBox="1"/>
          <p:nvPr/>
        </p:nvSpPr>
        <p:spPr>
          <a:xfrm>
            <a:off x="7058207" y="2238035"/>
            <a:ext cx="13231500" cy="7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destroy	    	joy</a:t>
            </a:r>
            <a:endParaRPr b="1" i="0" sz="1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oyster			    soy</a:t>
            </a:r>
            <a:endParaRPr b="1" i="0" sz="1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royal				      boy</a:t>
            </a:r>
            <a:endParaRPr b="1" i="0" sz="1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74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6"/>
          <p:cNvGrpSpPr/>
          <p:nvPr/>
        </p:nvGrpSpPr>
        <p:grpSpPr>
          <a:xfrm>
            <a:off x="7272876" y="3876718"/>
            <a:ext cx="12351738" cy="4138586"/>
            <a:chOff x="7272876" y="3876718"/>
            <a:chExt cx="12351738" cy="4138586"/>
          </a:xfrm>
        </p:grpSpPr>
        <p:pic>
          <p:nvPicPr>
            <p:cNvPr descr="&quot;&quot;" id="139" name="Google Shape;13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72876" y="3876718"/>
              <a:ext cx="4126223" cy="3114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49990" y="3889070"/>
              <a:ext cx="4126223" cy="4126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474047" y="3889070"/>
              <a:ext cx="4126223" cy="4126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47494" y="3895535"/>
              <a:ext cx="3077120" cy="3077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R" id="143" name="Google Shape;143;p6"/>
          <p:cNvSpPr txBox="1"/>
          <p:nvPr/>
        </p:nvSpPr>
        <p:spPr>
          <a:xfrm>
            <a:off x="7344183" y="3846926"/>
            <a:ext cx="30771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L" id="144" name="Google Shape;144;p6"/>
          <p:cNvSpPr txBox="1"/>
          <p:nvPr/>
        </p:nvSpPr>
        <p:spPr>
          <a:xfrm>
            <a:off x="16675853" y="3846926"/>
            <a:ext cx="30771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A" id="145" name="Google Shape;145;p6"/>
          <p:cNvSpPr txBox="1"/>
          <p:nvPr/>
        </p:nvSpPr>
        <p:spPr>
          <a:xfrm>
            <a:off x="13795582" y="3846926"/>
            <a:ext cx="30771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pair &quot;oy&quot;" id="146" name="Google Shape;146;p6"/>
          <p:cNvSpPr txBox="1"/>
          <p:nvPr/>
        </p:nvSpPr>
        <p:spPr>
          <a:xfrm>
            <a:off x="10789344" y="3846926"/>
            <a:ext cx="30771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oy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48" name="Google Shape;14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49" name="Google Shape;14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7"/>
          <p:cNvGrpSpPr/>
          <p:nvPr/>
        </p:nvGrpSpPr>
        <p:grpSpPr>
          <a:xfrm>
            <a:off x="7290776" y="3877221"/>
            <a:ext cx="12560267" cy="4208456"/>
            <a:chOff x="7290776" y="3877221"/>
            <a:chExt cx="12560267" cy="4208456"/>
          </a:xfrm>
        </p:grpSpPr>
        <p:pic>
          <p:nvPicPr>
            <p:cNvPr descr="&quot;&quot;" id="157" name="Google Shape;15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90776" y="3877221"/>
              <a:ext cx="4195886" cy="316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19840" y="3889781"/>
              <a:ext cx="4195886" cy="4195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596640" y="3889781"/>
              <a:ext cx="4195886" cy="4195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721975" y="3896356"/>
              <a:ext cx="3129068" cy="3129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Letter L" id="161" name="Google Shape;161;p7"/>
          <p:cNvSpPr txBox="1"/>
          <p:nvPr/>
        </p:nvSpPr>
        <p:spPr>
          <a:xfrm>
            <a:off x="7363287" y="3846926"/>
            <a:ext cx="31290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L" id="162" name="Google Shape;162;p7"/>
          <p:cNvSpPr txBox="1"/>
          <p:nvPr/>
        </p:nvSpPr>
        <p:spPr>
          <a:xfrm>
            <a:off x="16852501" y="3846926"/>
            <a:ext cx="31290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A" id="163" name="Google Shape;163;p7"/>
          <p:cNvSpPr txBox="1"/>
          <p:nvPr/>
        </p:nvSpPr>
        <p:spPr>
          <a:xfrm>
            <a:off x="13923603" y="3846926"/>
            <a:ext cx="31290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Letter pair &quot;oy&quot;" id="164" name="Google Shape;164;p7"/>
          <p:cNvSpPr txBox="1"/>
          <p:nvPr/>
        </p:nvSpPr>
        <p:spPr>
          <a:xfrm>
            <a:off x="10874881" y="3846926"/>
            <a:ext cx="31290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oy</a:t>
            </a:r>
            <a:endParaRPr b="1" i="0" sz="1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66" name="Google Shape;16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67" name="Google Shape;16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8"/>
          <p:cNvGrpSpPr/>
          <p:nvPr/>
        </p:nvGrpSpPr>
        <p:grpSpPr>
          <a:xfrm>
            <a:off x="9813121" y="1726739"/>
            <a:ext cx="5833157" cy="3109759"/>
            <a:chOff x="5784675" y="818500"/>
            <a:chExt cx="2737800" cy="1941900"/>
          </a:xfrm>
        </p:grpSpPr>
        <p:sp>
          <p:nvSpPr>
            <p:cNvPr descr="&quot;&quot;" id="174" name="Google Shape;174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eight&quot;" id="175" name="Google Shape;175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00"/>
                <a:buFont typeface="Arial"/>
                <a:buNone/>
              </a:pPr>
              <a:r>
                <a:rPr b="1" i="0" lang="en" sz="9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eight</a:t>
              </a:r>
              <a:endParaRPr b="1" i="0" sz="9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76" name="Google Shape;176;p8"/>
          <p:cNvSpPr/>
          <p:nvPr/>
        </p:nvSpPr>
        <p:spPr>
          <a:xfrm>
            <a:off x="11105222" y="2636294"/>
            <a:ext cx="2702700" cy="153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9813121" y="5778985"/>
            <a:ext cx="5833157" cy="3109759"/>
            <a:chOff x="5784675" y="818500"/>
            <a:chExt cx="2737800" cy="1941900"/>
          </a:xfrm>
        </p:grpSpPr>
        <p:sp>
          <p:nvSpPr>
            <p:cNvPr descr="&quot;&quot;" id="178" name="Google Shape;178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carry&quot;" id="179" name="Google Shape;179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11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carry</a:t>
              </a:r>
              <a:endParaRPr b="1" i="0" sz="11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80" name="Google Shape;180;p8"/>
          <p:cNvSpPr/>
          <p:nvPr/>
        </p:nvSpPr>
        <p:spPr>
          <a:xfrm>
            <a:off x="12401587" y="4299180"/>
            <a:ext cx="388500" cy="410400"/>
          </a:xfrm>
          <a:prstGeom prst="ellipse">
            <a:avLst/>
          </a:prstGeom>
          <a:solidFill>
            <a:srgbClr val="D7E8A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8"/>
          <p:cNvGrpSpPr/>
          <p:nvPr/>
        </p:nvGrpSpPr>
        <p:grpSpPr>
          <a:xfrm>
            <a:off x="12129790" y="6718063"/>
            <a:ext cx="2066722" cy="1861786"/>
            <a:chOff x="12129790" y="6718063"/>
            <a:chExt cx="2066722" cy="1861786"/>
          </a:xfrm>
        </p:grpSpPr>
        <p:cxnSp>
          <p:nvCxnSpPr>
            <p:cNvPr descr="&quot;&quot;" id="182" name="Google Shape;182;p8"/>
            <p:cNvCxnSpPr/>
            <p:nvPr/>
          </p:nvCxnSpPr>
          <p:spPr>
            <a:xfrm>
              <a:off x="13211643" y="6718063"/>
              <a:ext cx="17700" cy="14514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" name="Google Shape;183;p8"/>
            <p:cNvCxnSpPr/>
            <p:nvPr/>
          </p:nvCxnSpPr>
          <p:spPr>
            <a:xfrm>
              <a:off x="12129790" y="7959791"/>
              <a:ext cx="932100" cy="17700"/>
            </a:xfrm>
            <a:prstGeom prst="straightConnector1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4" name="Google Shape;184;p8"/>
            <p:cNvSpPr/>
            <p:nvPr/>
          </p:nvSpPr>
          <p:spPr>
            <a:xfrm>
              <a:off x="12535506" y="8169449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3808012" y="8169449"/>
              <a:ext cx="388500" cy="410400"/>
            </a:xfrm>
            <a:prstGeom prst="ellipse">
              <a:avLst/>
            </a:prstGeom>
            <a:solidFill>
              <a:srgbClr val="D7E8AF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8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