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 uri="GoogleSlidesCustomDataVersion2">
      <go:slidesCustomData xmlns:go="http://customooxmlschemas.google.com/" r:id="rId21" roundtripDataSignature="AMtx7mh8/p0T7rbjVkymlDx8MtvDj5MJ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36b940dfc3_0_0:notes"/>
          <p:cNvSpPr txBox="1"/>
          <p:nvPr>
            <p:ph idx="1" type="body"/>
          </p:nvPr>
        </p:nvSpPr>
        <p:spPr>
          <a:xfrm>
            <a:off x="97972" y="1860697"/>
            <a:ext cx="6662100" cy="6983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Deletion and Substitution,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b="1" sz="1200">
              <a:solidFill>
                <a:schemeClr val="dk1"/>
              </a:solidFill>
              <a:latin typeface="Poppins"/>
              <a:ea typeface="Poppins"/>
              <a:cs typeface="Poppins"/>
              <a:sym typeface="Poppins"/>
            </a:endParaRPr>
          </a:p>
        </p:txBody>
      </p:sp>
      <p:sp>
        <p:nvSpPr>
          <p:cNvPr id="41" name="Google Shape;41;g336b940dfc3_0_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2" name="Google Shape;42;g336b940dfc3_0_0:notes"/>
          <p:cNvSpPr/>
          <p:nvPr>
            <p:ph idx="2" type="sldImg"/>
          </p:nvPr>
        </p:nvSpPr>
        <p:spPr>
          <a:xfrm>
            <a:off x="96426" y="139700"/>
            <a:ext cx="15576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Sounds,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Sounds,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b="1" sz="1200">
              <a:solidFill>
                <a:schemeClr val="dk1"/>
              </a:solidFill>
              <a:latin typeface="Poppins"/>
              <a:ea typeface="Poppins"/>
              <a:cs typeface="Poppins"/>
              <a:sym typeface="Poppins"/>
            </a:endParaRPr>
          </a:p>
        </p:txBody>
      </p:sp>
      <p:sp>
        <p:nvSpPr>
          <p:cNvPr id="84" name="Google Shape;84;p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5" name="Google Shape;85;p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p:txBody>
      </p:sp>
      <p:sp>
        <p:nvSpPr>
          <p:cNvPr id="104" name="Google Shape;104;p4: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5" name="Google Shape;105;p4: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b="1" sz="1200">
              <a:solidFill>
                <a:schemeClr val="dk1"/>
              </a:solidFill>
              <a:latin typeface="Poppins"/>
              <a:ea typeface="Poppins"/>
              <a:cs typeface="Poppins"/>
              <a:sym typeface="Poppins"/>
            </a:endParaRPr>
          </a:p>
        </p:txBody>
      </p:sp>
      <p:sp>
        <p:nvSpPr>
          <p:cNvPr id="125" name="Google Shape;125;p5: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6" name="Google Shape;126;p5: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b="1" sz="1200">
              <a:solidFill>
                <a:schemeClr val="dk1"/>
              </a:solidFill>
              <a:latin typeface="Poppins"/>
              <a:ea typeface="Poppins"/>
              <a:cs typeface="Poppins"/>
              <a:sym typeface="Poppins"/>
            </a:endParaRPr>
          </a:p>
        </p:txBody>
      </p:sp>
      <p:sp>
        <p:nvSpPr>
          <p:cNvPr id="137" name="Google Shape;137;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8" name="Google Shape;138;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6b940dfc3_0_26:notes"/>
          <p:cNvSpPr txBox="1"/>
          <p:nvPr>
            <p:ph idx="1" type="body"/>
          </p:nvPr>
        </p:nvSpPr>
        <p:spPr>
          <a:xfrm>
            <a:off x="685797" y="4343387"/>
            <a:ext cx="5486400" cy="4114800"/>
          </a:xfrm>
          <a:prstGeom prst="rect">
            <a:avLst/>
          </a:prstGeom>
          <a:noFill/>
          <a:ln>
            <a:noFill/>
          </a:ln>
        </p:spPr>
        <p:txBody>
          <a:bodyPr anchorCtr="0" anchor="t" bIns="45425" lIns="45425" spcFirstLastPara="1" rIns="45425" wrap="square" tIns="45425">
            <a:noAutofit/>
          </a:bodyPr>
          <a:lstStyle/>
          <a:p>
            <a:pPr indent="0" lvl="0" marL="0" rtl="0" algn="l">
              <a:lnSpc>
                <a:spcPct val="115000"/>
              </a:lnSpc>
              <a:spcBef>
                <a:spcPts val="0"/>
              </a:spcBef>
              <a:spcAft>
                <a:spcPts val="0"/>
              </a:spcAft>
              <a:buClr>
                <a:schemeClr val="dk1"/>
              </a:buClr>
              <a:buSzPts val="500"/>
              <a:buFont typeface="Arial"/>
              <a:buNone/>
            </a:pPr>
            <a:r>
              <a:rPr b="1" lang="en" sz="1200">
                <a:solidFill>
                  <a:schemeClr val="dk1"/>
                </a:solidFill>
                <a:latin typeface="Poppins"/>
                <a:ea typeface="Poppins"/>
                <a:cs typeface="Poppins"/>
                <a:sym typeface="Poppins"/>
              </a:rPr>
              <a:t>Level D Unit 1 Formative Assessment, 15 minutes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500"/>
              <a:buFont typeface="Arial"/>
              <a:buNone/>
            </a:pPr>
            <a:r>
              <a:rPr lang="en" sz="1200">
                <a:solidFill>
                  <a:schemeClr val="dk1"/>
                </a:solidFill>
                <a:latin typeface="Poppins"/>
                <a:ea typeface="Poppins"/>
                <a:cs typeface="Poppins"/>
                <a:sym typeface="Poppins"/>
              </a:rPr>
              <a:t>See lesson plan for specific instructional guidance.</a:t>
            </a:r>
            <a:r>
              <a:rPr lang="en" sz="1200"/>
              <a:t> </a:t>
            </a:r>
            <a:r>
              <a:rPr b="1" lang="en" sz="1200">
                <a:solidFill>
                  <a:schemeClr val="dk1"/>
                </a:solidFill>
                <a:latin typeface="Poppins"/>
                <a:ea typeface="Poppins"/>
                <a:cs typeface="Poppins"/>
                <a:sym typeface="Poppins"/>
              </a:rPr>
              <a:t>Follow the directions to administer the Formative Assessment for Level D, Unit 1. </a:t>
            </a:r>
            <a:endParaRPr sz="1200"/>
          </a:p>
        </p:txBody>
      </p:sp>
      <p:sp>
        <p:nvSpPr>
          <p:cNvPr id="147" name="Google Shape;147;g336b940dfc3_0_26:notes"/>
          <p:cNvSpPr/>
          <p:nvPr>
            <p:ph idx="2" type="sldImg"/>
          </p:nvPr>
        </p:nvSpPr>
        <p:spPr>
          <a:xfrm>
            <a:off x="2143371" y="685415"/>
            <a:ext cx="25719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10"/>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11"/>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11"/>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11"/>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11"/>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11"/>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1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1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1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1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1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1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1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1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1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1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1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1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g336b940dfc3_0_75"/>
          <p:cNvSpPr txBox="1"/>
          <p:nvPr>
            <p:ph type="title"/>
          </p:nvPr>
        </p:nvSpPr>
        <p:spPr>
          <a:xfrm>
            <a:off x="610425" y="626109"/>
            <a:ext cx="4911300" cy="117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336b940dfc3_0_75"/>
          <p:cNvSpPr txBox="1"/>
          <p:nvPr>
            <p:ph idx="1" type="body"/>
          </p:nvPr>
        </p:nvSpPr>
        <p:spPr>
          <a:xfrm>
            <a:off x="1005382" y="2601558"/>
            <a:ext cx="18096900" cy="74655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g336b940dfc3_0_75"/>
          <p:cNvSpPr txBox="1"/>
          <p:nvPr>
            <p:ph idx="11" type="ftr"/>
          </p:nvPr>
        </p:nvSpPr>
        <p:spPr>
          <a:xfrm>
            <a:off x="6836601" y="10519347"/>
            <a:ext cx="6434400" cy="5655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336b940dfc3_0_75"/>
          <p:cNvSpPr txBox="1"/>
          <p:nvPr>
            <p:ph idx="10" type="dt"/>
          </p:nvPr>
        </p:nvSpPr>
        <p:spPr>
          <a:xfrm>
            <a:off x="1005382" y="10519347"/>
            <a:ext cx="4624800" cy="565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336b940dfc3_0_75"/>
          <p:cNvSpPr txBox="1"/>
          <p:nvPr>
            <p:ph idx="12" type="sldNum"/>
          </p:nvPr>
        </p:nvSpPr>
        <p:spPr>
          <a:xfrm>
            <a:off x="14477509" y="10519347"/>
            <a:ext cx="46248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9" title="SBC_LogoBLUE_Stacked-2023 (1).png"/>
          <p:cNvPicPr preferRelativeResize="0"/>
          <p:nvPr/>
        </p:nvPicPr>
        <p:blipFill rotWithShape="1">
          <a:blip r:embed="rId1">
            <a:alphaModFix/>
          </a:blip>
          <a:srcRect b="0" l="0" r="0" t="0"/>
          <a:stretch/>
        </p:blipFill>
        <p:spPr>
          <a:xfrm>
            <a:off x="610325" y="9512750"/>
            <a:ext cx="3926999" cy="15704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4.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36b940dfc3_0_0"/>
          <p:cNvSpPr txBox="1"/>
          <p:nvPr/>
        </p:nvSpPr>
        <p:spPr>
          <a:xfrm>
            <a:off x="610425" y="626100"/>
            <a:ext cx="6623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lang="en" sz="7600">
                <a:solidFill>
                  <a:srgbClr val="0071B5"/>
                </a:solidFill>
                <a:latin typeface="Poppins Black"/>
                <a:ea typeface="Poppins Black"/>
                <a:cs typeface="Poppins Black"/>
                <a:sym typeface="Poppins Black"/>
              </a:rPr>
              <a:t>Deletion and Substitution</a:t>
            </a:r>
            <a:endParaRPr b="1" i="0" sz="7600" u="none" cap="none" strike="noStrike">
              <a:solidFill>
                <a:srgbClr val="0071B5"/>
              </a:solidFill>
              <a:latin typeface="Poppins Black"/>
              <a:ea typeface="Poppins Black"/>
              <a:cs typeface="Poppins Black"/>
              <a:sym typeface="Poppins Black"/>
            </a:endParaRPr>
          </a:p>
        </p:txBody>
      </p:sp>
      <p:pic>
        <p:nvPicPr>
          <p:cNvPr descr="&quot;&quot;" id="45" name="Google Shape;45;g336b940dfc3_0_0" title="Lesson Opening.png"/>
          <p:cNvPicPr preferRelativeResize="0"/>
          <p:nvPr/>
        </p:nvPicPr>
        <p:blipFill>
          <a:blip r:embed="rId3">
            <a:alphaModFix/>
          </a:blip>
          <a:stretch>
            <a:fillRect/>
          </a:stretch>
        </p:blipFill>
        <p:spPr>
          <a:xfrm>
            <a:off x="397525" y="3318601"/>
            <a:ext cx="2948700" cy="2798037"/>
          </a:xfrm>
          <a:prstGeom prst="rect">
            <a:avLst/>
          </a:prstGeom>
          <a:noFill/>
          <a:ln>
            <a:noFill/>
          </a:ln>
        </p:spPr>
      </p:pic>
      <p:sp>
        <p:nvSpPr>
          <p:cNvPr id="46" name="Google Shape;46;g336b940dfc3_0_0"/>
          <p:cNvSpPr txBox="1"/>
          <p:nvPr/>
        </p:nvSpPr>
        <p:spPr>
          <a:xfrm>
            <a:off x="397520" y="6142186"/>
            <a:ext cx="5808300" cy="3731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500"/>
              <a:buFont typeface="Arial"/>
              <a:buNone/>
            </a:pPr>
            <a:r>
              <a:rPr b="1" lang="en" sz="3450">
                <a:solidFill>
                  <a:srgbClr val="0071B5"/>
                </a:solidFill>
                <a:latin typeface="Poppins"/>
                <a:ea typeface="Poppins"/>
                <a:cs typeface="Poppins"/>
                <a:sym typeface="Poppins"/>
              </a:rPr>
              <a:t>It’s deletion and substitution time!</a:t>
            </a:r>
            <a:endParaRPr b="1" sz="3450">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500"/>
              <a:buFont typeface="Arial"/>
              <a:buNone/>
            </a:pPr>
            <a:r>
              <a:rPr b="1" lang="en" sz="3450">
                <a:solidFill>
                  <a:srgbClr val="0071B5"/>
                </a:solidFill>
                <a:latin typeface="Poppins"/>
                <a:ea typeface="Poppins"/>
                <a:cs typeface="Poppins"/>
                <a:sym typeface="Poppins"/>
              </a:rPr>
              <a:t>We want to change the beginning, middle, and ending sounds!</a:t>
            </a:r>
            <a:endParaRPr b="1" sz="3450">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500"/>
              <a:buFont typeface="Arial"/>
              <a:buNone/>
            </a:pPr>
            <a:r>
              <a:rPr b="1" lang="en" sz="3450">
                <a:solidFill>
                  <a:srgbClr val="0071B5"/>
                </a:solidFill>
                <a:latin typeface="Poppins"/>
                <a:ea typeface="Poppins"/>
                <a:cs typeface="Poppins"/>
                <a:sym typeface="Poppins"/>
              </a:rPr>
              <a:t>We want to make a new word!</a:t>
            </a:r>
            <a:endParaRPr b="1" sz="3450">
              <a:solidFill>
                <a:srgbClr val="0071B5"/>
              </a:solidFill>
              <a:latin typeface="Poppins"/>
              <a:ea typeface="Poppins"/>
              <a:cs typeface="Poppins"/>
              <a:sym typeface="Poppins"/>
            </a:endParaRPr>
          </a:p>
        </p:txBody>
      </p:sp>
      <p:pic>
        <p:nvPicPr>
          <p:cNvPr descr="&quot;&quot;" id="47" name="Google Shape;47;g336b940dfc3_0_0"/>
          <p:cNvPicPr preferRelativeResize="0"/>
          <p:nvPr/>
        </p:nvPicPr>
        <p:blipFill rotWithShape="1">
          <a:blip r:embed="rId4">
            <a:alphaModFix/>
          </a:blip>
          <a:srcRect b="0" l="0" r="0" t="9"/>
          <a:stretch/>
        </p:blipFill>
        <p:spPr>
          <a:xfrm rot="450741">
            <a:off x="10697963" y="2491213"/>
            <a:ext cx="3911225" cy="632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descr="sound letter card &quot;au&quot;" id="52" name="Google Shape;52;p1"/>
          <p:cNvPicPr preferRelativeResize="0"/>
          <p:nvPr/>
        </p:nvPicPr>
        <p:blipFill rotWithShape="1">
          <a:blip r:embed="rId3">
            <a:alphaModFix/>
          </a:blip>
          <a:srcRect b="79" l="0" r="0" t="89"/>
          <a:stretch/>
        </p:blipFill>
        <p:spPr>
          <a:xfrm>
            <a:off x="11734300" y="2359900"/>
            <a:ext cx="3056447" cy="3082669"/>
          </a:xfrm>
          <a:prstGeom prst="rect">
            <a:avLst/>
          </a:prstGeom>
          <a:noFill/>
          <a:ln>
            <a:noFill/>
          </a:ln>
        </p:spPr>
      </p:pic>
      <p:pic>
        <p:nvPicPr>
          <p:cNvPr descr="sound letter card &quot;oi&quot;" id="53" name="Google Shape;53;p1"/>
          <p:cNvPicPr preferRelativeResize="0"/>
          <p:nvPr/>
        </p:nvPicPr>
        <p:blipFill rotWithShape="1">
          <a:blip r:embed="rId4">
            <a:alphaModFix/>
          </a:blip>
          <a:srcRect b="561" l="0" r="0" t="573"/>
          <a:stretch/>
        </p:blipFill>
        <p:spPr>
          <a:xfrm>
            <a:off x="8367577" y="2359926"/>
            <a:ext cx="3056447" cy="3082669"/>
          </a:xfrm>
          <a:prstGeom prst="rect">
            <a:avLst/>
          </a:prstGeom>
          <a:noFill/>
          <a:ln>
            <a:noFill/>
          </a:ln>
        </p:spPr>
      </p:pic>
      <p:pic>
        <p:nvPicPr>
          <p:cNvPr descr="sound letter card &quot;ou&quot;" id="54" name="Google Shape;54;p1"/>
          <p:cNvPicPr preferRelativeResize="0"/>
          <p:nvPr/>
        </p:nvPicPr>
        <p:blipFill rotWithShape="1">
          <a:blip r:embed="rId5">
            <a:alphaModFix/>
          </a:blip>
          <a:srcRect b="0" l="426" r="425" t="0"/>
          <a:stretch/>
        </p:blipFill>
        <p:spPr>
          <a:xfrm>
            <a:off x="15100997" y="5540720"/>
            <a:ext cx="3056446" cy="3082670"/>
          </a:xfrm>
          <a:prstGeom prst="rect">
            <a:avLst/>
          </a:prstGeom>
          <a:noFill/>
          <a:ln>
            <a:noFill/>
          </a:ln>
        </p:spPr>
      </p:pic>
      <p:pic>
        <p:nvPicPr>
          <p:cNvPr descr="sound letter card &quot;ow&quot;" id="55" name="Google Shape;55;p1"/>
          <p:cNvPicPr preferRelativeResize="0"/>
          <p:nvPr/>
        </p:nvPicPr>
        <p:blipFill rotWithShape="1">
          <a:blip r:embed="rId6">
            <a:alphaModFix/>
          </a:blip>
          <a:srcRect b="0" l="1323" r="1333" t="0"/>
          <a:stretch/>
        </p:blipFill>
        <p:spPr>
          <a:xfrm>
            <a:off x="15101023" y="2359926"/>
            <a:ext cx="3056446" cy="3082823"/>
          </a:xfrm>
          <a:prstGeom prst="rect">
            <a:avLst/>
          </a:prstGeom>
          <a:noFill/>
          <a:ln>
            <a:noFill/>
          </a:ln>
        </p:spPr>
      </p:pic>
      <p:pic>
        <p:nvPicPr>
          <p:cNvPr descr="sound letter card &quot;oy&quot;" id="56" name="Google Shape;56;p1"/>
          <p:cNvPicPr preferRelativeResize="0"/>
          <p:nvPr/>
        </p:nvPicPr>
        <p:blipFill rotWithShape="1">
          <a:blip r:embed="rId7">
            <a:alphaModFix/>
          </a:blip>
          <a:srcRect b="1294" l="0" r="0" t="1304"/>
          <a:stretch/>
        </p:blipFill>
        <p:spPr>
          <a:xfrm>
            <a:off x="8367577" y="5540720"/>
            <a:ext cx="3056446" cy="3082820"/>
          </a:xfrm>
          <a:prstGeom prst="rect">
            <a:avLst/>
          </a:prstGeom>
          <a:noFill/>
          <a:ln>
            <a:noFill/>
          </a:ln>
        </p:spPr>
      </p:pic>
      <p:pic>
        <p:nvPicPr>
          <p:cNvPr descr="sound letter card &quot;aw&quot;" id="57" name="Google Shape;57;p1"/>
          <p:cNvPicPr preferRelativeResize="0"/>
          <p:nvPr/>
        </p:nvPicPr>
        <p:blipFill rotWithShape="1">
          <a:blip r:embed="rId8">
            <a:alphaModFix/>
          </a:blip>
          <a:srcRect b="0" l="679" r="677" t="0"/>
          <a:stretch/>
        </p:blipFill>
        <p:spPr>
          <a:xfrm>
            <a:off x="11734300" y="5540720"/>
            <a:ext cx="3056447" cy="3082667"/>
          </a:xfrm>
          <a:prstGeom prst="rect">
            <a:avLst/>
          </a:prstGeom>
          <a:noFill/>
          <a:ln>
            <a:noFill/>
          </a:ln>
        </p:spPr>
      </p:pic>
      <p:sp>
        <p:nvSpPr>
          <p:cNvPr id="58" name="Google Shape;58;p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a:t>
            </a:r>
            <a:r>
              <a:rPr lang="en" sz="7600">
                <a:solidFill>
                  <a:srgbClr val="0071B5"/>
                </a:solidFill>
                <a:latin typeface="Poppins Black"/>
                <a:ea typeface="Poppins Black"/>
                <a:cs typeface="Poppins Black"/>
                <a:sym typeface="Poppins Black"/>
              </a:rPr>
              <a:t>S</a:t>
            </a:r>
            <a:r>
              <a:rPr b="0" i="0" lang="en" sz="7600" u="none" cap="none" strike="noStrike">
                <a:solidFill>
                  <a:srgbClr val="0071B5"/>
                </a:solidFill>
                <a:latin typeface="Poppins Black"/>
                <a:ea typeface="Poppins Black"/>
                <a:cs typeface="Poppins Black"/>
                <a:sym typeface="Poppins Black"/>
              </a:rPr>
              <a:t>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descr="&quot;&quot;" id="59" name="Google Shape;59;p1"/>
          <p:cNvPicPr preferRelativeResize="0"/>
          <p:nvPr/>
        </p:nvPicPr>
        <p:blipFill rotWithShape="1">
          <a:blip r:embed="rId9">
            <a:alphaModFix/>
          </a:blip>
          <a:srcRect b="0" l="0" r="0" t="0"/>
          <a:stretch/>
        </p:blipFill>
        <p:spPr>
          <a:xfrm>
            <a:off x="18276233" y="550401"/>
            <a:ext cx="669700" cy="1287782"/>
          </a:xfrm>
          <a:prstGeom prst="rect">
            <a:avLst/>
          </a:prstGeom>
          <a:noFill/>
          <a:ln>
            <a:noFill/>
          </a:ln>
        </p:spPr>
      </p:pic>
      <p:sp>
        <p:nvSpPr>
          <p:cNvPr id="60" name="Google Shape;60;p1"/>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grpSp>
        <p:nvGrpSpPr>
          <p:cNvPr id="61" name="Google Shape;61;p1"/>
          <p:cNvGrpSpPr/>
          <p:nvPr/>
        </p:nvGrpSpPr>
        <p:grpSpPr>
          <a:xfrm>
            <a:off x="599448" y="3308558"/>
            <a:ext cx="2489999" cy="2588607"/>
            <a:chOff x="599452" y="3110429"/>
            <a:chExt cx="2680589" cy="2786745"/>
          </a:xfrm>
        </p:grpSpPr>
        <p:sp>
          <p:nvSpPr>
            <p:cNvPr id="62" name="Google Shape;62;p1"/>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quot;&quot;" id="63" name="Google Shape;63;p1"/>
            <p:cNvPicPr preferRelativeResize="0"/>
            <p:nvPr/>
          </p:nvPicPr>
          <p:blipFill rotWithShape="1">
            <a:blip r:embed="rId10">
              <a:alphaModFix/>
            </a:blip>
            <a:srcRect b="0" l="0" r="0" t="0"/>
            <a:stretch/>
          </p:blipFill>
          <p:spPr>
            <a:xfrm>
              <a:off x="1219191" y="3110429"/>
              <a:ext cx="1442294" cy="2697122"/>
            </a:xfrm>
            <a:prstGeom prst="rect">
              <a:avLst/>
            </a:prstGeom>
            <a:noFill/>
            <a:ln>
              <a:noFill/>
            </a:ln>
          </p:spPr>
        </p:pic>
        <p:sp>
          <p:nvSpPr>
            <p:cNvPr descr="&quot;&quot;" id="64" name="Google Shape;64;p1"/>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quot;&quot;" id="65" name="Google Shape;65;p1"/>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2"/>
          <p:cNvPicPr preferRelativeResize="0"/>
          <p:nvPr/>
        </p:nvPicPr>
        <p:blipFill rotWithShape="1">
          <a:blip r:embed="rId3">
            <a:alphaModFix/>
          </a:blip>
          <a:srcRect b="0" l="0" r="0" t="0"/>
          <a:stretch/>
        </p:blipFill>
        <p:spPr>
          <a:xfrm>
            <a:off x="7512550" y="2012451"/>
            <a:ext cx="11543675" cy="8922674"/>
          </a:xfrm>
          <a:prstGeom prst="rect">
            <a:avLst/>
          </a:prstGeom>
          <a:noFill/>
          <a:ln>
            <a:noFill/>
          </a:ln>
        </p:spPr>
      </p:pic>
      <p:pic>
        <p:nvPicPr>
          <p:cNvPr id="71" name="Google Shape;71;p2"/>
          <p:cNvPicPr preferRelativeResize="0"/>
          <p:nvPr/>
        </p:nvPicPr>
        <p:blipFill rotWithShape="1">
          <a:blip r:embed="rId4">
            <a:alphaModFix/>
          </a:blip>
          <a:srcRect b="0" l="0" r="0" t="0"/>
          <a:stretch/>
        </p:blipFill>
        <p:spPr>
          <a:xfrm>
            <a:off x="7512549" y="2012451"/>
            <a:ext cx="11543675" cy="8922674"/>
          </a:xfrm>
          <a:prstGeom prst="rect">
            <a:avLst/>
          </a:prstGeom>
          <a:noFill/>
          <a:ln>
            <a:noFill/>
          </a:ln>
        </p:spPr>
      </p:pic>
      <p:pic>
        <p:nvPicPr>
          <p:cNvPr id="72" name="Google Shape;72;p2"/>
          <p:cNvPicPr preferRelativeResize="0"/>
          <p:nvPr/>
        </p:nvPicPr>
        <p:blipFill rotWithShape="1">
          <a:blip r:embed="rId5">
            <a:alphaModFix/>
          </a:blip>
          <a:srcRect b="0" l="0" r="0" t="0"/>
          <a:stretch/>
        </p:blipFill>
        <p:spPr>
          <a:xfrm>
            <a:off x="7512549" y="2012451"/>
            <a:ext cx="11543675" cy="8922674"/>
          </a:xfrm>
          <a:prstGeom prst="rect">
            <a:avLst/>
          </a:prstGeom>
          <a:noFill/>
          <a:ln>
            <a:noFill/>
          </a:ln>
        </p:spPr>
      </p:pic>
      <p:pic>
        <p:nvPicPr>
          <p:cNvPr descr="A screenshot shows the Level D sound letter mat, which includes the sound spellings and phonics: oi, oy, au, aw, wor, ear, gu, gue, kn, gn, wr, ti, ci, and si" id="73" name="Google Shape;73;p2"/>
          <p:cNvPicPr preferRelativeResize="0"/>
          <p:nvPr/>
        </p:nvPicPr>
        <p:blipFill rotWithShape="1">
          <a:blip r:embed="rId6">
            <a:alphaModFix/>
          </a:blip>
          <a:srcRect b="0" l="0" r="0" t="0"/>
          <a:stretch/>
        </p:blipFill>
        <p:spPr>
          <a:xfrm>
            <a:off x="7512549" y="2012451"/>
            <a:ext cx="11543675" cy="8922674"/>
          </a:xfrm>
          <a:prstGeom prst="rect">
            <a:avLst/>
          </a:prstGeom>
          <a:noFill/>
          <a:ln>
            <a:noFill/>
          </a:ln>
        </p:spPr>
      </p:pic>
      <p:sp>
        <p:nvSpPr>
          <p:cNvPr descr="&quot;" id="74" name="Google Shape;74;p2"/>
          <p:cNvSpPr/>
          <p:nvPr/>
        </p:nvSpPr>
        <p:spPr>
          <a:xfrm flipH="1">
            <a:off x="14295747" y="2965631"/>
            <a:ext cx="489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a:t>
            </a:r>
            <a:r>
              <a:rPr lang="en" sz="7600">
                <a:solidFill>
                  <a:srgbClr val="0071B5"/>
                </a:solidFill>
                <a:latin typeface="Poppins Black"/>
                <a:ea typeface="Poppins Black"/>
                <a:cs typeface="Poppins Black"/>
                <a:sym typeface="Poppins Black"/>
              </a:rPr>
              <a:t>S</a:t>
            </a:r>
            <a:r>
              <a:rPr b="0" i="0" lang="en" sz="7600" u="none" cap="none" strike="noStrike">
                <a:solidFill>
                  <a:srgbClr val="0071B5"/>
                </a:solidFill>
                <a:latin typeface="Poppins Black"/>
                <a:ea typeface="Poppins Black"/>
                <a:cs typeface="Poppins Black"/>
                <a:sym typeface="Poppins Black"/>
              </a:rPr>
              <a:t>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descr="'&quot;" id="76" name="Google Shape;76;p2"/>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grpSp>
        <p:nvGrpSpPr>
          <p:cNvPr id="77" name="Google Shape;77;p2"/>
          <p:cNvGrpSpPr/>
          <p:nvPr/>
        </p:nvGrpSpPr>
        <p:grpSpPr>
          <a:xfrm>
            <a:off x="599448" y="3308558"/>
            <a:ext cx="2489999" cy="2588607"/>
            <a:chOff x="599452" y="3110429"/>
            <a:chExt cx="2680589" cy="2786745"/>
          </a:xfrm>
        </p:grpSpPr>
        <p:sp>
          <p:nvSpPr>
            <p:cNvPr id="78" name="Google Shape;78;p2"/>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quot;&quot;" id="79" name="Google Shape;79;p2"/>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descr="&quot;&quot;" id="80" name="Google Shape;80;p2"/>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quot;&quot;" id="81" name="Google Shape;81;p2"/>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ppt_w</p:attrName>
                                        </p:attrNameLst>
                                      </p:cBhvr>
                                      <p:tavLst>
                                        <p:tav fmla="" tm="0">
                                          <p:val>
                                            <p:strVal val="0"/>
                                          </p:val>
                                        </p:tav>
                                        <p:tav fmla="" tm="100000">
                                          <p:val>
                                            <p:strVal val="#ppt_w"/>
                                          </p:val>
                                        </p:tav>
                                      </p:tavLst>
                                    </p:anim>
                                    <p:anim calcmode="lin" valueType="num">
                                      <p:cBhvr additive="base">
                                        <p:cTn dur="1000"/>
                                        <p:tgtEl>
                                          <p:spTgt spid="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ppt_w</p:attrName>
                                        </p:attrNameLst>
                                      </p:cBhvr>
                                      <p:tavLst>
                                        <p:tav fmla="" tm="0">
                                          <p:val>
                                            <p:strVal val="0"/>
                                          </p:val>
                                        </p:tav>
                                        <p:tav fmla="" tm="100000">
                                          <p:val>
                                            <p:strVal val="#ppt_w"/>
                                          </p:val>
                                        </p:tav>
                                      </p:tavLst>
                                    </p:anim>
                                    <p:anim calcmode="lin" valueType="num">
                                      <p:cBhvr additive="base">
                                        <p:cTn dur="1000"/>
                                        <p:tgtEl>
                                          <p:spTgt spid="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2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pic>
        <p:nvPicPr>
          <p:cNvPr descr="&quot;" id="87" name="Google Shape;87;p3"/>
          <p:cNvPicPr preferRelativeResize="0"/>
          <p:nvPr/>
        </p:nvPicPr>
        <p:blipFill rotWithShape="1">
          <a:blip r:embed="rId3">
            <a:alphaModFix/>
          </a:blip>
          <a:srcRect b="0" l="0" r="0" t="0"/>
          <a:stretch/>
        </p:blipFill>
        <p:spPr>
          <a:xfrm rot="5400000">
            <a:off x="7173111" y="2877325"/>
            <a:ext cx="10707806" cy="5556483"/>
          </a:xfrm>
          <a:prstGeom prst="rect">
            <a:avLst/>
          </a:prstGeom>
          <a:noFill/>
          <a:ln>
            <a:noFill/>
          </a:ln>
        </p:spPr>
      </p:pic>
      <p:sp>
        <p:nvSpPr>
          <p:cNvPr descr="The word &quot;avoid&quot;" id="88" name="Google Shape;88;p3"/>
          <p:cNvSpPr txBox="1"/>
          <p:nvPr/>
        </p:nvSpPr>
        <p:spPr>
          <a:xfrm>
            <a:off x="8474669" y="2086461"/>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avoid</a:t>
            </a:r>
            <a:endParaRPr b="1" i="0" sz="12800" u="none" cap="none" strike="noStrike">
              <a:solidFill>
                <a:schemeClr val="lt1"/>
              </a:solidFill>
              <a:latin typeface="Poppins"/>
              <a:ea typeface="Poppins"/>
              <a:cs typeface="Poppins"/>
              <a:sym typeface="Poppins"/>
            </a:endParaRPr>
          </a:p>
        </p:txBody>
      </p:sp>
      <p:grpSp>
        <p:nvGrpSpPr>
          <p:cNvPr id="89" name="Google Shape;89;p3"/>
          <p:cNvGrpSpPr/>
          <p:nvPr/>
        </p:nvGrpSpPr>
        <p:grpSpPr>
          <a:xfrm>
            <a:off x="10407644" y="4095074"/>
            <a:ext cx="4348800" cy="1584664"/>
            <a:chOff x="10407644" y="4095074"/>
            <a:chExt cx="4348800" cy="1584664"/>
          </a:xfrm>
        </p:grpSpPr>
        <p:sp>
          <p:nvSpPr>
            <p:cNvPr descr="&quot;" id="90" name="Google Shape;90;p3"/>
            <p:cNvSpPr/>
            <p:nvPr/>
          </p:nvSpPr>
          <p:spPr>
            <a:xfrm>
              <a:off x="10407644" y="5296338"/>
              <a:ext cx="43488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3"/>
            <p:cNvSpPr/>
            <p:nvPr/>
          </p:nvSpPr>
          <p:spPr>
            <a:xfrm>
              <a:off x="10522171" y="4889337"/>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3"/>
            <p:cNvSpPr/>
            <p:nvPr/>
          </p:nvSpPr>
          <p:spPr>
            <a:xfrm>
              <a:off x="11451253" y="488931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3"/>
            <p:cNvSpPr/>
            <p:nvPr/>
          </p:nvSpPr>
          <p:spPr>
            <a:xfrm>
              <a:off x="12488383" y="4890822"/>
              <a:ext cx="8907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3"/>
            <p:cNvSpPr/>
            <p:nvPr/>
          </p:nvSpPr>
          <p:spPr>
            <a:xfrm>
              <a:off x="12798456" y="4290740"/>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95" name="Google Shape;95;p3"/>
            <p:cNvCxnSpPr/>
            <p:nvPr/>
          </p:nvCxnSpPr>
          <p:spPr>
            <a:xfrm>
              <a:off x="12377871" y="4095074"/>
              <a:ext cx="1229700" cy="6000"/>
            </a:xfrm>
            <a:prstGeom prst="straightConnector1">
              <a:avLst/>
            </a:prstGeom>
            <a:noFill/>
            <a:ln cap="flat" cmpd="sng" w="76200">
              <a:solidFill>
                <a:schemeClr val="accent4"/>
              </a:solidFill>
              <a:prstDash val="solid"/>
              <a:round/>
              <a:headEnd len="sm" w="sm" type="none"/>
              <a:tailEnd len="sm" w="sm" type="none"/>
            </a:ln>
          </p:spPr>
        </p:cxnSp>
        <p:sp>
          <p:nvSpPr>
            <p:cNvPr id="96" name="Google Shape;96;p3"/>
            <p:cNvSpPr/>
            <p:nvPr/>
          </p:nvSpPr>
          <p:spPr>
            <a:xfrm>
              <a:off x="13811009" y="488931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7" name="Google Shape;97;p3"/>
            <p:cNvSpPr/>
            <p:nvPr/>
          </p:nvSpPr>
          <p:spPr>
            <a:xfrm>
              <a:off x="10603671" y="428777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grpSp>
      <p:sp>
        <p:nvSpPr>
          <p:cNvPr descr="The word &quot;avoid&quot;" id="98" name="Google Shape;98;p3"/>
          <p:cNvSpPr txBox="1"/>
          <p:nvPr/>
        </p:nvSpPr>
        <p:spPr>
          <a:xfrm>
            <a:off x="8474669"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avoid</a:t>
            </a:r>
            <a:endParaRPr b="1" i="0" sz="12800" u="none" cap="none" strike="noStrike">
              <a:solidFill>
                <a:schemeClr val="lt1"/>
              </a:solidFill>
              <a:latin typeface="Poppins"/>
              <a:ea typeface="Poppins"/>
              <a:cs typeface="Poppins"/>
              <a:sym typeface="Poppins"/>
            </a:endParaRPr>
          </a:p>
        </p:txBody>
      </p:sp>
      <p:sp>
        <p:nvSpPr>
          <p:cNvPr id="99" name="Google Shape;99;p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a:t>
            </a:r>
            <a:r>
              <a:rPr lang="en" sz="7600">
                <a:solidFill>
                  <a:srgbClr val="0071B5"/>
                </a:solidFill>
                <a:latin typeface="Poppins Black"/>
                <a:ea typeface="Poppins Black"/>
                <a:cs typeface="Poppins Black"/>
                <a:sym typeface="Poppins Black"/>
              </a:rPr>
              <a:t>S</a:t>
            </a:r>
            <a:r>
              <a:rPr b="0" i="0" lang="en" sz="7600" u="none" cap="none" strike="noStrike">
                <a:solidFill>
                  <a:srgbClr val="0071B5"/>
                </a:solidFill>
                <a:latin typeface="Poppins Black"/>
                <a:ea typeface="Poppins Black"/>
                <a:cs typeface="Poppins Black"/>
                <a:sym typeface="Poppins Black"/>
              </a:rPr>
              <a:t>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0" name="Google Shape;100;p3"/>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descr="&quot;" id="101" name="Google Shape;101;p3"/>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pic>
        <p:nvPicPr>
          <p:cNvPr descr="&quot;" id="107" name="Google Shape;107;p4"/>
          <p:cNvPicPr preferRelativeResize="0"/>
          <p:nvPr/>
        </p:nvPicPr>
        <p:blipFill rotWithShape="1">
          <a:blip r:embed="rId3">
            <a:alphaModFix/>
          </a:blip>
          <a:srcRect b="0" l="0" r="0" t="0"/>
          <a:stretch/>
        </p:blipFill>
        <p:spPr>
          <a:xfrm rot="5400000">
            <a:off x="6678687" y="2256410"/>
            <a:ext cx="10707313" cy="7033893"/>
          </a:xfrm>
          <a:prstGeom prst="rect">
            <a:avLst/>
          </a:prstGeom>
          <a:noFill/>
          <a:ln>
            <a:noFill/>
          </a:ln>
        </p:spPr>
      </p:pic>
      <p:sp>
        <p:nvSpPr>
          <p:cNvPr descr="The word &quot;destroy&quot;" id="108" name="Google Shape;108;p4"/>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destroy</a:t>
            </a:r>
            <a:endParaRPr b="1" i="0" sz="12000" u="none" cap="none" strike="noStrike">
              <a:solidFill>
                <a:schemeClr val="lt1"/>
              </a:solidFill>
              <a:latin typeface="Poppins"/>
              <a:ea typeface="Poppins"/>
              <a:cs typeface="Poppins"/>
              <a:sym typeface="Poppins"/>
            </a:endParaRPr>
          </a:p>
        </p:txBody>
      </p:sp>
      <p:grpSp>
        <p:nvGrpSpPr>
          <p:cNvPr id="109" name="Google Shape;109;p4"/>
          <p:cNvGrpSpPr/>
          <p:nvPr/>
        </p:nvGrpSpPr>
        <p:grpSpPr>
          <a:xfrm>
            <a:off x="9126200" y="4216243"/>
            <a:ext cx="5742300" cy="1631057"/>
            <a:chOff x="9126200" y="4216243"/>
            <a:chExt cx="5742300" cy="1631057"/>
          </a:xfrm>
        </p:grpSpPr>
        <p:sp>
          <p:nvSpPr>
            <p:cNvPr descr="&quot;" id="110" name="Google Shape;110;p4"/>
            <p:cNvSpPr/>
            <p:nvPr/>
          </p:nvSpPr>
          <p:spPr>
            <a:xfrm>
              <a:off x="9126200" y="5463900"/>
              <a:ext cx="5742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1" name="Google Shape;111;p4"/>
            <p:cNvSpPr/>
            <p:nvPr/>
          </p:nvSpPr>
          <p:spPr>
            <a:xfrm>
              <a:off x="9309643"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2" name="Google Shape;112;p4"/>
            <p:cNvSpPr/>
            <p:nvPr/>
          </p:nvSpPr>
          <p:spPr>
            <a:xfrm>
              <a:off x="10390731" y="49890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3" name="Google Shape;113;p4"/>
            <p:cNvSpPr/>
            <p:nvPr/>
          </p:nvSpPr>
          <p:spPr>
            <a:xfrm>
              <a:off x="11217394" y="4988986"/>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4" name="Google Shape;114;p4"/>
            <p:cNvSpPr/>
            <p:nvPr/>
          </p:nvSpPr>
          <p:spPr>
            <a:xfrm>
              <a:off x="13847938" y="435729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115" name="Google Shape;115;p4"/>
            <p:cNvCxnSpPr/>
            <p:nvPr/>
          </p:nvCxnSpPr>
          <p:spPr>
            <a:xfrm flipH="1" rot="10800000">
              <a:off x="13226500" y="4216243"/>
              <a:ext cx="1631400" cy="17100"/>
            </a:xfrm>
            <a:prstGeom prst="straightConnector1">
              <a:avLst/>
            </a:prstGeom>
            <a:noFill/>
            <a:ln cap="flat" cmpd="sng" w="76200">
              <a:solidFill>
                <a:schemeClr val="accent4"/>
              </a:solidFill>
              <a:prstDash val="solid"/>
              <a:round/>
              <a:headEnd len="sm" w="sm" type="none"/>
              <a:tailEnd len="sm" w="sm" type="none"/>
            </a:ln>
          </p:spPr>
        </p:cxnSp>
        <p:sp>
          <p:nvSpPr>
            <p:cNvPr id="116" name="Google Shape;116;p4"/>
            <p:cNvSpPr/>
            <p:nvPr/>
          </p:nvSpPr>
          <p:spPr>
            <a:xfrm>
              <a:off x="11820386"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7" name="Google Shape;117;p4"/>
            <p:cNvSpPr/>
            <p:nvPr/>
          </p:nvSpPr>
          <p:spPr>
            <a:xfrm>
              <a:off x="10396030" y="435729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8" name="Google Shape;118;p4"/>
            <p:cNvSpPr/>
            <p:nvPr/>
          </p:nvSpPr>
          <p:spPr>
            <a:xfrm>
              <a:off x="12415744"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9" name="Google Shape;119;p4"/>
            <p:cNvSpPr/>
            <p:nvPr/>
          </p:nvSpPr>
          <p:spPr>
            <a:xfrm>
              <a:off x="13369256" y="4989067"/>
              <a:ext cx="12600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grpSp>
      <p:sp>
        <p:nvSpPr>
          <p:cNvPr descr="The word &quot;destroy&quot;" id="120" name="Google Shape;120;p4"/>
          <p:cNvSpPr txBox="1"/>
          <p:nvPr/>
        </p:nvSpPr>
        <p:spPr>
          <a:xfrm>
            <a:off x="7971977"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destroy</a:t>
            </a:r>
            <a:endParaRPr b="1" i="0" sz="12000" u="none" cap="none" strike="noStrike">
              <a:solidFill>
                <a:schemeClr val="lt1"/>
              </a:solidFill>
              <a:latin typeface="Poppins"/>
              <a:ea typeface="Poppins"/>
              <a:cs typeface="Poppins"/>
              <a:sym typeface="Poppins"/>
            </a:endParaRPr>
          </a:p>
        </p:txBody>
      </p:sp>
      <p:sp>
        <p:nvSpPr>
          <p:cNvPr id="121" name="Google Shape;121;p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a:t>
            </a:r>
            <a:r>
              <a:rPr lang="en" sz="7600">
                <a:solidFill>
                  <a:srgbClr val="0071B5"/>
                </a:solidFill>
                <a:latin typeface="Poppins Black"/>
                <a:ea typeface="Poppins Black"/>
                <a:cs typeface="Poppins Black"/>
                <a:sym typeface="Poppins Black"/>
              </a:rPr>
              <a:t>S</a:t>
            </a:r>
            <a:r>
              <a:rPr b="0" i="0" lang="en" sz="7600" u="none" cap="none" strike="noStrike">
                <a:solidFill>
                  <a:srgbClr val="0071B5"/>
                </a:solidFill>
                <a:latin typeface="Poppins Black"/>
                <a:ea typeface="Poppins Black"/>
                <a:cs typeface="Poppins Black"/>
                <a:sym typeface="Poppins Black"/>
              </a:rPr>
              <a:t>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descr="&quot;" id="122" name="Google Shape;122;p4"/>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grpSp>
        <p:nvGrpSpPr>
          <p:cNvPr id="128" name="Google Shape;128;p5"/>
          <p:cNvGrpSpPr/>
          <p:nvPr/>
        </p:nvGrpSpPr>
        <p:grpSpPr>
          <a:xfrm>
            <a:off x="7228131" y="2436989"/>
            <a:ext cx="11638935" cy="6808107"/>
            <a:chOff x="5784675" y="818500"/>
            <a:chExt cx="2737800" cy="1941900"/>
          </a:xfrm>
        </p:grpSpPr>
        <p:sp>
          <p:nvSpPr>
            <p:cNvPr id="129" name="Google Shape;129;p5"/>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descr="Parade&#10;&#10;It’s time to enjoy the noises and sounds of the parade. The acts deploy with applause from the crowd. They rejoice as they move downtown. The floats launch and avoid the owl and hawk. The clowns use caution as they employ loud stunts. Wow! What a show! " id="130" name="Google Shape;130;p5"/>
            <p:cNvSpPr/>
            <p:nvPr/>
          </p:nvSpPr>
          <p:spPr>
            <a:xfrm>
              <a:off x="5819552" y="864985"/>
              <a:ext cx="2664300" cy="183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100"/>
                <a:buFont typeface="Arial"/>
                <a:buNone/>
              </a:pPr>
              <a:r>
                <a:rPr b="1" i="0" lang="en" sz="3850" u="none" cap="none" strike="noStrike">
                  <a:solidFill>
                    <a:schemeClr val="accent1"/>
                  </a:solidFill>
                  <a:latin typeface="Poppins"/>
                  <a:ea typeface="Poppins"/>
                  <a:cs typeface="Poppins"/>
                  <a:sym typeface="Poppins"/>
                </a:rPr>
                <a:t>Parade</a:t>
              </a:r>
              <a:endParaRPr b="1" i="0" sz="385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100"/>
                <a:buFont typeface="Arial"/>
                <a:buNone/>
              </a:pPr>
              <a:r>
                <a:t/>
              </a:r>
              <a:endParaRPr b="1" i="0" sz="385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100"/>
                <a:buFont typeface="Arial"/>
                <a:buNone/>
              </a:pPr>
              <a:r>
                <a:rPr b="1" i="0" lang="en" sz="3850" u="none" cap="none" strike="noStrike">
                  <a:solidFill>
                    <a:schemeClr val="accent1"/>
                  </a:solidFill>
                  <a:latin typeface="Poppins"/>
                  <a:ea typeface="Poppins"/>
                  <a:cs typeface="Poppins"/>
                  <a:sym typeface="Poppins"/>
                </a:rPr>
                <a:t>It’s time to enjoy the noises and sounds of the parade. The acts deploy with applause from the crowd. They rejoice as they move downtown. The floats launch and avoid the owl and hawk. The clowns use caution as they employ loud stunts. Wow! What a show! </a:t>
              </a:r>
              <a:endParaRPr b="1" i="0" sz="3850" u="none" cap="none" strike="noStrike">
                <a:solidFill>
                  <a:schemeClr val="accent1"/>
                </a:solidFill>
                <a:latin typeface="Poppins"/>
                <a:ea typeface="Poppins"/>
                <a:cs typeface="Poppins"/>
                <a:sym typeface="Poppins"/>
              </a:endParaRPr>
            </a:p>
          </p:txBody>
        </p:sp>
      </p:grpSp>
      <p:sp>
        <p:nvSpPr>
          <p:cNvPr id="131" name="Google Shape;131;p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a:t>
            </a:r>
            <a:r>
              <a:rPr lang="en" sz="7600">
                <a:solidFill>
                  <a:srgbClr val="0071B5"/>
                </a:solidFill>
                <a:latin typeface="Poppins Black"/>
                <a:ea typeface="Poppins Black"/>
                <a:cs typeface="Poppins Black"/>
                <a:sym typeface="Poppins Black"/>
              </a:rPr>
              <a:t>W</a:t>
            </a:r>
            <a:r>
              <a:rPr b="0" i="0" lang="en" sz="7600" u="none" cap="none" strike="noStrike">
                <a:solidFill>
                  <a:srgbClr val="0071B5"/>
                </a:solidFill>
                <a:latin typeface="Poppins Black"/>
                <a:ea typeface="Poppins Black"/>
                <a:cs typeface="Poppins Black"/>
                <a:sym typeface="Poppins Black"/>
              </a:rPr>
              <a:t>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descr="&quot;&quot;" id="132" name="Google Shape;132;p5"/>
          <p:cNvPicPr preferRelativeResize="0"/>
          <p:nvPr/>
        </p:nvPicPr>
        <p:blipFill rotWithShape="1">
          <a:blip r:embed="rId3">
            <a:alphaModFix/>
          </a:blip>
          <a:srcRect b="0" l="0" r="0" t="0"/>
          <a:stretch/>
        </p:blipFill>
        <p:spPr>
          <a:xfrm>
            <a:off x="16739975" y="9358650"/>
            <a:ext cx="2242549" cy="1620675"/>
          </a:xfrm>
          <a:prstGeom prst="rect">
            <a:avLst/>
          </a:prstGeom>
          <a:noFill/>
          <a:ln>
            <a:noFill/>
          </a:ln>
        </p:spPr>
      </p:pic>
      <p:sp>
        <p:nvSpPr>
          <p:cNvPr id="133" name="Google Shape;133;p5"/>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descr="&quot;&quot;" id="134" name="Google Shape;134;p5"/>
          <p:cNvPicPr preferRelativeResize="0"/>
          <p:nvPr/>
        </p:nvPicPr>
        <p:blipFill rotWithShape="1">
          <a:blip r:embed="rId4">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ppt_w</p:attrName>
                                        </p:attrNameLst>
                                      </p:cBhvr>
                                      <p:tavLst>
                                        <p:tav fmla="" tm="0">
                                          <p:val>
                                            <p:strVal val="0"/>
                                          </p:val>
                                        </p:tav>
                                        <p:tav fmla="" tm="100000">
                                          <p:val>
                                            <p:strVal val="#ppt_w"/>
                                          </p:val>
                                        </p:tav>
                                      </p:tavLst>
                                    </p:anim>
                                    <p:anim calcmode="lin" valueType="num">
                                      <p:cBhvr additive="base">
                                        <p:cTn dur="1000"/>
                                        <p:tgtEl>
                                          <p:spTgt spid="1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descr="The words &quot;noise,&quot; &quot;annoy,&quot; audit,&quot; &quot;haul,&quot; &quot;brawl,&quot; &quot;clown,&quot; and &quot;ouch.&quot;" id="140" name="Google Shape;140;p6"/>
          <p:cNvSpPr txBox="1"/>
          <p:nvPr/>
        </p:nvSpPr>
        <p:spPr>
          <a:xfrm>
            <a:off x="7210607" y="1154870"/>
            <a:ext cx="13231500" cy="10373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0600" u="none" cap="none" strike="noStrike">
                <a:solidFill>
                  <a:schemeClr val="accent1"/>
                </a:solidFill>
                <a:latin typeface="Poppins"/>
                <a:ea typeface="Poppins"/>
                <a:cs typeface="Poppins"/>
                <a:sym typeface="Poppins"/>
              </a:rPr>
              <a:t>noise</a:t>
            </a:r>
            <a:endParaRPr b="1" i="0" sz="10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600" u="none" cap="none" strike="noStrike">
                <a:solidFill>
                  <a:schemeClr val="accent1"/>
                </a:solidFill>
                <a:latin typeface="Poppins"/>
                <a:ea typeface="Poppins"/>
                <a:cs typeface="Poppins"/>
                <a:sym typeface="Poppins"/>
              </a:rPr>
              <a:t>annoy			   audit</a:t>
            </a:r>
            <a:endParaRPr b="1" i="0" sz="10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600" u="none" cap="none" strike="noStrike">
                <a:solidFill>
                  <a:schemeClr val="accent1"/>
                </a:solidFill>
                <a:latin typeface="Poppins"/>
                <a:ea typeface="Poppins"/>
                <a:cs typeface="Poppins"/>
                <a:sym typeface="Poppins"/>
              </a:rPr>
              <a:t>haul					     brawl		clown				  ouch</a:t>
            </a:r>
            <a:endParaRPr b="1" i="0" sz="106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10600" u="none" cap="none" strike="noStrike">
              <a:solidFill>
                <a:schemeClr val="accent1"/>
              </a:solidFill>
              <a:highlight>
                <a:srgbClr val="FFFFFF"/>
              </a:highlight>
              <a:latin typeface="Poppins"/>
              <a:ea typeface="Poppins"/>
              <a:cs typeface="Poppins"/>
              <a:sym typeface="Poppins"/>
            </a:endParaRPr>
          </a:p>
        </p:txBody>
      </p:sp>
      <p:sp>
        <p:nvSpPr>
          <p:cNvPr id="141" name="Google Shape;141;p6"/>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a:t>
            </a:r>
            <a:r>
              <a:rPr lang="en" sz="7600">
                <a:solidFill>
                  <a:srgbClr val="0071B5"/>
                </a:solidFill>
                <a:latin typeface="Poppins Black"/>
                <a:ea typeface="Poppins Black"/>
                <a:cs typeface="Poppins Black"/>
                <a:sym typeface="Poppins Black"/>
              </a:rPr>
              <a:t>W</a:t>
            </a:r>
            <a:r>
              <a:rPr b="0" i="0" lang="en" sz="7600" u="none" cap="none" strike="noStrike">
                <a:solidFill>
                  <a:srgbClr val="0071B5"/>
                </a:solidFill>
                <a:latin typeface="Poppins Black"/>
                <a:ea typeface="Poppins Black"/>
                <a:cs typeface="Poppins Black"/>
                <a:sym typeface="Poppins Black"/>
              </a:rPr>
              <a:t>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descr="&quot;'" id="142" name="Google Shape;142;p6"/>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descr="&quot;'" id="143" name="Google Shape;143;p6"/>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44" name="Google Shape;144;p6"/>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36b940dfc3_0_26"/>
          <p:cNvSpPr txBox="1"/>
          <p:nvPr>
            <p:ph type="title"/>
          </p:nvPr>
        </p:nvSpPr>
        <p:spPr>
          <a:xfrm>
            <a:off x="610434" y="626098"/>
            <a:ext cx="64857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a:t>Formative Assessment</a:t>
            </a:r>
            <a:endParaRPr/>
          </a:p>
        </p:txBody>
      </p:sp>
      <p:pic>
        <p:nvPicPr>
          <p:cNvPr descr="&quot;'" id="150" name="Google Shape;150;g336b940dfc3_0_26"/>
          <p:cNvPicPr preferRelativeResize="0"/>
          <p:nvPr/>
        </p:nvPicPr>
        <p:blipFill rotWithShape="1">
          <a:blip r:embed="rId3">
            <a:alphaModFix/>
          </a:blip>
          <a:srcRect b="2945" l="0" r="0" t="2936"/>
          <a:stretch/>
        </p:blipFill>
        <p:spPr>
          <a:xfrm>
            <a:off x="9836072" y="2776044"/>
            <a:ext cx="5987293" cy="7029827"/>
          </a:xfrm>
          <a:prstGeom prst="rect">
            <a:avLst/>
          </a:prstGeom>
          <a:noFill/>
          <a:ln>
            <a:noFill/>
          </a:ln>
        </p:spPr>
      </p:pic>
      <p:pic>
        <p:nvPicPr>
          <p:cNvPr descr="&quot;'" id="151" name="Google Shape;151;g336b940dfc3_0_26"/>
          <p:cNvPicPr preferRelativeResize="0"/>
          <p:nvPr/>
        </p:nvPicPr>
        <p:blipFill rotWithShape="1">
          <a:blip r:embed="rId4">
            <a:alphaModFix/>
          </a:blip>
          <a:srcRect b="0" l="0" r="0" t="0"/>
          <a:stretch/>
        </p:blipFill>
        <p:spPr>
          <a:xfrm>
            <a:off x="538070" y="3284165"/>
            <a:ext cx="3735296" cy="2500017"/>
          </a:xfrm>
          <a:prstGeom prst="rect">
            <a:avLst/>
          </a:prstGeom>
          <a:noFill/>
          <a:ln>
            <a:noFill/>
          </a:ln>
        </p:spPr>
      </p:pic>
      <p:pic>
        <p:nvPicPr>
          <p:cNvPr descr="&quot;'" id="152" name="Google Shape;152;g336b940dfc3_0_26"/>
          <p:cNvPicPr preferRelativeResize="0"/>
          <p:nvPr/>
        </p:nvPicPr>
        <p:blipFill rotWithShape="1">
          <a:blip r:embed="rId5">
            <a:alphaModFix/>
          </a:blip>
          <a:srcRect b="0" l="0" r="0" t="0"/>
          <a:stretch/>
        </p:blipFill>
        <p:spPr>
          <a:xfrm>
            <a:off x="18285086" y="549886"/>
            <a:ext cx="669805" cy="12861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