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11125" cx="2010765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Short Stack"/>
      <p:regular r:id="rId21"/>
    </p:embeddedFont>
    <p:embeddedFont>
      <p:font typeface="Poppins Black"/>
      <p:bold r:id="rId22"/>
      <p:boldItalic r:id="rId23"/>
    </p:embeddedFon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  <p15:guide id="6" orient="horz" pos="3055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gUpybczxqFTEHVWddbSeBU5qdd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89" orient="horz"/>
        <p:guide pos="317"/>
        <p:guide pos="158" orient="horz"/>
        <p:guide pos="2454" orient="horz"/>
        <p:guide pos="6393"/>
        <p:guide pos="30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ShortStack-regular.fntdata"/><Relationship Id="rId24" Type="http://schemas.openxmlformats.org/officeDocument/2006/relationships/font" Target="fonts/Questrial-regular.fntdata"/><Relationship Id="rId23" Type="http://schemas.openxmlformats.org/officeDocument/2006/relationships/font" Target="fonts/Poppins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6b8b5ef8a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36b8b5ef8a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36b8b5ef8a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6b8b5ef8a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g336b8b5ef8a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36b8b5ef8a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6b8b5ef8a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g336b8b5ef8a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36b8b5ef8a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15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36b8b5ef8a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9" name="Google Shape;39;g336b8b5ef8a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36b8b5ef8a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1" name="Google Shape;41;g336b8b5ef8a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6b8b5ef8a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0" name="Google Shape;190;g336b8b5ef8a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91" name="Google Shape;191;g336b8b5ef8a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36b8b5ef8a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6b8b5ef8a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9" name="Google Shape;199;g336b8b5ef8a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g336b8b5ef8a_0_34"/>
          <p:cNvSpPr txBox="1"/>
          <p:nvPr/>
        </p:nvSpPr>
        <p:spPr>
          <a:xfrm>
            <a:off x="6971250" y="250825"/>
            <a:ext cx="131364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Where did Audrey and </a:t>
            </a:r>
            <a:b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Willow go?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did Audrey and Willow see there?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did Willow say “It’s not his fault” about the lion?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 Audrey and Willow decide to hunt for?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201" name="Google Shape;201;g336b8b5ef8a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haunt&quot; is shown, with phonemes separated blended back together." id="47" name="Google Shape;47;p1"/>
          <p:cNvSpPr txBox="1"/>
          <p:nvPr/>
        </p:nvSpPr>
        <p:spPr>
          <a:xfrm>
            <a:off x="11072980" y="4971254"/>
            <a:ext cx="41694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81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1" i="0" lang="en" sz="81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au</a:t>
            </a:r>
            <a:r>
              <a:rPr b="1" i="0" lang="en" sz="81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nt</a:t>
            </a:r>
            <a:endParaRPr b="1" i="0" sz="8100" u="none" cap="none" strike="noStrike">
              <a:solidFill>
                <a:srgbClr val="FF0000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38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1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8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aw</a:t>
            </a:r>
            <a:r>
              <a:rPr b="1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8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1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8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4600" u="none" cap="none" strike="noStrik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" sz="5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55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1" i="0" lang="en" sz="55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au</a:t>
            </a:r>
            <a:r>
              <a:rPr b="1" i="0" lang="en" sz="5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nt</a:t>
            </a:r>
            <a:endParaRPr b="1" i="0" sz="5500" u="none" cap="none" strike="noStrike">
              <a:solidFill>
                <a:srgbClr val="FF0000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48" name="Google Shape;48;p1"/>
          <p:cNvSpPr/>
          <p:nvPr/>
        </p:nvSpPr>
        <p:spPr>
          <a:xfrm>
            <a:off x="11172181" y="4971254"/>
            <a:ext cx="39594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nd letter card &quot;au&quot;" id="49" name="Google Shape;49;p1"/>
          <p:cNvPicPr preferRelativeResize="0"/>
          <p:nvPr/>
        </p:nvPicPr>
        <p:blipFill rotWithShape="1">
          <a:blip r:embed="rId4">
            <a:alphaModFix/>
          </a:blip>
          <a:srcRect b="79" l="0" r="0" t="89"/>
          <a:stretch/>
        </p:blipFill>
        <p:spPr>
          <a:xfrm>
            <a:off x="11734300" y="1377109"/>
            <a:ext cx="3056449" cy="30826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55" name="Google Shape;5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6" name="Google Shape;56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7" name="Google Shape;57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149" y="2140277"/>
            <a:ext cx="11378299" cy="879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01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0149" y="2140277"/>
            <a:ext cx="11378299" cy="8794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D sound letter mat, which includes the sound spellings and phonics: oi, oy, au, aw, wor, ear, gu, gue, kn, gn, wr, ti, ci, and si" id="65" name="Google Shape;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0150" y="2140275"/>
            <a:ext cx="11378299" cy="8794851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66" name="Google Shape;66;p2"/>
          <p:cNvSpPr/>
          <p:nvPr/>
        </p:nvSpPr>
        <p:spPr>
          <a:xfrm>
            <a:off x="11085874" y="3232351"/>
            <a:ext cx="1233900" cy="1057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68" name="Google Shape;6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71" name="Google Shape;71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72" name="Google Shape;72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73" name="Google Shape;73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59922" y="1611799"/>
            <a:ext cx="10707850" cy="832365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applause&quot;" id="80" name="Google Shape;80;p3"/>
          <p:cNvSpPr txBox="1"/>
          <p:nvPr/>
        </p:nvSpPr>
        <p:spPr>
          <a:xfrm>
            <a:off x="8139541" y="2086461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applause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8859082" y="2834928"/>
            <a:ext cx="6819300" cy="2933627"/>
            <a:chOff x="8859082" y="2834928"/>
            <a:chExt cx="6819300" cy="2933627"/>
          </a:xfrm>
        </p:grpSpPr>
        <p:sp>
          <p:nvSpPr>
            <p:cNvPr descr="&quot;&quot;" id="82" name="Google Shape;82;p3"/>
            <p:cNvSpPr/>
            <p:nvPr/>
          </p:nvSpPr>
          <p:spPr>
            <a:xfrm>
              <a:off x="8859082" y="5385155"/>
              <a:ext cx="68193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050395" y="4989041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765400" y="4989041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891452" y="4989067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204516" y="4487120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 flipH="1" rot="10800000">
              <a:off x="12192572" y="4220916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3"/>
            <p:cNvSpPr/>
            <p:nvPr/>
          </p:nvSpPr>
          <p:spPr>
            <a:xfrm>
              <a:off x="12814009" y="4487120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1629492" y="4989067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383108" y="4989067"/>
              <a:ext cx="14415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969832" y="4989041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" name="Google Shape;92;p3"/>
            <p:cNvCxnSpPr/>
            <p:nvPr/>
          </p:nvCxnSpPr>
          <p:spPr>
            <a:xfrm>
              <a:off x="10666136" y="2834928"/>
              <a:ext cx="17700" cy="1451400"/>
            </a:xfrm>
            <a:prstGeom prst="straightConnector1">
              <a:avLst/>
            </a:prstGeom>
            <a:noFill/>
            <a:ln cap="flat" cmpd="sng" w="76200">
              <a:solidFill>
                <a:srgbClr val="EDC31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descr="The word &quot;applause&quot;" id="93" name="Google Shape;93;p3"/>
          <p:cNvSpPr txBox="1"/>
          <p:nvPr/>
        </p:nvSpPr>
        <p:spPr>
          <a:xfrm>
            <a:off x="8139541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applause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700359" y="2168835"/>
            <a:ext cx="10707850" cy="7209579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exhaust&quot;" id="103" name="Google Shape;103;p4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exhaust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4" name="Google Shape;104;p4"/>
          <p:cNvGrpSpPr/>
          <p:nvPr/>
        </p:nvGrpSpPr>
        <p:grpSpPr>
          <a:xfrm>
            <a:off x="9145308" y="2520730"/>
            <a:ext cx="5833200" cy="3326580"/>
            <a:chOff x="9145308" y="2520730"/>
            <a:chExt cx="5833200" cy="3326580"/>
          </a:xfrm>
        </p:grpSpPr>
        <p:sp>
          <p:nvSpPr>
            <p:cNvPr descr="&quot;&quot;" id="105" name="Google Shape;105;p4"/>
            <p:cNvSpPr/>
            <p:nvPr/>
          </p:nvSpPr>
          <p:spPr>
            <a:xfrm>
              <a:off x="9145308" y="5463910"/>
              <a:ext cx="58332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247810" y="4989012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985850" y="4989041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1090517" y="4989012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434367" y="4487120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4"/>
            <p:cNvCxnSpPr/>
            <p:nvPr/>
          </p:nvCxnSpPr>
          <p:spPr>
            <a:xfrm flipH="1" rot="10800000">
              <a:off x="11804998" y="4220916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4"/>
            <p:cNvSpPr/>
            <p:nvPr/>
          </p:nvSpPr>
          <p:spPr>
            <a:xfrm>
              <a:off x="12426435" y="4487120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917743" y="4989067"/>
              <a:ext cx="15186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3676045" y="4989012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4297208" y="4988986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10733971" y="2520730"/>
              <a:ext cx="17700" cy="1451400"/>
            </a:xfrm>
            <a:prstGeom prst="straightConnector1">
              <a:avLst/>
            </a:prstGeom>
            <a:noFill/>
            <a:ln cap="flat" cmpd="sng" w="76200">
              <a:solidFill>
                <a:srgbClr val="EDC31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descr="The word &quot;exhaust&quot;" id="116" name="Google Shape;116;p4"/>
          <p:cNvSpPr txBox="1"/>
          <p:nvPr/>
        </p:nvSpPr>
        <p:spPr>
          <a:xfrm>
            <a:off x="7971977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exhaust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7203503" y="6785387"/>
            <a:ext cx="10893980" cy="2038801"/>
            <a:chOff x="5784675" y="818500"/>
            <a:chExt cx="2737800" cy="1941900"/>
          </a:xfrm>
        </p:grpSpPr>
        <p:sp>
          <p:nvSpPr>
            <p:cNvPr descr="&quot;&quot;" id="125" name="Google Shape;125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Please pause and watch the launch." id="126" name="Google Shape;126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b="1" lang="en" sz="50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Please pause and watch the launch.</a:t>
              </a:r>
              <a:endParaRPr b="1" i="0" sz="5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7203370" y="4727137"/>
            <a:ext cx="10894254" cy="1760138"/>
            <a:chOff x="5784675" y="818500"/>
            <a:chExt cx="2737800" cy="1941900"/>
          </a:xfrm>
        </p:grpSpPr>
        <p:sp>
          <p:nvSpPr>
            <p:cNvPr descr="&quot;&quot;" id="128" name="Google Shape;128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Paul will haul the sauce." id="129" name="Google Shape;129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lang="en" sz="50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Paul will haul the sauce.</a:t>
              </a:r>
              <a:endParaRPr b="1" i="0" sz="5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7203647" y="2390229"/>
            <a:ext cx="10894254" cy="2038801"/>
            <a:chOff x="5784675" y="818500"/>
            <a:chExt cx="2737800" cy="1941900"/>
          </a:xfrm>
        </p:grpSpPr>
        <p:sp>
          <p:nvSpPr>
            <p:cNvPr descr="&quot;&quot;" id="131" name="Google Shape;131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I applaud autumn in August." id="132" name="Google Shape;132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" sz="5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applaud autumn in August.</a:t>
              </a:r>
              <a:endParaRPr b="1" i="0" sz="5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0875" y="925360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astronaut,&quot; &quot;clause,&quot; launch,&quot; &quot;haunt,&quot; &quot;gauze,&quot; &quot;faucet,&quot; and &quot;jaunt.&quot;" id="142" name="Google Shape;142;p6"/>
          <p:cNvSpPr txBox="1"/>
          <p:nvPr/>
        </p:nvSpPr>
        <p:spPr>
          <a:xfrm>
            <a:off x="7180279" y="1530480"/>
            <a:ext cx="13231500" cy="10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astronaut		  clause</a:t>
            </a:r>
            <a:endParaRPr b="1" i="0" sz="9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launch				    haunt</a:t>
            </a:r>
            <a:endParaRPr b="1" i="0" sz="9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gauze				        faucet</a:t>
            </a:r>
            <a:endParaRPr b="1" i="0" sz="9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jaunt</a:t>
            </a:r>
            <a:endParaRPr b="1" i="0" sz="9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90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7130425" y="3858222"/>
            <a:ext cx="12492730" cy="4185831"/>
            <a:chOff x="7130425" y="3858222"/>
            <a:chExt cx="12492730" cy="4185831"/>
          </a:xfrm>
        </p:grpSpPr>
        <p:pic>
          <p:nvPicPr>
            <p:cNvPr descr="&quot;&quot;" id="153" name="Google Shape;15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30425" y="3858222"/>
              <a:ext cx="4173327" cy="315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242664" y="3870715"/>
              <a:ext cx="4173327" cy="4173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02382" y="3870715"/>
              <a:ext cx="4173327" cy="4173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10912" y="3877254"/>
              <a:ext cx="3112243" cy="31122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&quot;au&quot;" id="157" name="Google Shape;157;p7"/>
          <p:cNvSpPr txBox="1"/>
          <p:nvPr/>
        </p:nvSpPr>
        <p:spPr>
          <a:xfrm>
            <a:off x="7202546" y="3831750"/>
            <a:ext cx="31125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</a:t>
            </a:r>
            <a:endParaRPr b="1" i="0" sz="1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ic&quot;" id="158" name="Google Shape;158;p7"/>
          <p:cNvSpPr txBox="1"/>
          <p:nvPr/>
        </p:nvSpPr>
        <p:spPr>
          <a:xfrm>
            <a:off x="16640736" y="3831750"/>
            <a:ext cx="31125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ic</a:t>
            </a:r>
            <a:endParaRPr b="1" i="0" sz="1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mat&quot;" id="159" name="Google Shape;159;p7"/>
          <p:cNvSpPr txBox="1"/>
          <p:nvPr/>
        </p:nvSpPr>
        <p:spPr>
          <a:xfrm>
            <a:off x="13353925" y="3656430"/>
            <a:ext cx="33498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0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</a:t>
            </a:r>
            <a:endParaRPr b="1" i="0" sz="10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to&quot;" id="160" name="Google Shape;160;p7"/>
          <p:cNvSpPr txBox="1"/>
          <p:nvPr/>
        </p:nvSpPr>
        <p:spPr>
          <a:xfrm>
            <a:off x="10615371" y="3831750"/>
            <a:ext cx="31125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</a:t>
            </a:r>
            <a:endParaRPr b="1" i="0" sz="1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62" name="Google Shape;16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63" name="Google Shape;16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9813121" y="1726739"/>
            <a:ext cx="5833157" cy="3109759"/>
            <a:chOff x="5784675" y="818500"/>
            <a:chExt cx="2737800" cy="1941900"/>
          </a:xfrm>
        </p:grpSpPr>
        <p:sp>
          <p:nvSpPr>
            <p:cNvPr descr="&quot;&quot;" id="171" name="Google Shape;171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before&quot;" id="172" name="Google Shape;172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before</a:t>
              </a:r>
              <a:endParaRPr b="1" i="0" sz="9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9813121" y="5778985"/>
            <a:ext cx="5833157" cy="3109759"/>
            <a:chOff x="5784675" y="818500"/>
            <a:chExt cx="2737800" cy="1941900"/>
          </a:xfrm>
        </p:grpSpPr>
        <p:sp>
          <p:nvSpPr>
            <p:cNvPr descr="&quot;&quot;" id="174" name="Google Shape;174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because&quot;" id="175" name="Google Shape;175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00"/>
                <a:buFont typeface="Arial"/>
                <a:buNone/>
              </a:pPr>
              <a:r>
                <a:rPr b="1" i="0" lang="en" sz="8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because</a:t>
              </a:r>
              <a:endParaRPr b="1" i="0" sz="8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1362285" y="6718063"/>
            <a:ext cx="2445671" cy="1800816"/>
            <a:chOff x="11362285" y="6718063"/>
            <a:chExt cx="2445671" cy="1800816"/>
          </a:xfrm>
        </p:grpSpPr>
        <p:cxnSp>
          <p:nvCxnSpPr>
            <p:cNvPr descr="&quot;&quot;" id="177" name="Google Shape;177;p8"/>
            <p:cNvCxnSpPr/>
            <p:nvPr/>
          </p:nvCxnSpPr>
          <p:spPr>
            <a:xfrm>
              <a:off x="11836774" y="6718063"/>
              <a:ext cx="17700" cy="14514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8"/>
            <p:cNvCxnSpPr/>
            <p:nvPr/>
          </p:nvCxnSpPr>
          <p:spPr>
            <a:xfrm>
              <a:off x="12875856" y="7941428"/>
              <a:ext cx="932100" cy="177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9" name="Google Shape;179;p8"/>
            <p:cNvSpPr/>
            <p:nvPr/>
          </p:nvSpPr>
          <p:spPr>
            <a:xfrm>
              <a:off x="11362285" y="8108479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037647" y="8108479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