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11311125" cx="20107650"/>
  <p:notesSz cx="6858000" cy="9144000"/>
  <p:embeddedFontLst>
    <p:embeddedFont>
      <p:font typeface="Poppins"/>
      <p:regular r:id="rId14"/>
      <p:bold r:id="rId15"/>
      <p:italic r:id="rId16"/>
      <p:boldItalic r:id="rId17"/>
    </p:embeddedFont>
    <p:embeddedFont>
      <p:font typeface="Short Stack"/>
      <p:regular r:id="rId18"/>
    </p:embeddedFont>
    <p:embeddedFont>
      <p:font typeface="Poppins Black"/>
      <p:bold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689">
          <p15:clr>
            <a:srgbClr val="A4A3A4"/>
          </p15:clr>
        </p15:guide>
        <p15:guide id="2" pos="317">
          <p15:clr>
            <a:srgbClr val="A4A3A4"/>
          </p15:clr>
        </p15:guide>
        <p15:guide id="3" orient="horz" pos="158">
          <p15:clr>
            <a:srgbClr val="9AA0A6"/>
          </p15:clr>
        </p15:guide>
        <p15:guide id="4" orient="horz" pos="2454">
          <p15:clr>
            <a:srgbClr val="9AA0A6"/>
          </p15:clr>
        </p15:guide>
        <p15:guide id="5" pos="639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689" orient="horz"/>
        <p:guide pos="317"/>
        <p:guide pos="158" orient="horz"/>
        <p:guide pos="2454" orient="horz"/>
        <p:guide pos="6393"/>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oppinsBlack-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bold.fntdata"/><Relationship Id="rId14" Type="http://schemas.openxmlformats.org/officeDocument/2006/relationships/font" Target="fonts/Poppins-regular.fntdata"/><Relationship Id="rId17" Type="http://schemas.openxmlformats.org/officeDocument/2006/relationships/font" Target="fonts/Poppins-boldItalic.fntdata"/><Relationship Id="rId16" Type="http://schemas.openxmlformats.org/officeDocument/2006/relationships/font" Target="fonts/Poppins-italic.fntdata"/><Relationship Id="rId5" Type="http://schemas.openxmlformats.org/officeDocument/2006/relationships/notesMaster" Target="notesMasters/notesMaster1.xml"/><Relationship Id="rId19" Type="http://schemas.openxmlformats.org/officeDocument/2006/relationships/font" Target="fonts/PoppinsBlack-bold.fntdata"/><Relationship Id="rId6" Type="http://schemas.openxmlformats.org/officeDocument/2006/relationships/slide" Target="slides/slide1.xml"/><Relationship Id="rId18" Type="http://schemas.openxmlformats.org/officeDocument/2006/relationships/font" Target="fonts/ShortStack-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p5:notes"/>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 name="Google Shape;3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In unit 1, we'll look at decoding and spelling words with diphthongs. Our next diphthong is o-u pronounced /ow/. We've learned that o-u can also make the long o sound. Today, we'll practice decoding and spelling words when the o-u says /ow/.</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Hold up the </a:t>
            </a:r>
            <a:r>
              <a:rPr b="1" lang="en" sz="1200">
                <a:solidFill>
                  <a:schemeClr val="dk1"/>
                </a:solidFill>
                <a:latin typeface="Poppins"/>
                <a:ea typeface="Poppins"/>
                <a:cs typeface="Poppins"/>
                <a:sym typeface="Poppins"/>
              </a:rPr>
              <a:t>Sound Letter o-u card</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o-u is a diphthong. A diphthong are two letters, usually vowels, that when combined make a unique sound that changes from the beginning to the end. Listen. /ow/. Do you hear how it starts as one sound but ends as another? That's a diphthong. Say it with me. /ow/.</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say /ow/.</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o-u says /ow/ like a </a:t>
            </a:r>
            <a:r>
              <a:rPr i="1" lang="en" sz="1200">
                <a:solidFill>
                  <a:schemeClr val="dk1"/>
                </a:solidFill>
                <a:latin typeface="Poppins"/>
                <a:ea typeface="Poppins"/>
                <a:cs typeface="Poppins"/>
                <a:sym typeface="Poppins"/>
              </a:rPr>
              <a:t>m</a:t>
            </a:r>
            <a:r>
              <a:rPr i="1" lang="en" sz="1200" u="sng">
                <a:solidFill>
                  <a:schemeClr val="dk1"/>
                </a:solidFill>
                <a:latin typeface="Poppins"/>
                <a:ea typeface="Poppins"/>
                <a:cs typeface="Poppins"/>
                <a:sym typeface="Poppins"/>
              </a:rPr>
              <a:t>ou</a:t>
            </a:r>
            <a:r>
              <a:rPr i="1" lang="en" sz="1200">
                <a:solidFill>
                  <a:schemeClr val="dk1"/>
                </a:solidFill>
                <a:latin typeface="Poppins"/>
                <a:ea typeface="Poppins"/>
                <a:cs typeface="Poppins"/>
                <a:sym typeface="Poppins"/>
              </a:rPr>
              <a:t>se</a:t>
            </a:r>
            <a:r>
              <a:rPr lang="en" sz="1200">
                <a:solidFill>
                  <a:schemeClr val="dk1"/>
                </a:solidFill>
                <a:latin typeface="Poppins"/>
                <a:ea typeface="Poppins"/>
                <a:cs typeface="Poppins"/>
                <a:sym typeface="Poppins"/>
              </a:rPr>
              <a:t> in the </a:t>
            </a:r>
            <a:r>
              <a:rPr i="1" lang="en" sz="1200">
                <a:solidFill>
                  <a:schemeClr val="dk1"/>
                </a:solidFill>
                <a:latin typeface="Poppins"/>
                <a:ea typeface="Poppins"/>
                <a:cs typeface="Poppins"/>
                <a:sym typeface="Poppins"/>
              </a:rPr>
              <a:t>h</a:t>
            </a:r>
            <a:r>
              <a:rPr i="1" lang="en" sz="1200" u="sng">
                <a:solidFill>
                  <a:schemeClr val="dk1"/>
                </a:solidFill>
                <a:latin typeface="Poppins"/>
                <a:ea typeface="Poppins"/>
                <a:cs typeface="Poppins"/>
                <a:sym typeface="Poppins"/>
              </a:rPr>
              <a:t>ou</a:t>
            </a:r>
            <a:r>
              <a:rPr i="1" lang="en" sz="1200">
                <a:solidFill>
                  <a:schemeClr val="dk1"/>
                </a:solidFill>
                <a:latin typeface="Poppins"/>
                <a:ea typeface="Poppins"/>
                <a:cs typeface="Poppins"/>
                <a:sym typeface="Poppins"/>
              </a:rPr>
              <a:t>se</a:t>
            </a:r>
            <a:r>
              <a:rPr lang="en" sz="1200">
                <a:solidFill>
                  <a:schemeClr val="dk1"/>
                </a:solidFill>
                <a:latin typeface="Poppins"/>
                <a:ea typeface="Poppins"/>
                <a:cs typeface="Poppins"/>
                <a:sym typeface="Poppins"/>
              </a:rPr>
              <a:t>. For example, when I see mount, I say /m/ /ow/ /n/ /t/ = mount. What does o-u say?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all the students say /ow/.</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see the o-u card, we'll say /o/ /ow/ because the spelling can make more than one sound. </a:t>
            </a:r>
            <a:endParaRPr b="1" sz="12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6:notes"/>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 name="Google Shape;5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review each of these spellings and all our cards.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so far. (</a:t>
            </a:r>
            <a:r>
              <a:rPr b="1" lang="en" sz="1200">
                <a:solidFill>
                  <a:schemeClr val="dk1"/>
                </a:solidFill>
                <a:latin typeface="Poppins"/>
                <a:ea typeface="Poppins"/>
                <a:cs typeface="Poppins"/>
                <a:sym typeface="Poppins"/>
              </a:rPr>
              <a:t>Sound Letter Cards: a, e, i, o, u, wh, sh, ch, ng, ck, ph, qu, ai, ay, ee, ea, igh, c, g, oa, oe, gu, ar, eigh, ei, ey, er, y, ie, ir, y_e, or, ow, ou, ough, ur, ew, ui, eu, oi, oy, au</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o-u can say the diphthong, /ow/. Let's practice reading our new spelling pattern!</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7: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Blend the Sounds!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o-u can make the diphthong sound, /ow/.</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mount</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that this word has an 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Underline it to show that it stays together.</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see this word doesn't have any other vowels. I'm ready! Let's sound out the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Start at your shoulder, and chop/ tap the sounds out. When it's time to blend, start back at the shoulder and run your hand smoothly down your arm.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/m/ /ow/ /n/ /t/. Let's segment and blend the word together now using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i="1" lang="en" sz="1200">
                <a:solidFill>
                  <a:schemeClr val="dk1"/>
                </a:solidFill>
                <a:latin typeface="Poppins"/>
                <a:ea typeface="Poppins"/>
                <a:cs typeface="Poppins"/>
                <a:sym typeface="Poppins"/>
              </a:rPr>
              <a:t>mount</a:t>
            </a:r>
            <a:r>
              <a:rPr lang="en" sz="1200">
                <a:solidFill>
                  <a:schemeClr val="dk1"/>
                </a:solidFill>
                <a:latin typeface="Poppins"/>
                <a:ea typeface="Poppins"/>
                <a:cs typeface="Poppins"/>
                <a:sym typeface="Poppins"/>
              </a:rPr>
              <a:t> using the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Smart blending! </a:t>
            </a:r>
            <a:endParaRPr b="1" sz="1200">
              <a:solidFill>
                <a:schemeClr val="dk1"/>
              </a:solidFill>
              <a:latin typeface="Poppins"/>
              <a:ea typeface="Poppins"/>
              <a:cs typeface="Poppins"/>
              <a:sym typeface="Poppins"/>
            </a:endParaRPr>
          </a:p>
        </p:txBody>
      </p:sp>
      <p:sp>
        <p:nvSpPr>
          <p:cNvPr id="67" name="Google Shape;67;p7: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68" name="Google Shape;68;p7: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8: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Blend the Sounds!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look at another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proud</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What do you notice about this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Allow students to point out that it has an 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this word uses o-u. You do it with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Take notes on the students that can accurately blend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Remember, o-u can say /ow/. Great thinking while blending the sounds today!</a:t>
            </a:r>
            <a:endParaRPr sz="1200">
              <a:solidFill>
                <a:schemeClr val="dk1"/>
              </a:solidFill>
              <a:latin typeface="Poppins"/>
              <a:ea typeface="Poppins"/>
              <a:cs typeface="Poppins"/>
              <a:sym typeface="Poppins"/>
            </a:endParaRPr>
          </a:p>
        </p:txBody>
      </p:sp>
      <p:sp>
        <p:nvSpPr>
          <p:cNvPr id="87" name="Google Shape;87;p8: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88" name="Google Shape;88;p8: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9: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Read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sentence.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first sentence: </a:t>
            </a:r>
            <a:r>
              <a:rPr i="1" lang="en" sz="1200">
                <a:solidFill>
                  <a:schemeClr val="dk1"/>
                </a:solidFill>
                <a:latin typeface="Poppins"/>
                <a:ea typeface="Poppins"/>
                <a:cs typeface="Poppins"/>
                <a:sym typeface="Poppins"/>
              </a:rPr>
              <a:t>The mouse found a treat in our house.</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start reading. If we come to a word we don't know, we'll stop and figure it out. Here we go.</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Guide the students along in the sentence stopping to decode words when necessary. If students become stuck on a word, use the decoding strategies we've been practicing.</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When you have it right, start the sentence again to make sure you're reading for meaning.</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Repeat these steps with a couple more sentences.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Sentence 2: </a:t>
            </a:r>
            <a:r>
              <a:rPr i="1" lang="en" sz="1200">
                <a:solidFill>
                  <a:schemeClr val="dk1"/>
                </a:solidFill>
                <a:latin typeface="Poppins"/>
                <a:ea typeface="Poppins"/>
                <a:cs typeface="Poppins"/>
                <a:sym typeface="Poppins"/>
              </a:rPr>
              <a:t>Don't shout! It is already so loud.</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Sentence 3: </a:t>
            </a:r>
            <a:r>
              <a:rPr i="1" lang="en" sz="1200">
                <a:solidFill>
                  <a:schemeClr val="dk1"/>
                </a:solidFill>
                <a:latin typeface="Poppins"/>
                <a:ea typeface="Poppins"/>
                <a:cs typeface="Poppins"/>
                <a:sym typeface="Poppins"/>
              </a:rPr>
              <a:t>The milk was sour. I covered my mouth and then spit it out.</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o-u makes the sound, /ow/. Those brains are growing!</a:t>
            </a:r>
            <a:endParaRPr b="1" sz="1200">
              <a:solidFill>
                <a:schemeClr val="dk1"/>
              </a:solidFill>
              <a:latin typeface="Poppins"/>
              <a:ea typeface="Poppins"/>
              <a:cs typeface="Poppins"/>
              <a:sym typeface="Poppins"/>
            </a:endParaRPr>
          </a:p>
        </p:txBody>
      </p:sp>
      <p:sp>
        <p:nvSpPr>
          <p:cNvPr id="106" name="Google Shape;106;p9: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07" name="Google Shape;107;p9: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10: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Decode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 Look at our words for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Follow this </a:t>
            </a:r>
            <a:r>
              <a:rPr lang="en" sz="1200" u="sng">
                <a:solidFill>
                  <a:schemeClr val="dk1"/>
                </a:solidFill>
                <a:latin typeface="Poppins"/>
                <a:ea typeface="Poppins"/>
                <a:cs typeface="Poppins"/>
                <a:sym typeface="Poppins"/>
              </a:rPr>
              <a:t>routine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indent="-304800" lvl="0" marL="457200" rtl="0" algn="l">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b="1" i="1" lang="en" sz="1200">
                <a:solidFill>
                  <a:schemeClr val="dk1"/>
                </a:solidFill>
                <a:latin typeface="Poppins"/>
                <a:ea typeface="Poppins"/>
                <a:cs typeface="Poppins"/>
                <a:sym typeface="Poppins"/>
              </a:rPr>
              <a:t>doubt, ouch, cloud, flour, count, mountain</a:t>
            </a:r>
            <a:r>
              <a:rPr i="1" lang="en" sz="1200">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I'll be by to listen. Use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b="1" sz="1200">
              <a:solidFill>
                <a:schemeClr val="dk1"/>
              </a:solidFill>
              <a:latin typeface="Poppins"/>
              <a:ea typeface="Poppins"/>
              <a:cs typeface="Poppins"/>
              <a:sym typeface="Poppins"/>
            </a:endParaRPr>
          </a:p>
        </p:txBody>
      </p:sp>
      <p:sp>
        <p:nvSpPr>
          <p:cNvPr id="126" name="Google Shape;126;p10: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27" name="Google Shape;127;p10: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1: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 for today. The word is </a:t>
            </a:r>
            <a:r>
              <a:rPr i="1" lang="en" sz="1200">
                <a:solidFill>
                  <a:schemeClr val="dk1"/>
                </a:solidFill>
                <a:latin typeface="Poppins"/>
                <a:ea typeface="Poppins"/>
                <a:cs typeface="Poppins"/>
                <a:sym typeface="Poppins"/>
              </a:rPr>
              <a:t>bounce</a:t>
            </a:r>
            <a:r>
              <a:rPr lang="en" sz="1200">
                <a:solidFill>
                  <a:schemeClr val="dk1"/>
                </a:solidFill>
                <a:latin typeface="Poppins"/>
                <a:ea typeface="Poppins"/>
                <a:cs typeface="Poppins"/>
                <a:sym typeface="Poppins"/>
              </a:rPr>
              <a:t>. How would we spell the word </a:t>
            </a:r>
            <a:r>
              <a:rPr i="1" lang="en" sz="1200">
                <a:solidFill>
                  <a:schemeClr val="dk1"/>
                </a:solidFill>
                <a:latin typeface="Poppins"/>
                <a:ea typeface="Poppins"/>
                <a:cs typeface="Poppins"/>
                <a:sym typeface="Poppins"/>
              </a:rPr>
              <a:t>bounce</a:t>
            </a:r>
            <a:r>
              <a:rPr lang="en" sz="1200">
                <a:solidFill>
                  <a:schemeClr val="dk1"/>
                </a:solidFill>
                <a:latin typeface="Poppins"/>
                <a:ea typeface="Poppins"/>
                <a:cs typeface="Poppins"/>
                <a:sym typeface="Poppins"/>
              </a:rPr>
              <a:t>. Let's listen to the sounds and match the sound to the correct letter. The word is "bounce". I hear 1 syllable. "bounce". Sound out the word as we write the letters.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Sound and write the letters together. Encourage students to sound and write as well.</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Write b.</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/ow/</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Write 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Write 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Write c.</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need to add a s to make the c soft.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Write 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sound it out to make sure it spells the word we want.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Sound out the word again.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Does this look right?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Allow students to respond.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think so too! Nicely done!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Repeat with additional words from list if students need more practice. (mouth, about)</a:t>
            </a:r>
            <a:endParaRPr sz="1200">
              <a:solidFill>
                <a:schemeClr val="dk1"/>
              </a:solidFill>
              <a:latin typeface="Poppins"/>
              <a:ea typeface="Poppins"/>
              <a:cs typeface="Poppins"/>
              <a:sym typeface="Poppins"/>
            </a:endParaRPr>
          </a:p>
        </p:txBody>
      </p:sp>
      <p:sp>
        <p:nvSpPr>
          <p:cNvPr id="136" name="Google Shape;136;p11: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37" name="Google Shape;137;p11: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2: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High Frequency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1 new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 </a:t>
            </a:r>
            <a:r>
              <a:rPr i="1" lang="en" sz="1200">
                <a:solidFill>
                  <a:schemeClr val="dk1"/>
                </a:solidFill>
                <a:latin typeface="Poppins"/>
                <a:ea typeface="Poppins"/>
                <a:cs typeface="Poppins"/>
                <a:sym typeface="Poppins"/>
              </a:rPr>
              <a:t>would</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These tricky high frequency words. W says /w/, as expected. The o-u makes a /oo/ sound. The l is silent - no sound. We hear the /d/ at the end of the word. Putting it all together, we have /w/ /oo/ /d/ = "would". Would you like to go to the movies. It sounds the same at the wood you put in a campfire, but is spelled differently. Sound it out with me using your sound mapping boxes.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Sound out /w/ /oo/ /d/ = "would".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Let's read our previous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or hold up all the high frequency words to this point as the students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1 new high frequency word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would</a:t>
            </a:r>
            <a:endParaRPr b="1" sz="1200">
              <a:solidFill>
                <a:schemeClr val="dk1"/>
              </a:solidFill>
              <a:latin typeface="Poppins"/>
              <a:ea typeface="Poppins"/>
              <a:cs typeface="Poppins"/>
              <a:sym typeface="Poppins"/>
            </a:endParaRPr>
          </a:p>
        </p:txBody>
      </p:sp>
      <p:sp>
        <p:nvSpPr>
          <p:cNvPr id="155" name="Google Shape;155;p12: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56" name="Google Shape;156;p12: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8" name="Shape 8"/>
        <p:cNvGrpSpPr/>
        <p:nvPr/>
      </p:nvGrpSpPr>
      <p:grpSpPr>
        <a:xfrm>
          <a:off x="0" y="0"/>
          <a:ext cx="0" cy="0"/>
          <a:chOff x="0" y="0"/>
          <a:chExt cx="0" cy="0"/>
        </a:xfrm>
      </p:grpSpPr>
      <p:sp>
        <p:nvSpPr>
          <p:cNvPr id="9" name="Google Shape;9;p2"/>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0" name="Shape 10"/>
        <p:cNvGrpSpPr/>
        <p:nvPr/>
      </p:nvGrpSpPr>
      <p:grpSpPr>
        <a:xfrm>
          <a:off x="0" y="0"/>
          <a:ext cx="0" cy="0"/>
          <a:chOff x="0" y="0"/>
          <a:chExt cx="0" cy="0"/>
        </a:xfrm>
      </p:grpSpPr>
      <p:sp>
        <p:nvSpPr>
          <p:cNvPr id="11" name="Google Shape;11;p3"/>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
        <p:nvSpPr>
          <p:cNvPr id="12" name="Google Shape;12;p3"/>
          <p:cNvSpPr txBox="1"/>
          <p:nvPr>
            <p:ph idx="1" type="body"/>
          </p:nvPr>
        </p:nvSpPr>
        <p:spPr>
          <a:xfrm>
            <a:off x="0" y="375203"/>
            <a:ext cx="5767800" cy="9057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1"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38150" lvl="2" marL="1371600" marR="0" rtl="0" algn="l">
              <a:lnSpc>
                <a:spcPct val="90000"/>
              </a:lnSpc>
              <a:spcBef>
                <a:spcPts val="900"/>
              </a:spcBef>
              <a:spcAft>
                <a:spcPts val="0"/>
              </a:spcAft>
              <a:buClr>
                <a:schemeClr val="dk1"/>
              </a:buClr>
              <a:buSzPts val="3300"/>
              <a:buFont typeface="Arial"/>
              <a:buChar char="•"/>
              <a:defRPr b="0" i="0" sz="3300" u="none" cap="none" strike="noStrike">
                <a:solidFill>
                  <a:schemeClr val="dk1"/>
                </a:solidFill>
                <a:latin typeface="Calibri"/>
                <a:ea typeface="Calibri"/>
                <a:cs typeface="Calibri"/>
                <a:sym typeface="Calibri"/>
              </a:defRPr>
            </a:lvl3pPr>
            <a:lvl4pPr indent="-425450" lvl="3" marL="1828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4pPr>
            <a:lvl5pPr indent="-425450" lvl="4" marL="22860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3" name="Google Shape;13;p3"/>
          <p:cNvSpPr txBox="1"/>
          <p:nvPr>
            <p:ph idx="2" type="body"/>
          </p:nvPr>
        </p:nvSpPr>
        <p:spPr>
          <a:xfrm>
            <a:off x="0" y="2602606"/>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4" name="Google Shape;14;p3"/>
          <p:cNvSpPr txBox="1"/>
          <p:nvPr>
            <p:ph idx="3" type="body"/>
          </p:nvPr>
        </p:nvSpPr>
        <p:spPr>
          <a:xfrm>
            <a:off x="-65453" y="6585065"/>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5" name="Google Shape;15;p3"/>
          <p:cNvSpPr txBox="1"/>
          <p:nvPr>
            <p:ph idx="4" type="body"/>
          </p:nvPr>
        </p:nvSpPr>
        <p:spPr>
          <a:xfrm>
            <a:off x="6252224" y="3207438"/>
            <a:ext cx="13426200" cy="68520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06FB6"/>
              </a:buClr>
              <a:buSzPts val="4600"/>
              <a:buFont typeface="Arial"/>
              <a:buChar char="•"/>
              <a:defRPr b="0" i="0" sz="4600" u="none" cap="none" strike="noStrike">
                <a:solidFill>
                  <a:srgbClr val="006FB6"/>
                </a:solidFill>
                <a:latin typeface="Calibri"/>
                <a:ea typeface="Calibri"/>
                <a:cs typeface="Calibri"/>
                <a:sym typeface="Calibri"/>
              </a:defRPr>
            </a:lvl1pPr>
            <a:lvl2pPr indent="-482600" lvl="1" marL="9144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
  <p:cSld name="Test">
    <p:spTree>
      <p:nvGrpSpPr>
        <p:cNvPr id="16" name="Shape 16"/>
        <p:cNvGrpSpPr/>
        <p:nvPr/>
      </p:nvGrpSpPr>
      <p:grpSpPr>
        <a:xfrm>
          <a:off x="0" y="0"/>
          <a:ext cx="0" cy="0"/>
          <a:chOff x="0" y="0"/>
          <a:chExt cx="0" cy="0"/>
        </a:xfrm>
      </p:grpSpPr>
      <p:sp>
        <p:nvSpPr>
          <p:cNvPr id="17" name="Google Shape;17;p4"/>
          <p:cNvSpPr txBox="1"/>
          <p:nvPr>
            <p:ph idx="1" type="body"/>
          </p:nvPr>
        </p:nvSpPr>
        <p:spPr>
          <a:xfrm>
            <a:off x="612750" y="6154125"/>
            <a:ext cx="5738700" cy="2124000"/>
          </a:xfrm>
          <a:prstGeom prst="rect">
            <a:avLst/>
          </a:prstGeom>
          <a:noFill/>
          <a:ln>
            <a:noFill/>
          </a:ln>
        </p:spPr>
        <p:txBody>
          <a:bodyPr anchorCtr="0" anchor="t" bIns="45700" lIns="91450" spcFirstLastPara="1" rIns="91450" wrap="square" tIns="45700">
            <a:noAutofit/>
          </a:bodyPr>
          <a:lstStyle>
            <a:lvl1pPr indent="-228600" lvl="0" marL="4572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1pPr>
            <a:lvl2pPr indent="-228600" lvl="1" marL="9144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2pPr>
            <a:lvl3pPr indent="-228600" lvl="2" marL="13716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3pPr>
            <a:lvl4pPr indent="-228600" lvl="3" marL="18288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4pPr>
            <a:lvl5pPr indent="-228600" lvl="4" marL="22860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5pPr>
            <a:lvl6pPr indent="-228600" lvl="5" marL="27432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6pPr>
            <a:lvl7pPr indent="-228600" lvl="6" marL="32004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7pPr>
            <a:lvl8pPr indent="-228600" lvl="7" marL="36576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8pPr>
            <a:lvl9pPr indent="-228600" lvl="8" marL="41148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9pPr>
          </a:lstStyle>
          <a:p/>
        </p:txBody>
      </p:sp>
      <p:sp>
        <p:nvSpPr>
          <p:cNvPr id="18" name="Google Shape;18;p4"/>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7600"/>
              <a:buFont typeface="Arial"/>
              <a:buNone/>
              <a:defRPr b="0" i="0" sz="7600" u="none" cap="none" strike="noStrike">
                <a:solidFill>
                  <a:srgbClr val="0071B5"/>
                </a:solidFill>
                <a:latin typeface="Poppins Black"/>
                <a:ea typeface="Poppins Black"/>
                <a:cs typeface="Poppins Black"/>
                <a:sym typeface="Poppins Black"/>
              </a:defRPr>
            </a:lvl1pPr>
            <a:lvl2pPr indent="-228600" lvl="1" marL="9144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2pPr>
            <a:lvl3pPr indent="-228600" lvl="2" marL="13716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3pPr>
            <a:lvl4pPr indent="-228600" lvl="3" marL="18288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4pPr>
            <a:lvl5pPr indent="-228600" lvl="4" marL="22860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5pPr>
            <a:lvl6pPr indent="-228600" lvl="5" marL="27432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5875">
          <p15:clr>
            <a:srgbClr val="FBAE40"/>
          </p15:clr>
        </p15:guide>
        <p15:guide id="2" pos="1044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1">
  <p:cSld name="1_Blank_1">
    <p:spTree>
      <p:nvGrpSpPr>
        <p:cNvPr id="19" name="Shape 1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1">
  <p:cSld name="2_Title Slide_1">
    <p:spTree>
      <p:nvGrpSpPr>
        <p:cNvPr id="20" name="Shape 20"/>
        <p:cNvGrpSpPr/>
        <p:nvPr/>
      </p:nvGrpSpPr>
      <p:grpSpPr>
        <a:xfrm>
          <a:off x="0" y="0"/>
          <a:ext cx="0" cy="0"/>
          <a:chOff x="0" y="0"/>
          <a:chExt cx="0" cy="0"/>
        </a:xfrm>
      </p:grpSpPr>
      <p:sp>
        <p:nvSpPr>
          <p:cNvPr id="21" name="Google Shape;21;p6"/>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
        <p:nvSpPr>
          <p:cNvPr id="22" name="Google Shape;22;p6"/>
          <p:cNvSpPr txBox="1"/>
          <p:nvPr>
            <p:ph idx="1" type="body"/>
          </p:nvPr>
        </p:nvSpPr>
        <p:spPr>
          <a:xfrm>
            <a:off x="0" y="375203"/>
            <a:ext cx="5767800" cy="9057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1"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38150" lvl="2" marL="1371600" marR="0" rtl="0" algn="l">
              <a:lnSpc>
                <a:spcPct val="90000"/>
              </a:lnSpc>
              <a:spcBef>
                <a:spcPts val="900"/>
              </a:spcBef>
              <a:spcAft>
                <a:spcPts val="0"/>
              </a:spcAft>
              <a:buClr>
                <a:schemeClr val="dk1"/>
              </a:buClr>
              <a:buSzPts val="3300"/>
              <a:buFont typeface="Arial"/>
              <a:buChar char="•"/>
              <a:defRPr b="0" i="0" sz="3300" u="none" cap="none" strike="noStrike">
                <a:solidFill>
                  <a:schemeClr val="dk1"/>
                </a:solidFill>
                <a:latin typeface="Calibri"/>
                <a:ea typeface="Calibri"/>
                <a:cs typeface="Calibri"/>
                <a:sym typeface="Calibri"/>
              </a:defRPr>
            </a:lvl3pPr>
            <a:lvl4pPr indent="-425450" lvl="3" marL="1828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4pPr>
            <a:lvl5pPr indent="-425450" lvl="4" marL="22860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3" name="Google Shape;23;p6"/>
          <p:cNvSpPr txBox="1"/>
          <p:nvPr>
            <p:ph idx="2" type="body"/>
          </p:nvPr>
        </p:nvSpPr>
        <p:spPr>
          <a:xfrm>
            <a:off x="0" y="2602606"/>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4" name="Google Shape;24;p6"/>
          <p:cNvSpPr txBox="1"/>
          <p:nvPr>
            <p:ph idx="3" type="body"/>
          </p:nvPr>
        </p:nvSpPr>
        <p:spPr>
          <a:xfrm>
            <a:off x="-65453" y="6585065"/>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5" name="Google Shape;25;p6"/>
          <p:cNvSpPr txBox="1"/>
          <p:nvPr>
            <p:ph idx="4" type="body"/>
          </p:nvPr>
        </p:nvSpPr>
        <p:spPr>
          <a:xfrm>
            <a:off x="6252224" y="3207438"/>
            <a:ext cx="13426200" cy="68520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06FB6"/>
              </a:buClr>
              <a:buSzPts val="4600"/>
              <a:buFont typeface="Arial"/>
              <a:buChar char="•"/>
              <a:defRPr b="0" i="0" sz="4600" u="none" cap="none" strike="noStrike">
                <a:solidFill>
                  <a:srgbClr val="006FB6"/>
                </a:solidFill>
                <a:latin typeface="Calibri"/>
                <a:ea typeface="Calibri"/>
                <a:cs typeface="Calibri"/>
                <a:sym typeface="Calibri"/>
              </a:defRPr>
            </a:lvl1pPr>
            <a:lvl2pPr indent="-482600" lvl="1" marL="9144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26" name="Shape 26"/>
        <p:cNvGrpSpPr/>
        <p:nvPr/>
      </p:nvGrpSpPr>
      <p:grpSpPr>
        <a:xfrm>
          <a:off x="0" y="0"/>
          <a:ext cx="0" cy="0"/>
          <a:chOff x="0" y="0"/>
          <a:chExt cx="0" cy="0"/>
        </a:xfrm>
      </p:grpSpPr>
      <p:sp>
        <p:nvSpPr>
          <p:cNvPr id="27" name="Google Shape;27;p7"/>
          <p:cNvSpPr txBox="1"/>
          <p:nvPr>
            <p:ph idx="1" type="body"/>
          </p:nvPr>
        </p:nvSpPr>
        <p:spPr>
          <a:xfrm>
            <a:off x="669035"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8" name="Google Shape;28;p7"/>
          <p:cNvSpPr txBox="1"/>
          <p:nvPr>
            <p:ph idx="2" type="body"/>
          </p:nvPr>
        </p:nvSpPr>
        <p:spPr>
          <a:xfrm>
            <a:off x="634211"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9" name="Google Shape;29;p7"/>
          <p:cNvSpPr txBox="1"/>
          <p:nvPr>
            <p:ph idx="3" type="body"/>
          </p:nvPr>
        </p:nvSpPr>
        <p:spPr>
          <a:xfrm>
            <a:off x="7009629"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30" name="Google Shape;30;p7"/>
          <p:cNvSpPr txBox="1"/>
          <p:nvPr>
            <p:ph idx="4" type="body"/>
          </p:nvPr>
        </p:nvSpPr>
        <p:spPr>
          <a:xfrm>
            <a:off x="13350222"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31" name="Google Shape;31;p7"/>
          <p:cNvSpPr txBox="1"/>
          <p:nvPr>
            <p:ph idx="5" type="body"/>
          </p:nvPr>
        </p:nvSpPr>
        <p:spPr>
          <a:xfrm>
            <a:off x="6989172"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32" name="Google Shape;32;p7"/>
          <p:cNvSpPr txBox="1"/>
          <p:nvPr>
            <p:ph idx="6" type="body"/>
          </p:nvPr>
        </p:nvSpPr>
        <p:spPr>
          <a:xfrm>
            <a:off x="13322583"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6"/>
            <a:ext cx="6938009" cy="11308715"/>
          </a:xfrm>
          <a:custGeom>
            <a:rect b="b" l="l" r="r" t="t"/>
            <a:pathLst>
              <a:path extrusionOk="0" h="11308715" w="6938009">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49"/>
              <a:buFont typeface="Arial"/>
              <a:buNone/>
            </a:pPr>
            <a:r>
              <a:t/>
            </a:r>
            <a:endParaRPr b="0" i="0" sz="849" u="none" cap="none" strike="noStrike">
              <a:solidFill>
                <a:srgbClr val="000000"/>
              </a:solidFill>
              <a:latin typeface="Arial"/>
              <a:ea typeface="Arial"/>
              <a:cs typeface="Arial"/>
              <a:sym typeface="Arial"/>
            </a:endParaRPr>
          </a:p>
        </p:txBody>
      </p:sp>
      <p:pic>
        <p:nvPicPr>
          <p:cNvPr id="7" name="Google Shape;7;p1"/>
          <p:cNvPicPr preferRelativeResize="0"/>
          <p:nvPr/>
        </p:nvPicPr>
        <p:blipFill rotWithShape="1">
          <a:blip r:embed="rId1">
            <a:alphaModFix/>
          </a:blip>
          <a:srcRect b="0" l="0" r="0" t="0"/>
          <a:stretch/>
        </p:blipFill>
        <p:spPr>
          <a:xfrm>
            <a:off x="623020" y="9357637"/>
            <a:ext cx="3994636" cy="121507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27.png"/><Relationship Id="rId5" Type="http://schemas.openxmlformats.org/officeDocument/2006/relationships/image" Target="../media/image11.png"/><Relationship Id="rId6"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28.png"/><Relationship Id="rId7" Type="http://schemas.openxmlformats.org/officeDocument/2006/relationships/image" Target="../media/image11.png"/><Relationship Id="rId8"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16.png"/><Relationship Id="rId5"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8.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3.png"/><Relationship Id="rId4" Type="http://schemas.openxmlformats.org/officeDocument/2006/relationships/image" Target="../media/image21.png"/><Relationship Id="rId5" Type="http://schemas.openxmlformats.org/officeDocument/2006/relationships/image" Target="../media/image26.png"/><Relationship Id="rId6" Type="http://schemas.openxmlformats.org/officeDocument/2006/relationships/image" Target="../media/image29.png"/><Relationship Id="rId7" Type="http://schemas.openxmlformats.org/officeDocument/2006/relationships/image" Target="../media/image18.png"/><Relationship Id="rId8"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 name="Shape 36"/>
        <p:cNvGrpSpPr/>
        <p:nvPr/>
      </p:nvGrpSpPr>
      <p:grpSpPr>
        <a:xfrm>
          <a:off x="0" y="0"/>
          <a:ext cx="0" cy="0"/>
          <a:chOff x="0" y="0"/>
          <a:chExt cx="0" cy="0"/>
        </a:xfrm>
      </p:grpSpPr>
      <p:pic>
        <p:nvPicPr>
          <p:cNvPr id="37" name="Google Shape;37;p8"/>
          <p:cNvPicPr preferRelativeResize="0"/>
          <p:nvPr/>
        </p:nvPicPr>
        <p:blipFill rotWithShape="1">
          <a:blip r:embed="rId3">
            <a:alphaModFix/>
          </a:blip>
          <a:srcRect b="0" l="0" r="0" t="0"/>
          <a:stretch/>
        </p:blipFill>
        <p:spPr>
          <a:xfrm>
            <a:off x="11067262" y="541406"/>
            <a:ext cx="4169325" cy="10640304"/>
          </a:xfrm>
          <a:prstGeom prst="rect">
            <a:avLst/>
          </a:prstGeom>
          <a:noFill/>
          <a:ln>
            <a:noFill/>
          </a:ln>
        </p:spPr>
      </p:pic>
      <p:sp>
        <p:nvSpPr>
          <p:cNvPr id="38" name="Google Shape;38;p8"/>
          <p:cNvSpPr txBox="1"/>
          <p:nvPr/>
        </p:nvSpPr>
        <p:spPr>
          <a:xfrm>
            <a:off x="11067262" y="4786694"/>
            <a:ext cx="4169400" cy="4970100"/>
          </a:xfrm>
          <a:prstGeom prst="rect">
            <a:avLst/>
          </a:prstGeom>
          <a:noFill/>
          <a:ln>
            <a:noFill/>
          </a:ln>
        </p:spPr>
        <p:txBody>
          <a:bodyPr anchorCtr="0" anchor="t" bIns="201050" lIns="201050" spcFirstLastPara="1" rIns="201050" wrap="square" tIns="201050">
            <a:spAutoFit/>
          </a:bodyPr>
          <a:lstStyle/>
          <a:p>
            <a:pPr indent="0" lvl="1" marL="0" marR="0" rtl="0" algn="ctr">
              <a:lnSpc>
                <a:spcPct val="150000"/>
              </a:lnSpc>
              <a:spcBef>
                <a:spcPts val="0"/>
              </a:spcBef>
              <a:spcAft>
                <a:spcPts val="0"/>
              </a:spcAft>
              <a:buClr>
                <a:srgbClr val="000000"/>
              </a:buClr>
              <a:buSzPts val="8100"/>
              <a:buFont typeface="Arial"/>
              <a:buNone/>
            </a:pPr>
            <a:r>
              <a:rPr b="1" i="0" lang="en" sz="8100" u="none" cap="none" strike="noStrike">
                <a:solidFill>
                  <a:schemeClr val="accent1"/>
                </a:solidFill>
                <a:highlight>
                  <a:schemeClr val="lt1"/>
                </a:highlight>
                <a:latin typeface="Poppins"/>
                <a:ea typeface="Poppins"/>
                <a:cs typeface="Poppins"/>
                <a:sym typeface="Poppins"/>
              </a:rPr>
              <a:t>m</a:t>
            </a:r>
            <a:r>
              <a:rPr b="1" i="0" lang="en" sz="8100" u="none" cap="none" strike="noStrike">
                <a:solidFill>
                  <a:srgbClr val="FF0000"/>
                </a:solidFill>
                <a:highlight>
                  <a:schemeClr val="lt1"/>
                </a:highlight>
                <a:latin typeface="Poppins"/>
                <a:ea typeface="Poppins"/>
                <a:cs typeface="Poppins"/>
                <a:sym typeface="Poppins"/>
              </a:rPr>
              <a:t>ou</a:t>
            </a:r>
            <a:r>
              <a:rPr b="1" i="0" lang="en" sz="8100" u="none" cap="none" strike="noStrike">
                <a:solidFill>
                  <a:schemeClr val="accent1"/>
                </a:solidFill>
                <a:highlight>
                  <a:schemeClr val="lt1"/>
                </a:highlight>
                <a:latin typeface="Poppins"/>
                <a:ea typeface="Poppins"/>
                <a:cs typeface="Poppins"/>
                <a:sym typeface="Poppins"/>
              </a:rPr>
              <a:t>nt</a:t>
            </a:r>
            <a:endParaRPr b="1" i="0" sz="8100" u="none" cap="none" strike="noStrike">
              <a:solidFill>
                <a:srgbClr val="FF0000"/>
              </a:solidFill>
              <a:highlight>
                <a:schemeClr val="lt1"/>
              </a:highlight>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4400"/>
              <a:buFont typeface="Arial"/>
              <a:buNone/>
            </a:pPr>
            <a:r>
              <a:rPr b="1" i="0" lang="en" sz="3600" u="none" cap="none" strike="noStrike">
                <a:solidFill>
                  <a:schemeClr val="dk1"/>
                </a:solidFill>
                <a:highlight>
                  <a:schemeClr val="lt1"/>
                </a:highlight>
                <a:latin typeface="Poppins"/>
                <a:ea typeface="Poppins"/>
                <a:cs typeface="Poppins"/>
                <a:sym typeface="Poppins"/>
              </a:rPr>
              <a:t>/</a:t>
            </a:r>
            <a:r>
              <a:rPr b="1" i="0" lang="en" sz="3600" u="none" cap="none" strike="noStrike">
                <a:solidFill>
                  <a:schemeClr val="accent1"/>
                </a:solidFill>
                <a:highlight>
                  <a:schemeClr val="lt1"/>
                </a:highlight>
                <a:latin typeface="Poppins"/>
                <a:ea typeface="Poppins"/>
                <a:cs typeface="Poppins"/>
                <a:sym typeface="Poppins"/>
              </a:rPr>
              <a:t>m</a:t>
            </a:r>
            <a:r>
              <a:rPr b="1" i="0" lang="en" sz="3600" u="none" cap="none" strike="noStrike">
                <a:solidFill>
                  <a:schemeClr val="dk1"/>
                </a:solidFill>
                <a:highlight>
                  <a:schemeClr val="lt1"/>
                </a:highlight>
                <a:latin typeface="Poppins"/>
                <a:ea typeface="Poppins"/>
                <a:cs typeface="Poppins"/>
                <a:sym typeface="Poppins"/>
              </a:rPr>
              <a:t>/ /</a:t>
            </a:r>
            <a:r>
              <a:rPr b="1" i="0" lang="en" sz="3600" u="none" cap="none" strike="noStrike">
                <a:solidFill>
                  <a:srgbClr val="FF0000"/>
                </a:solidFill>
                <a:highlight>
                  <a:schemeClr val="lt1"/>
                </a:highlight>
                <a:latin typeface="Poppins"/>
                <a:ea typeface="Poppins"/>
                <a:cs typeface="Poppins"/>
                <a:sym typeface="Poppins"/>
              </a:rPr>
              <a:t>ow</a:t>
            </a:r>
            <a:r>
              <a:rPr b="1" i="0" lang="en" sz="3600" u="none" cap="none" strike="noStrike">
                <a:solidFill>
                  <a:schemeClr val="dk1"/>
                </a:solidFill>
                <a:highlight>
                  <a:schemeClr val="lt1"/>
                </a:highlight>
                <a:latin typeface="Poppins"/>
                <a:ea typeface="Poppins"/>
                <a:cs typeface="Poppins"/>
                <a:sym typeface="Poppins"/>
              </a:rPr>
              <a:t>/ /</a:t>
            </a:r>
            <a:r>
              <a:rPr b="1" i="0" lang="en" sz="3600" u="none" cap="none" strike="noStrike">
                <a:solidFill>
                  <a:srgbClr val="006EB6"/>
                </a:solidFill>
                <a:highlight>
                  <a:schemeClr val="lt1"/>
                </a:highlight>
                <a:latin typeface="Poppins"/>
                <a:ea typeface="Poppins"/>
                <a:cs typeface="Poppins"/>
                <a:sym typeface="Poppins"/>
              </a:rPr>
              <a:t>n</a:t>
            </a:r>
            <a:r>
              <a:rPr b="1" i="0" lang="en" sz="3600" u="none" cap="none" strike="noStrike">
                <a:solidFill>
                  <a:schemeClr val="dk1"/>
                </a:solidFill>
                <a:highlight>
                  <a:schemeClr val="lt1"/>
                </a:highlight>
                <a:latin typeface="Poppins"/>
                <a:ea typeface="Poppins"/>
                <a:cs typeface="Poppins"/>
                <a:sym typeface="Poppins"/>
              </a:rPr>
              <a:t>/ /</a:t>
            </a:r>
            <a:r>
              <a:rPr b="1" i="0" lang="en" sz="3600" u="none" cap="none" strike="noStrike">
                <a:solidFill>
                  <a:srgbClr val="006EB6"/>
                </a:solidFill>
                <a:highlight>
                  <a:schemeClr val="lt1"/>
                </a:highlight>
                <a:latin typeface="Poppins"/>
                <a:ea typeface="Poppins"/>
                <a:cs typeface="Poppins"/>
                <a:sym typeface="Poppins"/>
              </a:rPr>
              <a:t>t</a:t>
            </a:r>
            <a:r>
              <a:rPr b="1" i="0" lang="en" sz="3600" u="none" cap="none" strike="noStrike">
                <a:solidFill>
                  <a:schemeClr val="dk1"/>
                </a:solidFill>
                <a:highlight>
                  <a:schemeClr val="lt1"/>
                </a:highlight>
                <a:latin typeface="Poppins"/>
                <a:ea typeface="Poppins"/>
                <a:cs typeface="Poppins"/>
                <a:sym typeface="Poppins"/>
              </a:rPr>
              <a:t>/</a:t>
            </a:r>
            <a:endParaRPr b="1" i="0" sz="3600" u="none" cap="none" strike="noStrike">
              <a:solidFill>
                <a:schemeClr val="dk1"/>
              </a:solidFill>
              <a:highlight>
                <a:schemeClr val="lt1"/>
              </a:highlight>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7300"/>
              <a:buFont typeface="Arial"/>
              <a:buNone/>
            </a:pPr>
            <a:r>
              <a:rPr b="1" i="0" lang="en" sz="6600" u="none" cap="none" strike="noStrike">
                <a:solidFill>
                  <a:schemeClr val="dk1"/>
                </a:solidFill>
                <a:highlight>
                  <a:schemeClr val="lt1"/>
                </a:highlight>
                <a:latin typeface="Poppins"/>
                <a:ea typeface="Poppins"/>
                <a:cs typeface="Poppins"/>
                <a:sym typeface="Poppins"/>
              </a:rPr>
              <a:t>= </a:t>
            </a:r>
            <a:r>
              <a:rPr b="1" i="0" lang="en" sz="6600" u="none" cap="none" strike="noStrike">
                <a:solidFill>
                  <a:srgbClr val="006EB6"/>
                </a:solidFill>
                <a:highlight>
                  <a:schemeClr val="lt1"/>
                </a:highlight>
                <a:latin typeface="Poppins"/>
                <a:ea typeface="Poppins"/>
                <a:cs typeface="Poppins"/>
                <a:sym typeface="Poppins"/>
              </a:rPr>
              <a:t>m</a:t>
            </a:r>
            <a:r>
              <a:rPr b="1" i="0" lang="en" sz="6600" u="none" cap="none" strike="noStrike">
                <a:solidFill>
                  <a:srgbClr val="FF0000"/>
                </a:solidFill>
                <a:highlight>
                  <a:schemeClr val="lt1"/>
                </a:highlight>
                <a:latin typeface="Poppins"/>
                <a:ea typeface="Poppins"/>
                <a:cs typeface="Poppins"/>
                <a:sym typeface="Poppins"/>
              </a:rPr>
              <a:t>ou</a:t>
            </a:r>
            <a:r>
              <a:rPr b="1" i="0" lang="en" sz="6600" u="none" cap="none" strike="noStrike">
                <a:solidFill>
                  <a:schemeClr val="accent1"/>
                </a:solidFill>
                <a:highlight>
                  <a:schemeClr val="lt1"/>
                </a:highlight>
                <a:latin typeface="Poppins"/>
                <a:ea typeface="Poppins"/>
                <a:cs typeface="Poppins"/>
                <a:sym typeface="Poppins"/>
              </a:rPr>
              <a:t>nt</a:t>
            </a:r>
            <a:endParaRPr b="1" i="0" sz="6600" u="none" cap="none" strike="noStrike">
              <a:solidFill>
                <a:srgbClr val="FF0000"/>
              </a:solidFill>
              <a:highlight>
                <a:srgbClr val="FFFFFF"/>
              </a:highlight>
              <a:latin typeface="Poppins"/>
              <a:ea typeface="Poppins"/>
              <a:cs typeface="Poppins"/>
              <a:sym typeface="Poppins"/>
            </a:endParaRPr>
          </a:p>
          <a:p>
            <a:pPr indent="0" lvl="1" marL="1003300" marR="0" rtl="0" algn="l">
              <a:lnSpc>
                <a:spcPct val="150000"/>
              </a:lnSpc>
              <a:spcBef>
                <a:spcPts val="0"/>
              </a:spcBef>
              <a:spcAft>
                <a:spcPts val="0"/>
              </a:spcAft>
              <a:buClr>
                <a:srgbClr val="000000"/>
              </a:buClr>
              <a:buSzPts val="2200"/>
              <a:buFont typeface="Arial"/>
              <a:buNone/>
            </a:pPr>
            <a:r>
              <a:t/>
            </a:r>
            <a:endParaRPr b="1" i="0" sz="2200" u="none" cap="none" strike="noStrike">
              <a:solidFill>
                <a:srgbClr val="242424"/>
              </a:solidFill>
              <a:latin typeface="Calibri"/>
              <a:ea typeface="Calibri"/>
              <a:cs typeface="Calibri"/>
              <a:sym typeface="Calibri"/>
            </a:endParaRPr>
          </a:p>
        </p:txBody>
      </p:sp>
      <p:sp>
        <p:nvSpPr>
          <p:cNvPr id="39" name="Google Shape;39;p8"/>
          <p:cNvSpPr/>
          <p:nvPr/>
        </p:nvSpPr>
        <p:spPr>
          <a:xfrm>
            <a:off x="11172181" y="4890602"/>
            <a:ext cx="3959400" cy="15300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pic>
        <p:nvPicPr>
          <p:cNvPr id="40" name="Google Shape;40;p8"/>
          <p:cNvPicPr preferRelativeResize="0"/>
          <p:nvPr/>
        </p:nvPicPr>
        <p:blipFill rotWithShape="1">
          <a:blip r:embed="rId4">
            <a:alphaModFix/>
          </a:blip>
          <a:srcRect b="0" l="426" r="425" t="0"/>
          <a:stretch/>
        </p:blipFill>
        <p:spPr>
          <a:xfrm>
            <a:off x="11734300" y="1377109"/>
            <a:ext cx="3056446" cy="3082668"/>
          </a:xfrm>
          <a:prstGeom prst="rect">
            <a:avLst/>
          </a:prstGeom>
          <a:noFill/>
          <a:ln>
            <a:noFill/>
          </a:ln>
        </p:spPr>
      </p:pic>
      <p:sp>
        <p:nvSpPr>
          <p:cNvPr id="41" name="Google Shape;41;p8"/>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Introduce the sounds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grpSp>
        <p:nvGrpSpPr>
          <p:cNvPr id="42" name="Google Shape;42;p8"/>
          <p:cNvGrpSpPr/>
          <p:nvPr/>
        </p:nvGrpSpPr>
        <p:grpSpPr>
          <a:xfrm>
            <a:off x="599448" y="3308558"/>
            <a:ext cx="2489999" cy="2588607"/>
            <a:chOff x="599452" y="3110429"/>
            <a:chExt cx="2680589" cy="2786745"/>
          </a:xfrm>
        </p:grpSpPr>
        <p:sp>
          <p:nvSpPr>
            <p:cNvPr id="43" name="Google Shape;43;p8"/>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4" name="Google Shape;44;p8"/>
            <p:cNvPicPr preferRelativeResize="0"/>
            <p:nvPr/>
          </p:nvPicPr>
          <p:blipFill rotWithShape="1">
            <a:blip r:embed="rId5">
              <a:alphaModFix/>
            </a:blip>
            <a:srcRect b="0" l="0" r="0" t="0"/>
            <a:stretch/>
          </p:blipFill>
          <p:spPr>
            <a:xfrm>
              <a:off x="1219191" y="3110429"/>
              <a:ext cx="1442294" cy="2697122"/>
            </a:xfrm>
            <a:prstGeom prst="rect">
              <a:avLst/>
            </a:prstGeom>
            <a:noFill/>
            <a:ln>
              <a:noFill/>
            </a:ln>
          </p:spPr>
        </p:pic>
        <p:sp>
          <p:nvSpPr>
            <p:cNvPr id="45" name="Google Shape;45;p8"/>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8"/>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47" name="Google Shape;47;p8"/>
          <p:cNvPicPr preferRelativeResize="0"/>
          <p:nvPr/>
        </p:nvPicPr>
        <p:blipFill rotWithShape="1">
          <a:blip r:embed="rId6">
            <a:alphaModFix/>
          </a:blip>
          <a:srcRect b="0" l="0" r="0" t="0"/>
          <a:stretch/>
        </p:blipFill>
        <p:spPr>
          <a:xfrm>
            <a:off x="18276233" y="550401"/>
            <a:ext cx="669700" cy="1287782"/>
          </a:xfrm>
          <a:prstGeom prst="rect">
            <a:avLst/>
          </a:prstGeom>
          <a:noFill/>
          <a:ln>
            <a:noFill/>
          </a:ln>
        </p:spPr>
      </p:pic>
      <p:sp>
        <p:nvSpPr>
          <p:cNvPr id="48" name="Google Shape;48;p8"/>
          <p:cNvSpPr txBox="1"/>
          <p:nvPr/>
        </p:nvSpPr>
        <p:spPr>
          <a:xfrm>
            <a:off x="610316" y="6314727"/>
            <a:ext cx="6058500" cy="2669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learn new sounds!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use the sound rule to help us read!</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
                                        </p:tgtEl>
                                        <p:attrNameLst>
                                          <p:attrName>style.visibility</p:attrName>
                                        </p:attrNameLst>
                                      </p:cBhvr>
                                      <p:to>
                                        <p:strVal val="visible"/>
                                      </p:to>
                                    </p:set>
                                    <p:animEffect filter="fade" transition="in">
                                      <p:cBhvr>
                                        <p:cTn dur="1000"/>
                                        <p:tgtEl>
                                          <p:spTgt spid="37"/>
                                        </p:tgtEl>
                                      </p:cBhvr>
                                    </p:animEffect>
                                  </p:childTnLst>
                                </p:cTn>
                              </p:par>
                              <p:par>
                                <p:cTn fill="hold" nodeType="withEffect" presetClass="exit" presetID="1" presetSubtype="0">
                                  <p:stCondLst>
                                    <p:cond delay="0"/>
                                  </p:stCondLst>
                                  <p:childTnLst>
                                    <p:set>
                                      <p:cBhvr>
                                        <p:cTn dur="1" fill="hold">
                                          <p:stCondLst>
                                            <p:cond delay="1"/>
                                          </p:stCondLst>
                                        </p:cTn>
                                        <p:tgtEl>
                                          <p:spTgt spid="37"/>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7"/>
                                        </p:tgtEl>
                                        <p:attrNameLst>
                                          <p:attrName>style.visibility</p:attrName>
                                        </p:attrNameLst>
                                      </p:cBhvr>
                                      <p:to>
                                        <p:strVal val="visible"/>
                                      </p:to>
                                    </p:set>
                                    <p:animEffect filter="fade" transition="in">
                                      <p:cBhvr>
                                        <p:cTn dur="1000"/>
                                        <p:tgtEl>
                                          <p:spTgt spid="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
                                        </p:tgtEl>
                                        <p:attrNameLst>
                                          <p:attrName>style.visibility</p:attrName>
                                        </p:attrNameLst>
                                      </p:cBhvr>
                                      <p:to>
                                        <p:strVal val="visible"/>
                                      </p:to>
                                    </p:set>
                                    <p:animEffect filter="fade" transition="in">
                                      <p:cBhvr>
                                        <p:cTn dur="1000"/>
                                        <p:tgtEl>
                                          <p:spTgt spid="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
                                        </p:tgtEl>
                                        <p:attrNameLst>
                                          <p:attrName>style.visibility</p:attrName>
                                        </p:attrNameLst>
                                      </p:cBhvr>
                                      <p:to>
                                        <p:strVal val="visible"/>
                                      </p:to>
                                    </p:set>
                                    <p:animEffect filter="fade" transition="in">
                                      <p:cBhvr>
                                        <p:cTn dur="1000"/>
                                        <p:tgtEl>
                                          <p:spTgt spid="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2" name="Shape 52"/>
        <p:cNvGrpSpPr/>
        <p:nvPr/>
      </p:nvGrpSpPr>
      <p:grpSpPr>
        <a:xfrm>
          <a:off x="0" y="0"/>
          <a:ext cx="0" cy="0"/>
          <a:chOff x="0" y="0"/>
          <a:chExt cx="0" cy="0"/>
        </a:xfrm>
      </p:grpSpPr>
      <p:pic>
        <p:nvPicPr>
          <p:cNvPr id="53" name="Google Shape;53;p9"/>
          <p:cNvPicPr preferRelativeResize="0"/>
          <p:nvPr/>
        </p:nvPicPr>
        <p:blipFill rotWithShape="1">
          <a:blip r:embed="rId3">
            <a:alphaModFix/>
          </a:blip>
          <a:srcRect b="0" l="0" r="0" t="0"/>
          <a:stretch/>
        </p:blipFill>
        <p:spPr>
          <a:xfrm>
            <a:off x="7360150" y="2012450"/>
            <a:ext cx="11543675" cy="8922674"/>
          </a:xfrm>
          <a:prstGeom prst="rect">
            <a:avLst/>
          </a:prstGeom>
          <a:noFill/>
          <a:ln>
            <a:noFill/>
          </a:ln>
        </p:spPr>
      </p:pic>
      <p:pic>
        <p:nvPicPr>
          <p:cNvPr id="54" name="Google Shape;54;p9"/>
          <p:cNvPicPr preferRelativeResize="0"/>
          <p:nvPr/>
        </p:nvPicPr>
        <p:blipFill rotWithShape="1">
          <a:blip r:embed="rId4">
            <a:alphaModFix/>
          </a:blip>
          <a:srcRect b="0" l="0" r="0" t="0"/>
          <a:stretch/>
        </p:blipFill>
        <p:spPr>
          <a:xfrm>
            <a:off x="7360149" y="2012451"/>
            <a:ext cx="11543675" cy="8922674"/>
          </a:xfrm>
          <a:prstGeom prst="rect">
            <a:avLst/>
          </a:prstGeom>
          <a:noFill/>
          <a:ln>
            <a:noFill/>
          </a:ln>
        </p:spPr>
      </p:pic>
      <p:pic>
        <p:nvPicPr>
          <p:cNvPr id="55" name="Google Shape;55;p9"/>
          <p:cNvPicPr preferRelativeResize="0"/>
          <p:nvPr/>
        </p:nvPicPr>
        <p:blipFill rotWithShape="1">
          <a:blip r:embed="rId5">
            <a:alphaModFix/>
          </a:blip>
          <a:srcRect b="0" l="0" r="0" t="0"/>
          <a:stretch/>
        </p:blipFill>
        <p:spPr>
          <a:xfrm>
            <a:off x="7360150" y="2012450"/>
            <a:ext cx="11543675" cy="8922674"/>
          </a:xfrm>
          <a:prstGeom prst="rect">
            <a:avLst/>
          </a:prstGeom>
          <a:noFill/>
          <a:ln>
            <a:noFill/>
          </a:ln>
        </p:spPr>
      </p:pic>
      <p:pic>
        <p:nvPicPr>
          <p:cNvPr id="56" name="Google Shape;56;p9"/>
          <p:cNvPicPr preferRelativeResize="0"/>
          <p:nvPr/>
        </p:nvPicPr>
        <p:blipFill rotWithShape="1">
          <a:blip r:embed="rId6">
            <a:alphaModFix/>
          </a:blip>
          <a:srcRect b="0" l="0" r="0" t="0"/>
          <a:stretch/>
        </p:blipFill>
        <p:spPr>
          <a:xfrm>
            <a:off x="7360150" y="2012451"/>
            <a:ext cx="11543675" cy="8922674"/>
          </a:xfrm>
          <a:prstGeom prst="rect">
            <a:avLst/>
          </a:prstGeom>
          <a:noFill/>
          <a:ln>
            <a:noFill/>
          </a:ln>
        </p:spPr>
      </p:pic>
      <p:sp>
        <p:nvSpPr>
          <p:cNvPr id="57" name="Google Shape;57;p9"/>
          <p:cNvSpPr/>
          <p:nvPr/>
        </p:nvSpPr>
        <p:spPr>
          <a:xfrm>
            <a:off x="7842825" y="6311399"/>
            <a:ext cx="1415400" cy="10554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58" name="Google Shape;58;p9"/>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Introduce the sounds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grpSp>
        <p:nvGrpSpPr>
          <p:cNvPr id="59" name="Google Shape;59;p9"/>
          <p:cNvGrpSpPr/>
          <p:nvPr/>
        </p:nvGrpSpPr>
        <p:grpSpPr>
          <a:xfrm>
            <a:off x="599448" y="3308558"/>
            <a:ext cx="2489999" cy="2588607"/>
            <a:chOff x="599452" y="3110429"/>
            <a:chExt cx="2680589" cy="2786745"/>
          </a:xfrm>
        </p:grpSpPr>
        <p:sp>
          <p:nvSpPr>
            <p:cNvPr id="60" name="Google Shape;60;p9"/>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1" name="Google Shape;61;p9"/>
            <p:cNvPicPr preferRelativeResize="0"/>
            <p:nvPr/>
          </p:nvPicPr>
          <p:blipFill rotWithShape="1">
            <a:blip r:embed="rId7">
              <a:alphaModFix/>
            </a:blip>
            <a:srcRect b="0" l="0" r="0" t="0"/>
            <a:stretch/>
          </p:blipFill>
          <p:spPr>
            <a:xfrm>
              <a:off x="1219191" y="3110429"/>
              <a:ext cx="1442294" cy="2697122"/>
            </a:xfrm>
            <a:prstGeom prst="rect">
              <a:avLst/>
            </a:prstGeom>
            <a:noFill/>
            <a:ln>
              <a:noFill/>
            </a:ln>
          </p:spPr>
        </p:pic>
        <p:sp>
          <p:nvSpPr>
            <p:cNvPr id="62" name="Google Shape;62;p9"/>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9"/>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64" name="Google Shape;64;p9"/>
          <p:cNvPicPr preferRelativeResize="0"/>
          <p:nvPr/>
        </p:nvPicPr>
        <p:blipFill rotWithShape="1">
          <a:blip r:embed="rId8">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1000"/>
                                        <p:tgtEl>
                                          <p:spTgt spid="53"/>
                                        </p:tgtEl>
                                        <p:attrNameLst>
                                          <p:attrName>ppt_w</p:attrName>
                                        </p:attrNameLst>
                                      </p:cBhvr>
                                      <p:tavLst>
                                        <p:tav fmla="" tm="0">
                                          <p:val>
                                            <p:strVal val="0"/>
                                          </p:val>
                                        </p:tav>
                                        <p:tav fmla="" tm="100000">
                                          <p:val>
                                            <p:strVal val="#ppt_w"/>
                                          </p:val>
                                        </p:tav>
                                      </p:tavLst>
                                    </p:anim>
                                    <p:anim calcmode="lin" valueType="num">
                                      <p:cBhvr additive="base">
                                        <p:cTn dur="1000"/>
                                        <p:tgtEl>
                                          <p:spTgt spid="5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1000"/>
                                        <p:tgtEl>
                                          <p:spTgt spid="54"/>
                                        </p:tgtEl>
                                        <p:attrNameLst>
                                          <p:attrName>ppt_w</p:attrName>
                                        </p:attrNameLst>
                                      </p:cBhvr>
                                      <p:tavLst>
                                        <p:tav fmla="" tm="0">
                                          <p:val>
                                            <p:strVal val="0"/>
                                          </p:val>
                                        </p:tav>
                                        <p:tav fmla="" tm="100000">
                                          <p:val>
                                            <p:strVal val="#ppt_w"/>
                                          </p:val>
                                        </p:tav>
                                      </p:tavLst>
                                    </p:anim>
                                    <p:anim calcmode="lin" valueType="num">
                                      <p:cBhvr additive="base">
                                        <p:cTn dur="1000"/>
                                        <p:tgtEl>
                                          <p:spTgt spid="5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additive="base">
                                        <p:cTn dur="1000"/>
                                        <p:tgtEl>
                                          <p:spTgt spid="55"/>
                                        </p:tgtEl>
                                        <p:attrNameLst>
                                          <p:attrName>ppt_w</p:attrName>
                                        </p:attrNameLst>
                                      </p:cBhvr>
                                      <p:tavLst>
                                        <p:tav fmla="" tm="0">
                                          <p:val>
                                            <p:strVal val="0"/>
                                          </p:val>
                                        </p:tav>
                                        <p:tav fmla="" tm="100000">
                                          <p:val>
                                            <p:strVal val="#ppt_w"/>
                                          </p:val>
                                        </p:tav>
                                      </p:tavLst>
                                    </p:anim>
                                    <p:anim calcmode="lin" valueType="num">
                                      <p:cBhvr additive="base">
                                        <p:cTn dur="1000"/>
                                        <p:tgtEl>
                                          <p:spTgt spid="55"/>
                                        </p:tgtEl>
                                        <p:attrNameLst>
                                          <p:attrName>ppt_h</p:attrName>
                                        </p:attrNameLst>
                                      </p:cBhvr>
                                      <p:tavLst>
                                        <p:tav fmla="" tm="0">
                                          <p:val>
                                            <p:strVal val="0"/>
                                          </p:val>
                                        </p:tav>
                                        <p:tav fmla="" tm="100000">
                                          <p:val>
                                            <p:strVal val="#ppt_h"/>
                                          </p:val>
                                        </p:tav>
                                      </p:tavLst>
                                    </p:anim>
                                  </p:childTnLst>
                                </p:cTn>
                              </p:par>
                              <p:par>
                                <p:cTn fill="hold" nodeType="withEffect" presetClass="entr" presetID="1" presetSubtype="0">
                                  <p:stCondLst>
                                    <p:cond delay="0"/>
                                  </p:stCondLst>
                                  <p:childTnLst>
                                    <p:set>
                                      <p:cBhvr>
                                        <p:cTn dur="1" fill="hold">
                                          <p:stCondLst>
                                            <p:cond delay="0"/>
                                          </p:stCondLst>
                                        </p:cTn>
                                        <p:tgtEl>
                                          <p:spTgt spid="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6"/>
                                        </p:tgtEl>
                                        <p:attrNameLst>
                                          <p:attrName>style.visibility</p:attrName>
                                        </p:attrNameLst>
                                      </p:cBhvr>
                                      <p:to>
                                        <p:strVal val="visible"/>
                                      </p:to>
                                    </p:set>
                                    <p:anim calcmode="lin" valueType="num">
                                      <p:cBhvr additive="base">
                                        <p:cTn dur="1000"/>
                                        <p:tgtEl>
                                          <p:spTgt spid="56"/>
                                        </p:tgtEl>
                                        <p:attrNameLst>
                                          <p:attrName>ppt_w</p:attrName>
                                        </p:attrNameLst>
                                      </p:cBhvr>
                                      <p:tavLst>
                                        <p:tav fmla="" tm="0">
                                          <p:val>
                                            <p:strVal val="0"/>
                                          </p:val>
                                        </p:tav>
                                        <p:tav fmla="" tm="100000">
                                          <p:val>
                                            <p:strVal val="#ppt_w"/>
                                          </p:val>
                                        </p:tav>
                                      </p:tavLst>
                                    </p:anim>
                                    <p:anim calcmode="lin" valueType="num">
                                      <p:cBhvr additive="base">
                                        <p:cTn dur="1000"/>
                                        <p:tgtEl>
                                          <p:spTgt spid="5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
                                        </p:tgtEl>
                                        <p:attrNameLst>
                                          <p:attrName>style.visibility</p:attrName>
                                        </p:attrNameLst>
                                      </p:cBhvr>
                                      <p:to>
                                        <p:strVal val="visible"/>
                                      </p:to>
                                    </p:set>
                                    <p:animEffect filter="fade" transition="in">
                                      <p:cBhvr>
                                        <p:cTn dur="1000"/>
                                        <p:tgtEl>
                                          <p:spTgt spid="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9" name="Shape 69"/>
        <p:cNvGrpSpPr/>
        <p:nvPr/>
      </p:nvGrpSpPr>
      <p:grpSpPr>
        <a:xfrm>
          <a:off x="0" y="0"/>
          <a:ext cx="0" cy="0"/>
          <a:chOff x="0" y="0"/>
          <a:chExt cx="0" cy="0"/>
        </a:xfrm>
      </p:grpSpPr>
      <p:pic>
        <p:nvPicPr>
          <p:cNvPr id="70" name="Google Shape;70;p10"/>
          <p:cNvPicPr preferRelativeResize="0"/>
          <p:nvPr/>
        </p:nvPicPr>
        <p:blipFill rotWithShape="1">
          <a:blip r:embed="rId3">
            <a:alphaModFix/>
          </a:blip>
          <a:srcRect b="0" l="0" r="0" t="0"/>
          <a:stretch/>
        </p:blipFill>
        <p:spPr>
          <a:xfrm rot="5400000">
            <a:off x="6659431" y="2633017"/>
            <a:ext cx="10707850" cy="6281216"/>
          </a:xfrm>
          <a:prstGeom prst="rect">
            <a:avLst/>
          </a:prstGeom>
          <a:noFill/>
          <a:ln>
            <a:noFill/>
          </a:ln>
        </p:spPr>
      </p:pic>
      <p:sp>
        <p:nvSpPr>
          <p:cNvPr id="71" name="Google Shape;71;p10"/>
          <p:cNvSpPr txBox="1"/>
          <p:nvPr/>
        </p:nvSpPr>
        <p:spPr>
          <a:xfrm>
            <a:off x="7971977" y="1918889"/>
            <a:ext cx="8010600" cy="2476500"/>
          </a:xfrm>
          <a:prstGeom prst="rect">
            <a:avLst/>
          </a:prstGeom>
          <a:noFill/>
          <a:ln>
            <a:noFill/>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2800"/>
              <a:buFont typeface="Arial"/>
              <a:buNone/>
            </a:pPr>
            <a:r>
              <a:rPr b="1" i="0" lang="en" sz="12000" u="none" cap="none" strike="noStrike">
                <a:solidFill>
                  <a:schemeClr val="lt1"/>
                </a:solidFill>
                <a:latin typeface="Poppins"/>
                <a:ea typeface="Poppins"/>
                <a:cs typeface="Poppins"/>
                <a:sym typeface="Poppins"/>
              </a:rPr>
              <a:t>mount</a:t>
            </a:r>
            <a:endParaRPr b="1" i="0" sz="12000" u="none" cap="none" strike="noStrike">
              <a:solidFill>
                <a:schemeClr val="lt1"/>
              </a:solidFill>
              <a:latin typeface="Poppins"/>
              <a:ea typeface="Poppins"/>
              <a:cs typeface="Poppins"/>
              <a:sym typeface="Poppins"/>
            </a:endParaRPr>
          </a:p>
        </p:txBody>
      </p:sp>
      <p:sp>
        <p:nvSpPr>
          <p:cNvPr id="72" name="Google Shape;72;p10"/>
          <p:cNvSpPr/>
          <p:nvPr/>
        </p:nvSpPr>
        <p:spPr>
          <a:xfrm>
            <a:off x="9549450" y="5128775"/>
            <a:ext cx="48222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3" name="Google Shape;73;p10"/>
          <p:cNvSpPr/>
          <p:nvPr/>
        </p:nvSpPr>
        <p:spPr>
          <a:xfrm>
            <a:off x="9549444" y="4608045"/>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4" name="Google Shape;74;p10"/>
          <p:cNvSpPr/>
          <p:nvPr/>
        </p:nvSpPr>
        <p:spPr>
          <a:xfrm>
            <a:off x="11239848" y="4653923"/>
            <a:ext cx="14415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5" name="Google Shape;75;p10"/>
          <p:cNvSpPr/>
          <p:nvPr/>
        </p:nvSpPr>
        <p:spPr>
          <a:xfrm>
            <a:off x="13079863" y="4608045"/>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6" name="Google Shape;76;p10"/>
          <p:cNvSpPr/>
          <p:nvPr/>
        </p:nvSpPr>
        <p:spPr>
          <a:xfrm>
            <a:off x="11823690" y="4120199"/>
            <a:ext cx="388500" cy="410400"/>
          </a:xfrm>
          <a:prstGeom prst="ellipse">
            <a:avLst/>
          </a:prstGeom>
          <a:solidFill>
            <a:srgbClr val="D7E8AF"/>
          </a:solidFill>
          <a:ln cap="flat" cmpd="sng" w="19050">
            <a:solidFill>
              <a:srgbClr val="666666"/>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cxnSp>
        <p:nvCxnSpPr>
          <p:cNvPr id="77" name="Google Shape;77;p10"/>
          <p:cNvCxnSpPr/>
          <p:nvPr/>
        </p:nvCxnSpPr>
        <p:spPr>
          <a:xfrm flipH="1" rot="10800000">
            <a:off x="11202226" y="3979728"/>
            <a:ext cx="1631400" cy="17100"/>
          </a:xfrm>
          <a:prstGeom prst="straightConnector1">
            <a:avLst/>
          </a:prstGeom>
          <a:noFill/>
          <a:ln cap="flat" cmpd="sng" w="76200">
            <a:solidFill>
              <a:schemeClr val="accent4"/>
            </a:solidFill>
            <a:prstDash val="solid"/>
            <a:round/>
            <a:headEnd len="sm" w="sm" type="none"/>
            <a:tailEnd len="sm" w="sm" type="none"/>
          </a:ln>
        </p:spPr>
      </p:cxnSp>
      <p:sp>
        <p:nvSpPr>
          <p:cNvPr id="78" name="Google Shape;78;p10"/>
          <p:cNvSpPr/>
          <p:nvPr/>
        </p:nvSpPr>
        <p:spPr>
          <a:xfrm>
            <a:off x="13896115" y="4608045"/>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9" name="Google Shape;79;p10"/>
          <p:cNvSpPr txBox="1"/>
          <p:nvPr/>
        </p:nvSpPr>
        <p:spPr>
          <a:xfrm>
            <a:off x="7971977" y="6580453"/>
            <a:ext cx="8010600" cy="2476500"/>
          </a:xfrm>
          <a:prstGeom prst="rect">
            <a:avLst/>
          </a:prstGeom>
          <a:noFill/>
          <a:ln>
            <a:noFill/>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2800"/>
              <a:buFont typeface="Arial"/>
              <a:buNone/>
            </a:pPr>
            <a:r>
              <a:rPr b="1" i="0" lang="en" sz="12000" u="none" cap="none" strike="noStrike">
                <a:solidFill>
                  <a:schemeClr val="lt1"/>
                </a:solidFill>
                <a:latin typeface="Poppins"/>
                <a:ea typeface="Poppins"/>
                <a:cs typeface="Poppins"/>
                <a:sym typeface="Poppins"/>
              </a:rPr>
              <a:t>mount</a:t>
            </a:r>
            <a:endParaRPr b="1" i="0" sz="12000" u="none" cap="none" strike="noStrike">
              <a:solidFill>
                <a:schemeClr val="lt1"/>
              </a:solidFill>
              <a:latin typeface="Poppins"/>
              <a:ea typeface="Poppins"/>
              <a:cs typeface="Poppins"/>
              <a:sym typeface="Poppins"/>
            </a:endParaRPr>
          </a:p>
        </p:txBody>
      </p:sp>
      <p:sp>
        <p:nvSpPr>
          <p:cNvPr id="80" name="Google Shape;80;p10"/>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Blend </a:t>
            </a:r>
            <a:br>
              <a:rPr b="0" i="0" lang="en" sz="7600" u="none" cap="none" strike="noStrike">
                <a:solidFill>
                  <a:srgbClr val="0071B5"/>
                </a:solidFill>
                <a:latin typeface="Poppins Black"/>
                <a:ea typeface="Poppins Black"/>
                <a:cs typeface="Poppins Black"/>
                <a:sym typeface="Poppins Black"/>
              </a:rPr>
            </a:br>
            <a:r>
              <a:rPr b="0" i="0" lang="en" sz="7600" u="none" cap="none" strike="noStrike">
                <a:solidFill>
                  <a:srgbClr val="0071B5"/>
                </a:solidFill>
                <a:latin typeface="Poppins Black"/>
                <a:ea typeface="Poppins Black"/>
                <a:cs typeface="Poppins Black"/>
                <a:sym typeface="Poppins Black"/>
              </a:rPr>
              <a:t>the sounds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sp>
        <p:nvSpPr>
          <p:cNvPr id="81" name="Google Shape;81;p10"/>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82" name="Google Shape;82;p10"/>
          <p:cNvPicPr preferRelativeResize="0"/>
          <p:nvPr/>
        </p:nvPicPr>
        <p:blipFill rotWithShape="1">
          <a:blip r:embed="rId4">
            <a:alphaModFix/>
          </a:blip>
          <a:srcRect b="0" l="0" r="0" t="0"/>
          <a:stretch/>
        </p:blipFill>
        <p:spPr>
          <a:xfrm>
            <a:off x="17653913" y="312775"/>
            <a:ext cx="1821935" cy="1567072"/>
          </a:xfrm>
          <a:prstGeom prst="rect">
            <a:avLst/>
          </a:prstGeom>
          <a:noFill/>
          <a:ln>
            <a:noFill/>
          </a:ln>
        </p:spPr>
      </p:pic>
      <p:sp>
        <p:nvSpPr>
          <p:cNvPr id="83" name="Google Shape;83;p10"/>
          <p:cNvSpPr txBox="1"/>
          <p:nvPr/>
        </p:nvSpPr>
        <p:spPr>
          <a:xfrm>
            <a:off x="610325" y="5924325"/>
            <a:ext cx="5797200" cy="3200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 to help us read the words smoothly!</a:t>
            </a:r>
            <a:endParaRPr b="1" i="0" sz="3450" u="none" cap="none" strike="noStrike">
              <a:solidFill>
                <a:srgbClr val="0071B5"/>
              </a:solidFill>
              <a:latin typeface="Poppins"/>
              <a:ea typeface="Poppins"/>
              <a:cs typeface="Poppins"/>
              <a:sym typeface="Poppins"/>
            </a:endParaRPr>
          </a:p>
        </p:txBody>
      </p:sp>
      <p:pic>
        <p:nvPicPr>
          <p:cNvPr id="84" name="Google Shape;84;p10"/>
          <p:cNvPicPr preferRelativeResize="0"/>
          <p:nvPr/>
        </p:nvPicPr>
        <p:blipFill rotWithShape="1">
          <a:blip r:embed="rId5">
            <a:alphaModFix/>
          </a:blip>
          <a:srcRect b="0" l="0" r="0" t="0"/>
          <a:stretch/>
        </p:blipFill>
        <p:spPr>
          <a:xfrm>
            <a:off x="610315" y="3236871"/>
            <a:ext cx="2781813" cy="235671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000"/>
                                        <p:tgtEl>
                                          <p:spTgt spid="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1000"/>
                                        <p:tgtEl>
                                          <p:spTgt spid="72"/>
                                        </p:tgtEl>
                                      </p:cBhvr>
                                    </p:animEffect>
                                  </p:childTnLst>
                                </p:cTn>
                              </p:par>
                              <p:par>
                                <p:cTn fill="hold" nodeType="withEffect" presetClass="exit" presetID="1" presetSubtype="0">
                                  <p:stCondLst>
                                    <p:cond delay="0"/>
                                  </p:stCondLst>
                                  <p:childTnLst>
                                    <p:set>
                                      <p:cBhvr>
                                        <p:cTn dur="1" fill="hold">
                                          <p:stCondLst>
                                            <p:cond delay="1"/>
                                          </p:stCondLst>
                                        </p:cTn>
                                        <p:tgtEl>
                                          <p:spTgt spid="7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7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1000"/>
                                        <p:tgtEl>
                                          <p:spTgt spid="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9" name="Shape 89"/>
        <p:cNvGrpSpPr/>
        <p:nvPr/>
      </p:nvGrpSpPr>
      <p:grpSpPr>
        <a:xfrm>
          <a:off x="0" y="0"/>
          <a:ext cx="0" cy="0"/>
          <a:chOff x="0" y="0"/>
          <a:chExt cx="0" cy="0"/>
        </a:xfrm>
      </p:grpSpPr>
      <p:pic>
        <p:nvPicPr>
          <p:cNvPr id="90" name="Google Shape;90;p11"/>
          <p:cNvPicPr preferRelativeResize="0"/>
          <p:nvPr/>
        </p:nvPicPr>
        <p:blipFill rotWithShape="1">
          <a:blip r:embed="rId3">
            <a:alphaModFix/>
          </a:blip>
          <a:srcRect b="0" l="0" r="0" t="0"/>
          <a:stretch/>
        </p:blipFill>
        <p:spPr>
          <a:xfrm rot="5400000">
            <a:off x="6637435" y="2852637"/>
            <a:ext cx="10707850" cy="5841977"/>
          </a:xfrm>
          <a:prstGeom prst="rect">
            <a:avLst/>
          </a:prstGeom>
          <a:noFill/>
          <a:ln>
            <a:noFill/>
          </a:ln>
        </p:spPr>
      </p:pic>
      <p:sp>
        <p:nvSpPr>
          <p:cNvPr id="91" name="Google Shape;91;p11"/>
          <p:cNvSpPr txBox="1"/>
          <p:nvPr/>
        </p:nvSpPr>
        <p:spPr>
          <a:xfrm>
            <a:off x="7971977" y="1918889"/>
            <a:ext cx="8010600" cy="2476500"/>
          </a:xfrm>
          <a:prstGeom prst="rect">
            <a:avLst/>
          </a:prstGeom>
          <a:noFill/>
          <a:ln>
            <a:noFill/>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2800"/>
              <a:buFont typeface="Arial"/>
              <a:buNone/>
            </a:pPr>
            <a:r>
              <a:rPr b="1" i="0" lang="en" sz="12000" u="none" cap="none" strike="noStrike">
                <a:solidFill>
                  <a:schemeClr val="lt1"/>
                </a:solidFill>
                <a:latin typeface="Poppins"/>
                <a:ea typeface="Poppins"/>
                <a:cs typeface="Poppins"/>
                <a:sym typeface="Poppins"/>
              </a:rPr>
              <a:t>proud</a:t>
            </a:r>
            <a:endParaRPr b="1" i="0" sz="12000" u="none" cap="none" strike="noStrike">
              <a:solidFill>
                <a:schemeClr val="lt1"/>
              </a:solidFill>
              <a:latin typeface="Poppins"/>
              <a:ea typeface="Poppins"/>
              <a:cs typeface="Poppins"/>
              <a:sym typeface="Poppins"/>
            </a:endParaRPr>
          </a:p>
        </p:txBody>
      </p:sp>
      <p:sp>
        <p:nvSpPr>
          <p:cNvPr id="92" name="Google Shape;92;p11"/>
          <p:cNvSpPr/>
          <p:nvPr/>
        </p:nvSpPr>
        <p:spPr>
          <a:xfrm>
            <a:off x="9658350" y="5128775"/>
            <a:ext cx="45291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93" name="Google Shape;93;p11"/>
          <p:cNvSpPr/>
          <p:nvPr/>
        </p:nvSpPr>
        <p:spPr>
          <a:xfrm>
            <a:off x="9920695" y="4653868"/>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94" name="Google Shape;94;p11"/>
          <p:cNvSpPr/>
          <p:nvPr/>
        </p:nvSpPr>
        <p:spPr>
          <a:xfrm>
            <a:off x="10641202" y="4653841"/>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95" name="Google Shape;95;p11"/>
          <p:cNvSpPr/>
          <p:nvPr/>
        </p:nvSpPr>
        <p:spPr>
          <a:xfrm>
            <a:off x="11605439" y="4653923"/>
            <a:ext cx="14673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96" name="Google Shape;96;p11"/>
          <p:cNvSpPr/>
          <p:nvPr/>
        </p:nvSpPr>
        <p:spPr>
          <a:xfrm>
            <a:off x="11978059" y="4151976"/>
            <a:ext cx="388500" cy="410400"/>
          </a:xfrm>
          <a:prstGeom prst="ellipse">
            <a:avLst/>
          </a:prstGeom>
          <a:solidFill>
            <a:srgbClr val="D7E8AF"/>
          </a:solidFill>
          <a:ln cap="flat" cmpd="sng" w="19050">
            <a:solidFill>
              <a:srgbClr val="666666"/>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cxnSp>
        <p:nvCxnSpPr>
          <p:cNvPr id="97" name="Google Shape;97;p11"/>
          <p:cNvCxnSpPr/>
          <p:nvPr/>
        </p:nvCxnSpPr>
        <p:spPr>
          <a:xfrm flipH="1" rot="10800000">
            <a:off x="11466902" y="3951250"/>
            <a:ext cx="1631400" cy="17100"/>
          </a:xfrm>
          <a:prstGeom prst="straightConnector1">
            <a:avLst/>
          </a:prstGeom>
          <a:noFill/>
          <a:ln cap="flat" cmpd="sng" w="76200">
            <a:solidFill>
              <a:schemeClr val="accent4"/>
            </a:solidFill>
            <a:prstDash val="solid"/>
            <a:round/>
            <a:headEnd len="sm" w="sm" type="none"/>
            <a:tailEnd len="sm" w="sm" type="none"/>
          </a:ln>
        </p:spPr>
      </p:cxnSp>
      <p:sp>
        <p:nvSpPr>
          <p:cNvPr id="98" name="Google Shape;98;p11"/>
          <p:cNvSpPr/>
          <p:nvPr/>
        </p:nvSpPr>
        <p:spPr>
          <a:xfrm>
            <a:off x="13537865" y="4653868"/>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99" name="Google Shape;99;p11"/>
          <p:cNvSpPr txBox="1"/>
          <p:nvPr/>
        </p:nvSpPr>
        <p:spPr>
          <a:xfrm>
            <a:off x="7971977" y="6672486"/>
            <a:ext cx="8010600" cy="2476500"/>
          </a:xfrm>
          <a:prstGeom prst="rect">
            <a:avLst/>
          </a:prstGeom>
          <a:noFill/>
          <a:ln>
            <a:noFill/>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2800"/>
              <a:buFont typeface="Arial"/>
              <a:buNone/>
            </a:pPr>
            <a:r>
              <a:rPr b="1" i="0" lang="en" sz="12000" u="none" cap="none" strike="noStrike">
                <a:solidFill>
                  <a:schemeClr val="lt1"/>
                </a:solidFill>
                <a:latin typeface="Poppins"/>
                <a:ea typeface="Poppins"/>
                <a:cs typeface="Poppins"/>
                <a:sym typeface="Poppins"/>
              </a:rPr>
              <a:t>proud</a:t>
            </a:r>
            <a:endParaRPr b="1" i="0" sz="12000" u="none" cap="none" strike="noStrike">
              <a:solidFill>
                <a:schemeClr val="lt1"/>
              </a:solidFill>
              <a:latin typeface="Poppins"/>
              <a:ea typeface="Poppins"/>
              <a:cs typeface="Poppins"/>
              <a:sym typeface="Poppins"/>
            </a:endParaRPr>
          </a:p>
        </p:txBody>
      </p:sp>
      <p:sp>
        <p:nvSpPr>
          <p:cNvPr id="100" name="Google Shape;100;p11"/>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Blend </a:t>
            </a:r>
            <a:br>
              <a:rPr b="0" i="0" lang="en" sz="7600" u="none" cap="none" strike="noStrike">
                <a:solidFill>
                  <a:srgbClr val="0071B5"/>
                </a:solidFill>
                <a:latin typeface="Poppins Black"/>
                <a:ea typeface="Poppins Black"/>
                <a:cs typeface="Poppins Black"/>
                <a:sym typeface="Poppins Black"/>
              </a:rPr>
            </a:br>
            <a:r>
              <a:rPr b="0" i="0" lang="en" sz="7600" u="none" cap="none" strike="noStrike">
                <a:solidFill>
                  <a:srgbClr val="0071B5"/>
                </a:solidFill>
                <a:latin typeface="Poppins Black"/>
                <a:ea typeface="Poppins Black"/>
                <a:cs typeface="Poppins Black"/>
                <a:sym typeface="Poppins Black"/>
              </a:rPr>
              <a:t>the sounds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sp>
        <p:nvSpPr>
          <p:cNvPr id="101" name="Google Shape;101;p11"/>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02" name="Google Shape;102;p11"/>
          <p:cNvPicPr preferRelativeResize="0"/>
          <p:nvPr/>
        </p:nvPicPr>
        <p:blipFill rotWithShape="1">
          <a:blip r:embed="rId4">
            <a:alphaModFix/>
          </a:blip>
          <a:srcRect b="0" l="0" r="0" t="0"/>
          <a:stretch/>
        </p:blipFill>
        <p:spPr>
          <a:xfrm>
            <a:off x="17653913" y="312775"/>
            <a:ext cx="1821935" cy="1567072"/>
          </a:xfrm>
          <a:prstGeom prst="rect">
            <a:avLst/>
          </a:prstGeom>
          <a:noFill/>
          <a:ln>
            <a:noFill/>
          </a:ln>
        </p:spPr>
      </p:pic>
      <p:pic>
        <p:nvPicPr>
          <p:cNvPr id="103" name="Google Shape;103;p11"/>
          <p:cNvPicPr preferRelativeResize="0"/>
          <p:nvPr/>
        </p:nvPicPr>
        <p:blipFill rotWithShape="1">
          <a:blip r:embed="rId5">
            <a:alphaModFix/>
          </a:blip>
          <a:srcRect b="0" l="0" r="0" t="0"/>
          <a:stretch/>
        </p:blipFill>
        <p:spPr>
          <a:xfrm>
            <a:off x="610315" y="3236871"/>
            <a:ext cx="2781813" cy="235671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9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9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8"/>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9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1000"/>
                                        <p:tgtEl>
                                          <p:spTgt spid="92"/>
                                        </p:tgtEl>
                                      </p:cBhvr>
                                    </p:animEffect>
                                  </p:childTnLst>
                                </p:cTn>
                              </p:par>
                              <p:par>
                                <p:cTn fill="hold" nodeType="withEffect" presetClass="exit" presetID="1" presetSubtype="0">
                                  <p:stCondLst>
                                    <p:cond delay="0"/>
                                  </p:stCondLst>
                                  <p:childTnLst>
                                    <p:set>
                                      <p:cBhvr>
                                        <p:cTn dur="1" fill="hold">
                                          <p:stCondLst>
                                            <p:cond delay="1"/>
                                          </p:stCondLst>
                                        </p:cTn>
                                        <p:tgtEl>
                                          <p:spTgt spid="9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9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8" name="Shape 108"/>
        <p:cNvGrpSpPr/>
        <p:nvPr/>
      </p:nvGrpSpPr>
      <p:grpSpPr>
        <a:xfrm>
          <a:off x="0" y="0"/>
          <a:ext cx="0" cy="0"/>
          <a:chOff x="0" y="0"/>
          <a:chExt cx="0" cy="0"/>
        </a:xfrm>
      </p:grpSpPr>
      <p:grpSp>
        <p:nvGrpSpPr>
          <p:cNvPr id="109" name="Google Shape;109;p12"/>
          <p:cNvGrpSpPr/>
          <p:nvPr/>
        </p:nvGrpSpPr>
        <p:grpSpPr>
          <a:xfrm>
            <a:off x="7203312" y="7048443"/>
            <a:ext cx="10932857" cy="2202309"/>
            <a:chOff x="5784675" y="818500"/>
            <a:chExt cx="2737800" cy="1941900"/>
          </a:xfrm>
        </p:grpSpPr>
        <p:sp>
          <p:nvSpPr>
            <p:cNvPr id="110" name="Google Shape;110;p12"/>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11" name="Google Shape;111;p12"/>
            <p:cNvSpPr/>
            <p:nvPr/>
          </p:nvSpPr>
          <p:spPr>
            <a:xfrm>
              <a:off x="5859780" y="1000907"/>
              <a:ext cx="25749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15000"/>
                </a:lnSpc>
                <a:spcBef>
                  <a:spcPts val="0"/>
                </a:spcBef>
                <a:spcAft>
                  <a:spcPts val="0"/>
                </a:spcAft>
                <a:buClr>
                  <a:srgbClr val="000000"/>
                </a:buClr>
                <a:buSzPts val="5500"/>
                <a:buFont typeface="Arial"/>
                <a:buNone/>
              </a:pPr>
              <a:r>
                <a:rPr b="1" i="0" lang="en" sz="4700" u="none" cap="none" strike="noStrike">
                  <a:solidFill>
                    <a:schemeClr val="accent1"/>
                  </a:solidFill>
                  <a:latin typeface="Poppins"/>
                  <a:ea typeface="Poppins"/>
                  <a:cs typeface="Poppins"/>
                  <a:sym typeface="Poppins"/>
                </a:rPr>
                <a:t>The milk was sour. I covered my mouth and then spit it out. </a:t>
              </a:r>
              <a:endParaRPr b="1" i="0" sz="4700" u="none" cap="none" strike="noStrike">
                <a:solidFill>
                  <a:schemeClr val="accent1"/>
                </a:solidFill>
                <a:latin typeface="Poppins"/>
                <a:ea typeface="Poppins"/>
                <a:cs typeface="Poppins"/>
                <a:sym typeface="Poppins"/>
              </a:endParaRPr>
            </a:p>
          </p:txBody>
        </p:sp>
      </p:grpSp>
      <p:grpSp>
        <p:nvGrpSpPr>
          <p:cNvPr id="112" name="Google Shape;112;p12"/>
          <p:cNvGrpSpPr/>
          <p:nvPr/>
        </p:nvGrpSpPr>
        <p:grpSpPr>
          <a:xfrm>
            <a:off x="7203337" y="4755457"/>
            <a:ext cx="10932857" cy="2046180"/>
            <a:chOff x="5784675" y="818500"/>
            <a:chExt cx="2737800" cy="1941900"/>
          </a:xfrm>
        </p:grpSpPr>
        <p:sp>
          <p:nvSpPr>
            <p:cNvPr id="113" name="Google Shape;113;p12"/>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14" name="Google Shape;114;p12"/>
            <p:cNvSpPr/>
            <p:nvPr/>
          </p:nvSpPr>
          <p:spPr>
            <a:xfrm>
              <a:off x="5859780" y="1000907"/>
              <a:ext cx="25749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15000"/>
                </a:lnSpc>
                <a:spcBef>
                  <a:spcPts val="0"/>
                </a:spcBef>
                <a:spcAft>
                  <a:spcPts val="0"/>
                </a:spcAft>
                <a:buClr>
                  <a:srgbClr val="000000"/>
                </a:buClr>
                <a:buSzPts val="5500"/>
                <a:buFont typeface="Arial"/>
                <a:buNone/>
              </a:pPr>
              <a:r>
                <a:rPr b="1" i="0" lang="en" sz="4700" u="none" cap="none" strike="noStrike">
                  <a:solidFill>
                    <a:schemeClr val="accent1"/>
                  </a:solidFill>
                  <a:latin typeface="Poppins"/>
                  <a:ea typeface="Poppins"/>
                  <a:cs typeface="Poppins"/>
                  <a:sym typeface="Poppins"/>
                </a:rPr>
                <a:t>Don’t shout! It is already so loud.</a:t>
              </a:r>
              <a:endParaRPr b="1" i="0" sz="4700" u="none" cap="none" strike="noStrike">
                <a:solidFill>
                  <a:schemeClr val="accent1"/>
                </a:solidFill>
                <a:latin typeface="Poppins"/>
                <a:ea typeface="Poppins"/>
                <a:cs typeface="Poppins"/>
                <a:sym typeface="Poppins"/>
              </a:endParaRPr>
            </a:p>
          </p:txBody>
        </p:sp>
      </p:grpSp>
      <p:grpSp>
        <p:nvGrpSpPr>
          <p:cNvPr id="115" name="Google Shape;115;p12"/>
          <p:cNvGrpSpPr/>
          <p:nvPr/>
        </p:nvGrpSpPr>
        <p:grpSpPr>
          <a:xfrm>
            <a:off x="7203337" y="2398207"/>
            <a:ext cx="10932857" cy="2046180"/>
            <a:chOff x="5784675" y="818500"/>
            <a:chExt cx="2737800" cy="1941900"/>
          </a:xfrm>
        </p:grpSpPr>
        <p:sp>
          <p:nvSpPr>
            <p:cNvPr id="116" name="Google Shape;116;p12"/>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17" name="Google Shape;117;p12"/>
            <p:cNvSpPr/>
            <p:nvPr/>
          </p:nvSpPr>
          <p:spPr>
            <a:xfrm>
              <a:off x="5859780" y="1000907"/>
              <a:ext cx="25749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15000"/>
                </a:lnSpc>
                <a:spcBef>
                  <a:spcPts val="0"/>
                </a:spcBef>
                <a:spcAft>
                  <a:spcPts val="0"/>
                </a:spcAft>
                <a:buClr>
                  <a:srgbClr val="000000"/>
                </a:buClr>
                <a:buSzPts val="5500"/>
                <a:buFont typeface="Arial"/>
                <a:buNone/>
              </a:pPr>
              <a:r>
                <a:rPr b="1" i="0" lang="en" sz="5000" u="none" cap="none" strike="noStrike">
                  <a:solidFill>
                    <a:schemeClr val="accent1"/>
                  </a:solidFill>
                  <a:latin typeface="Poppins"/>
                  <a:ea typeface="Poppins"/>
                  <a:cs typeface="Poppins"/>
                  <a:sym typeface="Poppins"/>
                </a:rPr>
                <a:t>A mouse found a treat in our house. </a:t>
              </a:r>
              <a:endParaRPr b="1" i="0" sz="5000" u="none" cap="none" strike="noStrike">
                <a:solidFill>
                  <a:schemeClr val="accent1"/>
                </a:solidFill>
                <a:latin typeface="Poppins"/>
                <a:ea typeface="Poppins"/>
                <a:cs typeface="Poppins"/>
                <a:sym typeface="Poppins"/>
              </a:endParaRPr>
            </a:p>
          </p:txBody>
        </p:sp>
      </p:grpSp>
      <p:sp>
        <p:nvSpPr>
          <p:cNvPr id="118" name="Google Shape;118;p12"/>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Read </a:t>
            </a:r>
            <a:br>
              <a:rPr b="0" i="0" lang="en" sz="7600" u="none" cap="none" strike="noStrike">
                <a:solidFill>
                  <a:srgbClr val="0071B5"/>
                </a:solidFill>
                <a:latin typeface="Poppins Black"/>
                <a:ea typeface="Poppins Black"/>
                <a:cs typeface="Poppins Black"/>
                <a:sym typeface="Poppins Black"/>
              </a:rPr>
            </a:br>
            <a:r>
              <a:rPr b="0" i="0" lang="en" sz="7600" u="none" cap="none" strike="noStrike">
                <a:solidFill>
                  <a:srgbClr val="0071B5"/>
                </a:solidFill>
                <a:latin typeface="Poppins Black"/>
                <a:ea typeface="Poppins Black"/>
                <a:cs typeface="Poppins Black"/>
                <a:sym typeface="Poppins Black"/>
              </a:rPr>
              <a:t>the 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sp>
        <p:nvSpPr>
          <p:cNvPr id="119" name="Google Shape;119;p12"/>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20" name="Google Shape;120;p12"/>
          <p:cNvPicPr preferRelativeResize="0"/>
          <p:nvPr/>
        </p:nvPicPr>
        <p:blipFill rotWithShape="1">
          <a:blip r:embed="rId3">
            <a:alphaModFix/>
          </a:blip>
          <a:srcRect b="0" l="0" r="0" t="0"/>
          <a:stretch/>
        </p:blipFill>
        <p:spPr>
          <a:xfrm>
            <a:off x="17653913" y="312775"/>
            <a:ext cx="1821935" cy="1567072"/>
          </a:xfrm>
          <a:prstGeom prst="rect">
            <a:avLst/>
          </a:prstGeom>
          <a:noFill/>
          <a:ln>
            <a:noFill/>
          </a:ln>
        </p:spPr>
      </p:pic>
      <p:pic>
        <p:nvPicPr>
          <p:cNvPr id="121" name="Google Shape;121;p12"/>
          <p:cNvPicPr preferRelativeResize="0"/>
          <p:nvPr/>
        </p:nvPicPr>
        <p:blipFill rotWithShape="1">
          <a:blip r:embed="rId4">
            <a:alphaModFix/>
          </a:blip>
          <a:srcRect b="0" l="0" r="0" t="0"/>
          <a:stretch/>
        </p:blipFill>
        <p:spPr>
          <a:xfrm>
            <a:off x="624650" y="3085050"/>
            <a:ext cx="2781801" cy="2364399"/>
          </a:xfrm>
          <a:prstGeom prst="rect">
            <a:avLst/>
          </a:prstGeom>
          <a:noFill/>
          <a:ln>
            <a:noFill/>
          </a:ln>
        </p:spPr>
      </p:pic>
      <p:pic>
        <p:nvPicPr>
          <p:cNvPr id="122" name="Google Shape;122;p12"/>
          <p:cNvPicPr preferRelativeResize="0"/>
          <p:nvPr/>
        </p:nvPicPr>
        <p:blipFill rotWithShape="1">
          <a:blip r:embed="rId5">
            <a:alphaModFix/>
          </a:blip>
          <a:srcRect b="0" l="0" r="0" t="0"/>
          <a:stretch/>
        </p:blipFill>
        <p:spPr>
          <a:xfrm>
            <a:off x="16544275" y="9445275"/>
            <a:ext cx="2242549" cy="1620675"/>
          </a:xfrm>
          <a:prstGeom prst="rect">
            <a:avLst/>
          </a:prstGeom>
          <a:noFill/>
          <a:ln>
            <a:noFill/>
          </a:ln>
        </p:spPr>
      </p:pic>
      <p:sp>
        <p:nvSpPr>
          <p:cNvPr id="123" name="Google Shape;123;p12"/>
          <p:cNvSpPr txBox="1"/>
          <p:nvPr/>
        </p:nvSpPr>
        <p:spPr>
          <a:xfrm>
            <a:off x="610316" y="6129542"/>
            <a:ext cx="6042600" cy="2669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so we can read smoothly, like we are speaking!</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000"/>
                                        <p:tgtEl>
                                          <p:spTgt spid="1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5"/>
                                        </p:tgtEl>
                                        <p:attrNameLst>
                                          <p:attrName>style.visibility</p:attrName>
                                        </p:attrNameLst>
                                      </p:cBhvr>
                                      <p:to>
                                        <p:strVal val="visible"/>
                                      </p:to>
                                    </p:set>
                                    <p:anim calcmode="lin" valueType="num">
                                      <p:cBhvr additive="base">
                                        <p:cTn dur="1000"/>
                                        <p:tgtEl>
                                          <p:spTgt spid="115"/>
                                        </p:tgtEl>
                                        <p:attrNameLst>
                                          <p:attrName>ppt_w</p:attrName>
                                        </p:attrNameLst>
                                      </p:cBhvr>
                                      <p:tavLst>
                                        <p:tav fmla="" tm="0">
                                          <p:val>
                                            <p:strVal val="0"/>
                                          </p:val>
                                        </p:tav>
                                        <p:tav fmla="" tm="100000">
                                          <p:val>
                                            <p:strVal val="#ppt_w"/>
                                          </p:val>
                                        </p:tav>
                                      </p:tavLst>
                                    </p:anim>
                                    <p:anim calcmode="lin" valueType="num">
                                      <p:cBhvr additive="base">
                                        <p:cTn dur="1000"/>
                                        <p:tgtEl>
                                          <p:spTgt spid="11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2"/>
                                        </p:tgtEl>
                                        <p:attrNameLst>
                                          <p:attrName>style.visibility</p:attrName>
                                        </p:attrNameLst>
                                      </p:cBhvr>
                                      <p:to>
                                        <p:strVal val="visible"/>
                                      </p:to>
                                    </p:set>
                                    <p:anim calcmode="lin" valueType="num">
                                      <p:cBhvr additive="base">
                                        <p:cTn dur="1000"/>
                                        <p:tgtEl>
                                          <p:spTgt spid="112"/>
                                        </p:tgtEl>
                                        <p:attrNameLst>
                                          <p:attrName>ppt_w</p:attrName>
                                        </p:attrNameLst>
                                      </p:cBhvr>
                                      <p:tavLst>
                                        <p:tav fmla="" tm="0">
                                          <p:val>
                                            <p:strVal val="0"/>
                                          </p:val>
                                        </p:tav>
                                        <p:tav fmla="" tm="100000">
                                          <p:val>
                                            <p:strVal val="#ppt_w"/>
                                          </p:val>
                                        </p:tav>
                                      </p:tavLst>
                                    </p:anim>
                                    <p:anim calcmode="lin" valueType="num">
                                      <p:cBhvr additive="base">
                                        <p:cTn dur="1000"/>
                                        <p:tgtEl>
                                          <p:spTgt spid="11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9"/>
                                        </p:tgtEl>
                                        <p:attrNameLst>
                                          <p:attrName>style.visibility</p:attrName>
                                        </p:attrNameLst>
                                      </p:cBhvr>
                                      <p:to>
                                        <p:strVal val="visible"/>
                                      </p:to>
                                    </p:set>
                                    <p:anim calcmode="lin" valueType="num">
                                      <p:cBhvr additive="base">
                                        <p:cTn dur="1000"/>
                                        <p:tgtEl>
                                          <p:spTgt spid="109"/>
                                        </p:tgtEl>
                                        <p:attrNameLst>
                                          <p:attrName>ppt_w</p:attrName>
                                        </p:attrNameLst>
                                      </p:cBhvr>
                                      <p:tavLst>
                                        <p:tav fmla="" tm="0">
                                          <p:val>
                                            <p:strVal val="0"/>
                                          </p:val>
                                        </p:tav>
                                        <p:tav fmla="" tm="100000">
                                          <p:val>
                                            <p:strVal val="#ppt_w"/>
                                          </p:val>
                                        </p:tav>
                                      </p:tavLst>
                                    </p:anim>
                                    <p:anim calcmode="lin" valueType="num">
                                      <p:cBhvr additive="base">
                                        <p:cTn dur="1000"/>
                                        <p:tgtEl>
                                          <p:spTgt spid="10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8" name="Shape 128"/>
        <p:cNvGrpSpPr/>
        <p:nvPr/>
      </p:nvGrpSpPr>
      <p:grpSpPr>
        <a:xfrm>
          <a:off x="0" y="0"/>
          <a:ext cx="0" cy="0"/>
          <a:chOff x="0" y="0"/>
          <a:chExt cx="0" cy="0"/>
        </a:xfrm>
      </p:grpSpPr>
      <p:sp>
        <p:nvSpPr>
          <p:cNvPr id="129" name="Google Shape;129;p13"/>
          <p:cNvSpPr txBox="1"/>
          <p:nvPr/>
        </p:nvSpPr>
        <p:spPr>
          <a:xfrm>
            <a:off x="7286807" y="1154870"/>
            <a:ext cx="13231500" cy="10373100"/>
          </a:xfrm>
          <a:prstGeom prst="rect">
            <a:avLst/>
          </a:prstGeom>
          <a:noFill/>
          <a:ln>
            <a:noFill/>
          </a:ln>
        </p:spPr>
        <p:txBody>
          <a:bodyPr anchorCtr="0" anchor="t" bIns="201050" lIns="201050" spcFirstLastPara="1" rIns="201050" wrap="square" tIns="201050">
            <a:noAutofit/>
          </a:bodyPr>
          <a:lstStyle/>
          <a:p>
            <a:pPr indent="0" lvl="1" marL="0" marR="0" rtl="0" algn="l">
              <a:lnSpc>
                <a:spcPct val="150000"/>
              </a:lnSpc>
              <a:spcBef>
                <a:spcPts val="0"/>
              </a:spcBef>
              <a:spcAft>
                <a:spcPts val="0"/>
              </a:spcAft>
              <a:buClr>
                <a:srgbClr val="000000"/>
              </a:buClr>
              <a:buSzPts val="12100"/>
              <a:buFont typeface="Arial"/>
              <a:buNone/>
            </a:pPr>
            <a:r>
              <a:rPr b="1" i="0" lang="en" sz="10000" u="none" cap="none" strike="noStrike">
                <a:solidFill>
                  <a:schemeClr val="accent1"/>
                </a:solidFill>
                <a:latin typeface="Poppins"/>
                <a:ea typeface="Poppins"/>
                <a:cs typeface="Poppins"/>
                <a:sym typeface="Poppins"/>
              </a:rPr>
              <a:t>doubt			</a:t>
            </a:r>
            <a:endParaRPr b="1" i="0" sz="10000" u="none" cap="none" strike="noStrike">
              <a:solidFill>
                <a:schemeClr val="accent1"/>
              </a:solidFill>
              <a:latin typeface="Poppins"/>
              <a:ea typeface="Poppins"/>
              <a:cs typeface="Poppins"/>
              <a:sym typeface="Poppins"/>
            </a:endParaRPr>
          </a:p>
          <a:p>
            <a:pPr indent="0" lvl="1" marL="0" marR="0" rtl="0" algn="l">
              <a:lnSpc>
                <a:spcPct val="150000"/>
              </a:lnSpc>
              <a:spcBef>
                <a:spcPts val="0"/>
              </a:spcBef>
              <a:spcAft>
                <a:spcPts val="0"/>
              </a:spcAft>
              <a:buClr>
                <a:srgbClr val="000000"/>
              </a:buClr>
              <a:buSzPts val="12100"/>
              <a:buFont typeface="Arial"/>
              <a:buNone/>
            </a:pPr>
            <a:r>
              <a:rPr b="1" i="0" lang="en" sz="10000" u="none" cap="none" strike="noStrike">
                <a:solidFill>
                  <a:schemeClr val="accent1"/>
                </a:solidFill>
                <a:latin typeface="Poppins"/>
                <a:ea typeface="Poppins"/>
                <a:cs typeface="Poppins"/>
                <a:sym typeface="Poppins"/>
              </a:rPr>
              <a:t>ouch				       cloud</a:t>
            </a:r>
            <a:endParaRPr b="1" i="0" sz="10000" u="none" cap="none" strike="noStrike">
              <a:solidFill>
                <a:schemeClr val="accent1"/>
              </a:solidFill>
              <a:latin typeface="Poppins"/>
              <a:ea typeface="Poppins"/>
              <a:cs typeface="Poppins"/>
              <a:sym typeface="Poppins"/>
            </a:endParaRPr>
          </a:p>
          <a:p>
            <a:pPr indent="0" lvl="1" marL="0" marR="0" rtl="0" algn="l">
              <a:lnSpc>
                <a:spcPct val="150000"/>
              </a:lnSpc>
              <a:spcBef>
                <a:spcPts val="0"/>
              </a:spcBef>
              <a:spcAft>
                <a:spcPts val="0"/>
              </a:spcAft>
              <a:buClr>
                <a:srgbClr val="000000"/>
              </a:buClr>
              <a:buSzPts val="12100"/>
              <a:buFont typeface="Arial"/>
              <a:buNone/>
            </a:pPr>
            <a:r>
              <a:rPr b="1" i="0" lang="en" sz="10000" u="none" cap="none" strike="noStrike">
                <a:solidFill>
                  <a:schemeClr val="accent1"/>
                </a:solidFill>
                <a:latin typeface="Poppins"/>
                <a:ea typeface="Poppins"/>
                <a:cs typeface="Poppins"/>
                <a:sym typeface="Poppins"/>
              </a:rPr>
              <a:t>flour				         count</a:t>
            </a:r>
            <a:endParaRPr b="1" i="0" sz="10000" u="none" cap="none" strike="noStrike">
              <a:solidFill>
                <a:schemeClr val="accent1"/>
              </a:solidFill>
              <a:latin typeface="Poppins"/>
              <a:ea typeface="Poppins"/>
              <a:cs typeface="Poppins"/>
              <a:sym typeface="Poppins"/>
            </a:endParaRPr>
          </a:p>
          <a:p>
            <a:pPr indent="0" lvl="1" marL="0" marR="0" rtl="0" algn="l">
              <a:lnSpc>
                <a:spcPct val="150000"/>
              </a:lnSpc>
              <a:spcBef>
                <a:spcPts val="0"/>
              </a:spcBef>
              <a:spcAft>
                <a:spcPts val="0"/>
              </a:spcAft>
              <a:buClr>
                <a:srgbClr val="000000"/>
              </a:buClr>
              <a:buSzPts val="12100"/>
              <a:buFont typeface="Arial"/>
              <a:buNone/>
            </a:pPr>
            <a:r>
              <a:rPr b="1" i="0" lang="en" sz="10000" u="none" cap="none" strike="noStrike">
                <a:solidFill>
                  <a:schemeClr val="accent1"/>
                </a:solidFill>
                <a:latin typeface="Poppins"/>
                <a:ea typeface="Poppins"/>
                <a:cs typeface="Poppins"/>
                <a:sym typeface="Poppins"/>
              </a:rPr>
              <a:t>mountain</a:t>
            </a:r>
            <a:endParaRPr b="1" i="0" sz="10000" u="none" cap="none" strike="noStrike">
              <a:solidFill>
                <a:schemeClr val="accent1"/>
              </a:solidFill>
              <a:latin typeface="Poppins"/>
              <a:ea typeface="Poppins"/>
              <a:cs typeface="Poppins"/>
              <a:sym typeface="Poppins"/>
            </a:endParaRPr>
          </a:p>
          <a:p>
            <a:pPr indent="1016000" lvl="1" marL="3009900" marR="0" rtl="0" algn="l">
              <a:lnSpc>
                <a:spcPct val="150000"/>
              </a:lnSpc>
              <a:spcBef>
                <a:spcPts val="0"/>
              </a:spcBef>
              <a:spcAft>
                <a:spcPts val="0"/>
              </a:spcAft>
              <a:buClr>
                <a:srgbClr val="000000"/>
              </a:buClr>
              <a:buSzPts val="8400"/>
              <a:buFont typeface="Arial"/>
              <a:buNone/>
            </a:pPr>
            <a:r>
              <a:t/>
            </a:r>
            <a:endParaRPr b="1" i="0" sz="10000" u="none" cap="none" strike="noStrike">
              <a:solidFill>
                <a:schemeClr val="accent1"/>
              </a:solidFill>
              <a:highlight>
                <a:srgbClr val="FFFFFF"/>
              </a:highlight>
              <a:latin typeface="Poppins"/>
              <a:ea typeface="Poppins"/>
              <a:cs typeface="Poppins"/>
              <a:sym typeface="Poppins"/>
            </a:endParaRPr>
          </a:p>
        </p:txBody>
      </p:sp>
      <p:sp>
        <p:nvSpPr>
          <p:cNvPr id="130" name="Google Shape;130;p13"/>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Decode </a:t>
            </a:r>
            <a:br>
              <a:rPr b="0" i="0" lang="en" sz="7600" u="none" cap="none" strike="noStrike">
                <a:solidFill>
                  <a:srgbClr val="0071B5"/>
                </a:solidFill>
                <a:latin typeface="Poppins Black"/>
                <a:ea typeface="Poppins Black"/>
                <a:cs typeface="Poppins Black"/>
                <a:sym typeface="Poppins Black"/>
              </a:rPr>
            </a:br>
            <a:r>
              <a:rPr b="0" i="0" lang="en" sz="7600" u="none" cap="none" strike="noStrike">
                <a:solidFill>
                  <a:srgbClr val="0071B5"/>
                </a:solidFill>
                <a:latin typeface="Poppins Black"/>
                <a:ea typeface="Poppins Black"/>
                <a:cs typeface="Poppins Black"/>
                <a:sym typeface="Poppins Black"/>
              </a:rPr>
              <a:t>the 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pic>
        <p:nvPicPr>
          <p:cNvPr id="131" name="Google Shape;131;p13"/>
          <p:cNvPicPr preferRelativeResize="0"/>
          <p:nvPr/>
        </p:nvPicPr>
        <p:blipFill rotWithShape="1">
          <a:blip r:embed="rId3">
            <a:alphaModFix/>
          </a:blip>
          <a:srcRect b="0" l="0" r="0" t="0"/>
          <a:stretch/>
        </p:blipFill>
        <p:spPr>
          <a:xfrm>
            <a:off x="18281858" y="549800"/>
            <a:ext cx="669700" cy="1285901"/>
          </a:xfrm>
          <a:prstGeom prst="rect">
            <a:avLst/>
          </a:prstGeom>
          <a:noFill/>
          <a:ln>
            <a:noFill/>
          </a:ln>
        </p:spPr>
      </p:pic>
      <p:pic>
        <p:nvPicPr>
          <p:cNvPr id="132" name="Google Shape;132;p13"/>
          <p:cNvPicPr preferRelativeResize="0"/>
          <p:nvPr/>
        </p:nvPicPr>
        <p:blipFill rotWithShape="1">
          <a:blip r:embed="rId4">
            <a:alphaModFix/>
          </a:blip>
          <a:srcRect b="0" l="0" r="0" t="0"/>
          <a:stretch/>
        </p:blipFill>
        <p:spPr>
          <a:xfrm>
            <a:off x="619374" y="3236875"/>
            <a:ext cx="3224603" cy="2332200"/>
          </a:xfrm>
          <a:prstGeom prst="rect">
            <a:avLst/>
          </a:prstGeom>
          <a:noFill/>
          <a:ln>
            <a:noFill/>
          </a:ln>
        </p:spPr>
      </p:pic>
      <p:sp>
        <p:nvSpPr>
          <p:cNvPr id="133" name="Google Shape;133;p13"/>
          <p:cNvSpPr txBox="1"/>
          <p:nvPr/>
        </p:nvSpPr>
        <p:spPr>
          <a:xfrm>
            <a:off x="610316" y="5971887"/>
            <a:ext cx="5806200" cy="3200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 so we can read the words!</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9"/>
                                        </p:tgtEl>
                                        <p:attrNameLst>
                                          <p:attrName>style.visibility</p:attrName>
                                        </p:attrNameLst>
                                      </p:cBhvr>
                                      <p:to>
                                        <p:strVal val="visible"/>
                                      </p:to>
                                    </p:set>
                                    <p:anim calcmode="lin" valueType="num">
                                      <p:cBhvr additive="base">
                                        <p:cTn dur="1000"/>
                                        <p:tgtEl>
                                          <p:spTgt spid="129"/>
                                        </p:tgtEl>
                                        <p:attrNameLst>
                                          <p:attrName>ppt_w</p:attrName>
                                        </p:attrNameLst>
                                      </p:cBhvr>
                                      <p:tavLst>
                                        <p:tav fmla="" tm="0">
                                          <p:val>
                                            <p:strVal val="0"/>
                                          </p:val>
                                        </p:tav>
                                        <p:tav fmla="" tm="100000">
                                          <p:val>
                                            <p:strVal val="#ppt_w"/>
                                          </p:val>
                                        </p:tav>
                                      </p:tavLst>
                                    </p:anim>
                                    <p:anim calcmode="lin" valueType="num">
                                      <p:cBhvr additive="base">
                                        <p:cTn dur="1000"/>
                                        <p:tgtEl>
                                          <p:spTgt spid="12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8" name="Shape 138"/>
        <p:cNvGrpSpPr/>
        <p:nvPr/>
      </p:nvGrpSpPr>
      <p:grpSpPr>
        <a:xfrm>
          <a:off x="0" y="0"/>
          <a:ext cx="0" cy="0"/>
          <a:chOff x="0" y="0"/>
          <a:chExt cx="0" cy="0"/>
        </a:xfrm>
      </p:grpSpPr>
      <p:pic>
        <p:nvPicPr>
          <p:cNvPr id="139" name="Google Shape;139;p14"/>
          <p:cNvPicPr preferRelativeResize="0"/>
          <p:nvPr/>
        </p:nvPicPr>
        <p:blipFill rotWithShape="1">
          <a:blip r:embed="rId3">
            <a:alphaModFix/>
          </a:blip>
          <a:srcRect b="0" l="0" r="0" t="0"/>
          <a:stretch/>
        </p:blipFill>
        <p:spPr>
          <a:xfrm>
            <a:off x="7124700" y="4654225"/>
            <a:ext cx="3207716" cy="2421403"/>
          </a:xfrm>
          <a:prstGeom prst="rect">
            <a:avLst/>
          </a:prstGeom>
          <a:noFill/>
          <a:ln>
            <a:noFill/>
          </a:ln>
        </p:spPr>
      </p:pic>
      <p:pic>
        <p:nvPicPr>
          <p:cNvPr id="140" name="Google Shape;140;p14"/>
          <p:cNvPicPr preferRelativeResize="0"/>
          <p:nvPr/>
        </p:nvPicPr>
        <p:blipFill rotWithShape="1">
          <a:blip r:embed="rId4">
            <a:alphaModFix/>
          </a:blip>
          <a:srcRect b="0" l="0" r="0" t="0"/>
          <a:stretch/>
        </p:blipFill>
        <p:spPr>
          <a:xfrm>
            <a:off x="9530132" y="4654246"/>
            <a:ext cx="3207716" cy="3207731"/>
          </a:xfrm>
          <a:prstGeom prst="rect">
            <a:avLst/>
          </a:prstGeom>
          <a:noFill/>
          <a:ln>
            <a:noFill/>
          </a:ln>
        </p:spPr>
      </p:pic>
      <p:pic>
        <p:nvPicPr>
          <p:cNvPr id="141" name="Google Shape;141;p14"/>
          <p:cNvPicPr preferRelativeResize="0"/>
          <p:nvPr/>
        </p:nvPicPr>
        <p:blipFill rotWithShape="1">
          <a:blip r:embed="rId5">
            <a:alphaModFix/>
          </a:blip>
          <a:srcRect b="0" l="0" r="0" t="0"/>
          <a:stretch/>
        </p:blipFill>
        <p:spPr>
          <a:xfrm>
            <a:off x="11967250" y="4654246"/>
            <a:ext cx="3207716" cy="3207731"/>
          </a:xfrm>
          <a:prstGeom prst="rect">
            <a:avLst/>
          </a:prstGeom>
          <a:noFill/>
          <a:ln>
            <a:noFill/>
          </a:ln>
        </p:spPr>
      </p:pic>
      <p:sp>
        <p:nvSpPr>
          <p:cNvPr id="142" name="Google Shape;142;p14"/>
          <p:cNvSpPr txBox="1"/>
          <p:nvPr/>
        </p:nvSpPr>
        <p:spPr>
          <a:xfrm>
            <a:off x="7392408" y="4869863"/>
            <a:ext cx="1820100" cy="14007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9000" u="none" cap="none" strike="noStrike">
                <a:solidFill>
                  <a:schemeClr val="lt1"/>
                </a:solidFill>
                <a:latin typeface="Poppins"/>
                <a:ea typeface="Poppins"/>
                <a:cs typeface="Poppins"/>
                <a:sym typeface="Poppins"/>
              </a:rPr>
              <a:t>b</a:t>
            </a:r>
            <a:endParaRPr b="1" i="0" sz="9000" u="none" cap="none" strike="noStrike">
              <a:solidFill>
                <a:srgbClr val="000000"/>
              </a:solidFill>
              <a:latin typeface="Poppins"/>
              <a:ea typeface="Poppins"/>
              <a:cs typeface="Poppins"/>
              <a:sym typeface="Poppins"/>
            </a:endParaRPr>
          </a:p>
        </p:txBody>
      </p:sp>
      <p:pic>
        <p:nvPicPr>
          <p:cNvPr id="143" name="Google Shape;143;p14"/>
          <p:cNvPicPr preferRelativeResize="0"/>
          <p:nvPr/>
        </p:nvPicPr>
        <p:blipFill rotWithShape="1">
          <a:blip r:embed="rId6">
            <a:alphaModFix/>
          </a:blip>
          <a:srcRect b="0" l="0" r="0" t="0"/>
          <a:stretch/>
        </p:blipFill>
        <p:spPr>
          <a:xfrm>
            <a:off x="14425491" y="4654246"/>
            <a:ext cx="3207716" cy="2421430"/>
          </a:xfrm>
          <a:prstGeom prst="rect">
            <a:avLst/>
          </a:prstGeom>
          <a:noFill/>
          <a:ln>
            <a:noFill/>
          </a:ln>
        </p:spPr>
      </p:pic>
      <p:sp>
        <p:nvSpPr>
          <p:cNvPr id="144" name="Google Shape;144;p14"/>
          <p:cNvSpPr txBox="1"/>
          <p:nvPr/>
        </p:nvSpPr>
        <p:spPr>
          <a:xfrm>
            <a:off x="10236450" y="4869863"/>
            <a:ext cx="1820100" cy="14007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9000" u="none" cap="none" strike="noStrike">
                <a:solidFill>
                  <a:schemeClr val="lt1"/>
                </a:solidFill>
                <a:latin typeface="Poppins"/>
                <a:ea typeface="Poppins"/>
                <a:cs typeface="Poppins"/>
                <a:sym typeface="Poppins"/>
              </a:rPr>
              <a:t>ou</a:t>
            </a:r>
            <a:endParaRPr b="1" i="0" sz="9000" u="none" cap="none" strike="noStrike">
              <a:solidFill>
                <a:srgbClr val="000000"/>
              </a:solidFill>
              <a:latin typeface="Poppins"/>
              <a:ea typeface="Poppins"/>
              <a:cs typeface="Poppins"/>
              <a:sym typeface="Poppins"/>
            </a:endParaRPr>
          </a:p>
        </p:txBody>
      </p:sp>
      <p:sp>
        <p:nvSpPr>
          <p:cNvPr id="145" name="Google Shape;145;p14"/>
          <p:cNvSpPr txBox="1"/>
          <p:nvPr/>
        </p:nvSpPr>
        <p:spPr>
          <a:xfrm>
            <a:off x="12507701" y="4869863"/>
            <a:ext cx="1820100" cy="14007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9000" u="none" cap="none" strike="noStrike">
                <a:solidFill>
                  <a:schemeClr val="lt1"/>
                </a:solidFill>
                <a:latin typeface="Poppins"/>
                <a:ea typeface="Poppins"/>
                <a:cs typeface="Poppins"/>
                <a:sym typeface="Poppins"/>
              </a:rPr>
              <a:t>n</a:t>
            </a:r>
            <a:endParaRPr b="1" i="0" sz="9000" u="none" cap="none" strike="noStrike">
              <a:solidFill>
                <a:srgbClr val="000000"/>
              </a:solidFill>
              <a:latin typeface="Poppins"/>
              <a:ea typeface="Poppins"/>
              <a:cs typeface="Poppins"/>
              <a:sym typeface="Poppins"/>
            </a:endParaRPr>
          </a:p>
        </p:txBody>
      </p:sp>
      <p:sp>
        <p:nvSpPr>
          <p:cNvPr id="146" name="Google Shape;146;p14"/>
          <p:cNvSpPr txBox="1"/>
          <p:nvPr/>
        </p:nvSpPr>
        <p:spPr>
          <a:xfrm>
            <a:off x="14932245" y="4869863"/>
            <a:ext cx="1820100" cy="14007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9000" u="none" cap="none" strike="noStrike">
                <a:solidFill>
                  <a:schemeClr val="lt1"/>
                </a:solidFill>
                <a:latin typeface="Poppins"/>
                <a:ea typeface="Poppins"/>
                <a:cs typeface="Poppins"/>
                <a:sym typeface="Poppins"/>
              </a:rPr>
              <a:t>c</a:t>
            </a:r>
            <a:endParaRPr b="1" i="0" sz="9000" u="none" cap="none" strike="noStrike">
              <a:solidFill>
                <a:srgbClr val="000000"/>
              </a:solidFill>
              <a:latin typeface="Poppins"/>
              <a:ea typeface="Poppins"/>
              <a:cs typeface="Poppins"/>
              <a:sym typeface="Poppins"/>
            </a:endParaRPr>
          </a:p>
        </p:txBody>
      </p:sp>
      <p:pic>
        <p:nvPicPr>
          <p:cNvPr id="147" name="Google Shape;147;p14"/>
          <p:cNvPicPr preferRelativeResize="0"/>
          <p:nvPr/>
        </p:nvPicPr>
        <p:blipFill rotWithShape="1">
          <a:blip r:embed="rId5">
            <a:alphaModFix/>
          </a:blip>
          <a:srcRect b="0" l="0" r="0" t="0"/>
          <a:stretch/>
        </p:blipFill>
        <p:spPr>
          <a:xfrm>
            <a:off x="16823732" y="4654246"/>
            <a:ext cx="3207716" cy="3207731"/>
          </a:xfrm>
          <a:prstGeom prst="rect">
            <a:avLst/>
          </a:prstGeom>
          <a:noFill/>
          <a:ln>
            <a:noFill/>
          </a:ln>
        </p:spPr>
      </p:pic>
      <p:sp>
        <p:nvSpPr>
          <p:cNvPr id="148" name="Google Shape;148;p14"/>
          <p:cNvSpPr txBox="1"/>
          <p:nvPr/>
        </p:nvSpPr>
        <p:spPr>
          <a:xfrm>
            <a:off x="17364183" y="4869863"/>
            <a:ext cx="1820100" cy="14007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9000" u="none" cap="none" strike="noStrike">
                <a:solidFill>
                  <a:schemeClr val="lt1"/>
                </a:solidFill>
                <a:latin typeface="Poppins"/>
                <a:ea typeface="Poppins"/>
                <a:cs typeface="Poppins"/>
                <a:sym typeface="Poppins"/>
              </a:rPr>
              <a:t>e</a:t>
            </a:r>
            <a:endParaRPr b="1" i="0" sz="9000" u="none" cap="none" strike="noStrike">
              <a:solidFill>
                <a:srgbClr val="000000"/>
              </a:solidFill>
              <a:latin typeface="Poppins"/>
              <a:ea typeface="Poppins"/>
              <a:cs typeface="Poppins"/>
              <a:sym typeface="Poppins"/>
            </a:endParaRPr>
          </a:p>
        </p:txBody>
      </p:sp>
      <p:sp>
        <p:nvSpPr>
          <p:cNvPr id="149" name="Google Shape;149;p14"/>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Spell </a:t>
            </a:r>
            <a:br>
              <a:rPr b="0" i="0" lang="en" sz="7600" u="none" cap="none" strike="noStrike">
                <a:solidFill>
                  <a:srgbClr val="0071B5"/>
                </a:solidFill>
                <a:latin typeface="Poppins Black"/>
                <a:ea typeface="Poppins Black"/>
                <a:cs typeface="Poppins Black"/>
                <a:sym typeface="Poppins Black"/>
              </a:rPr>
            </a:br>
            <a:r>
              <a:rPr b="0" i="0" lang="en" sz="7600" u="none" cap="none" strike="noStrike">
                <a:solidFill>
                  <a:srgbClr val="0071B5"/>
                </a:solidFill>
                <a:latin typeface="Poppins Black"/>
                <a:ea typeface="Poppins Black"/>
                <a:cs typeface="Poppins Black"/>
                <a:sym typeface="Poppins Black"/>
              </a:rPr>
              <a:t>the 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pic>
        <p:nvPicPr>
          <p:cNvPr id="150" name="Google Shape;150;p14"/>
          <p:cNvPicPr preferRelativeResize="0"/>
          <p:nvPr/>
        </p:nvPicPr>
        <p:blipFill rotWithShape="1">
          <a:blip r:embed="rId7">
            <a:alphaModFix/>
          </a:blip>
          <a:srcRect b="0" l="0" r="0" t="0"/>
          <a:stretch/>
        </p:blipFill>
        <p:spPr>
          <a:xfrm>
            <a:off x="18281858" y="549800"/>
            <a:ext cx="669700" cy="1285901"/>
          </a:xfrm>
          <a:prstGeom prst="rect">
            <a:avLst/>
          </a:prstGeom>
          <a:noFill/>
          <a:ln>
            <a:noFill/>
          </a:ln>
        </p:spPr>
      </p:pic>
      <p:pic>
        <p:nvPicPr>
          <p:cNvPr id="151" name="Google Shape;151;p14"/>
          <p:cNvPicPr preferRelativeResize="0"/>
          <p:nvPr/>
        </p:nvPicPr>
        <p:blipFill rotWithShape="1">
          <a:blip r:embed="rId8">
            <a:alphaModFix/>
          </a:blip>
          <a:srcRect b="0" l="0" r="0" t="0"/>
          <a:stretch/>
        </p:blipFill>
        <p:spPr>
          <a:xfrm>
            <a:off x="537975" y="3283650"/>
            <a:ext cx="3734709" cy="2499625"/>
          </a:xfrm>
          <a:prstGeom prst="rect">
            <a:avLst/>
          </a:prstGeom>
          <a:noFill/>
          <a:ln>
            <a:noFill/>
          </a:ln>
        </p:spPr>
      </p:pic>
      <p:sp>
        <p:nvSpPr>
          <p:cNvPr id="152" name="Google Shape;152;p14"/>
          <p:cNvSpPr txBox="1"/>
          <p:nvPr/>
        </p:nvSpPr>
        <p:spPr>
          <a:xfrm>
            <a:off x="610325" y="6152800"/>
            <a:ext cx="5587800" cy="3200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to show we understand the rule!</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par>
                                <p:cTn fill="hold" nodeType="with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000"/>
                                        <p:tgtEl>
                                          <p:spTgt spid="1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1000"/>
                                        <p:tgtEl>
                                          <p:spTgt spid="140"/>
                                        </p:tgtEl>
                                      </p:cBhvr>
                                    </p:animEffect>
                                  </p:childTnLst>
                                </p:cTn>
                              </p:par>
                              <p:par>
                                <p:cTn fill="hold" nodeType="with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par>
                                <p:cTn fill="hold" nodeType="with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par>
                                <p:cTn fill="hold" nodeType="with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par>
                                <p:cTn fill="hold" nodeType="with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7" name="Shape 157"/>
        <p:cNvGrpSpPr/>
        <p:nvPr/>
      </p:nvGrpSpPr>
      <p:grpSpPr>
        <a:xfrm>
          <a:off x="0" y="0"/>
          <a:ext cx="0" cy="0"/>
          <a:chOff x="0" y="0"/>
          <a:chExt cx="0" cy="0"/>
        </a:xfrm>
      </p:grpSpPr>
      <p:grpSp>
        <p:nvGrpSpPr>
          <p:cNvPr id="158" name="Google Shape;158;p15"/>
          <p:cNvGrpSpPr/>
          <p:nvPr/>
        </p:nvGrpSpPr>
        <p:grpSpPr>
          <a:xfrm>
            <a:off x="9955616" y="4100679"/>
            <a:ext cx="5833157" cy="3109759"/>
            <a:chOff x="5784675" y="818500"/>
            <a:chExt cx="2737800" cy="1941900"/>
          </a:xfrm>
        </p:grpSpPr>
        <p:sp>
          <p:nvSpPr>
            <p:cNvPr id="159" name="Google Shape;159;p15"/>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60" name="Google Shape;160;p15"/>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0600"/>
                <a:buFont typeface="Arial"/>
                <a:buNone/>
              </a:pPr>
              <a:r>
                <a:rPr b="1" i="0" lang="en" sz="10000" u="none" cap="none" strike="noStrike">
                  <a:solidFill>
                    <a:schemeClr val="accent2"/>
                  </a:solidFill>
                  <a:latin typeface="Poppins"/>
                  <a:ea typeface="Poppins"/>
                  <a:cs typeface="Poppins"/>
                  <a:sym typeface="Poppins"/>
                </a:rPr>
                <a:t>would</a:t>
              </a:r>
              <a:endParaRPr b="1" i="0" sz="10000" u="none" cap="none" strike="noStrike">
                <a:solidFill>
                  <a:schemeClr val="accent2"/>
                </a:solidFill>
                <a:latin typeface="Poppins"/>
                <a:ea typeface="Poppins"/>
                <a:cs typeface="Poppins"/>
                <a:sym typeface="Poppins"/>
              </a:endParaRPr>
            </a:p>
          </p:txBody>
        </p:sp>
      </p:grpSp>
      <p:sp>
        <p:nvSpPr>
          <p:cNvPr id="161" name="Google Shape;161;p15"/>
          <p:cNvSpPr/>
          <p:nvPr/>
        </p:nvSpPr>
        <p:spPr>
          <a:xfrm>
            <a:off x="12000200" y="5038650"/>
            <a:ext cx="1685700" cy="14328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62" name="Google Shape;162;p15"/>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High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Frequency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sp>
        <p:nvSpPr>
          <p:cNvPr id="163" name="Google Shape;163;p15"/>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64" name="Google Shape;164;p15"/>
          <p:cNvPicPr preferRelativeResize="0"/>
          <p:nvPr/>
        </p:nvPicPr>
        <p:blipFill rotWithShape="1">
          <a:blip r:embed="rId3">
            <a:alphaModFix/>
          </a:blip>
          <a:srcRect b="0" l="0" r="0" t="0"/>
          <a:stretch/>
        </p:blipFill>
        <p:spPr>
          <a:xfrm>
            <a:off x="17653913" y="312775"/>
            <a:ext cx="1821935" cy="1567072"/>
          </a:xfrm>
          <a:prstGeom prst="rect">
            <a:avLst/>
          </a:prstGeom>
          <a:noFill/>
          <a:ln>
            <a:noFill/>
          </a:ln>
        </p:spPr>
      </p:pic>
      <p:sp>
        <p:nvSpPr>
          <p:cNvPr id="165" name="Google Shape;165;p15"/>
          <p:cNvSpPr txBox="1"/>
          <p:nvPr/>
        </p:nvSpPr>
        <p:spPr>
          <a:xfrm>
            <a:off x="610316" y="6742794"/>
            <a:ext cx="5727300" cy="2669400"/>
          </a:xfrm>
          <a:prstGeom prst="rect">
            <a:avLst/>
          </a:prstGeom>
          <a:noFill/>
          <a:ln>
            <a:noFill/>
          </a:ln>
        </p:spPr>
        <p:txBody>
          <a:bodyPr anchorCtr="0" anchor="t" bIns="0" lIns="0" spcFirstLastPara="1" rIns="0" wrap="square" tIns="13950">
            <a:spAutoFit/>
          </a:bodyPr>
          <a:lstStyle/>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see high frequency words all the time!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Let’s figure out how to read them!</a:t>
            </a:r>
            <a:endParaRPr b="1" i="0" sz="3450" u="none" cap="none" strike="noStrike">
              <a:solidFill>
                <a:srgbClr val="0071B5"/>
              </a:solidFill>
              <a:latin typeface="Poppins"/>
              <a:ea typeface="Poppins"/>
              <a:cs typeface="Poppins"/>
              <a:sym typeface="Poppins"/>
            </a:endParaRPr>
          </a:p>
        </p:txBody>
      </p:sp>
      <p:pic>
        <p:nvPicPr>
          <p:cNvPr id="166" name="Google Shape;166;p15"/>
          <p:cNvPicPr preferRelativeResize="0"/>
          <p:nvPr/>
        </p:nvPicPr>
        <p:blipFill rotWithShape="1">
          <a:blip r:embed="rId4">
            <a:alphaModFix/>
          </a:blip>
          <a:srcRect b="0" l="0" r="0" t="0"/>
          <a:stretch/>
        </p:blipFill>
        <p:spPr>
          <a:xfrm>
            <a:off x="690325" y="4334725"/>
            <a:ext cx="2263725" cy="21302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58"/>
                                        </p:tgtEl>
                                        <p:attrNameLst>
                                          <p:attrName>style.visibility</p:attrName>
                                        </p:attrNameLst>
                                      </p:cBhvr>
                                      <p:to>
                                        <p:strVal val="visible"/>
                                      </p:to>
                                    </p:set>
                                    <p:anim calcmode="lin" valueType="num">
                                      <p:cBhvr additive="base">
                                        <p:cTn dur="1000"/>
                                        <p:tgtEl>
                                          <p:spTgt spid="158"/>
                                        </p:tgtEl>
                                        <p:attrNameLst>
                                          <p:attrName>ppt_w</p:attrName>
                                        </p:attrNameLst>
                                      </p:cBhvr>
                                      <p:tavLst>
                                        <p:tav fmla="" tm="0">
                                          <p:val>
                                            <p:strVal val="0"/>
                                          </p:val>
                                        </p:tav>
                                        <p:tav fmla="" tm="100000">
                                          <p:val>
                                            <p:strVal val="#ppt_w"/>
                                          </p:val>
                                        </p:tav>
                                      </p:tavLst>
                                    </p:anim>
                                    <p:anim calcmode="lin" valueType="num">
                                      <p:cBhvr additive="base">
                                        <p:cTn dur="1000"/>
                                        <p:tgtEl>
                                          <p:spTgt spid="15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6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