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11311125" cx="20107650"/>
  <p:notesSz cx="6858000" cy="9144000"/>
  <p:embeddedFontLst>
    <p:embeddedFont>
      <p:font typeface="Poppins"/>
      <p:regular r:id="rId14"/>
      <p:bold r:id="rId15"/>
      <p:italic r:id="rId16"/>
      <p:boldItalic r:id="rId17"/>
    </p:embeddedFont>
    <p:embeddedFont>
      <p:font typeface="Short Stack"/>
      <p:regular r:id="rId18"/>
    </p:embeddedFont>
    <p:embeddedFont>
      <p:font typeface="Poppins Black"/>
      <p:bold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4689">
          <p15:clr>
            <a:srgbClr val="A4A3A4"/>
          </p15:clr>
        </p15:guide>
        <p15:guide id="2" pos="317">
          <p15:clr>
            <a:srgbClr val="A4A3A4"/>
          </p15:clr>
        </p15:guide>
        <p15:guide id="3" orient="horz" pos="158">
          <p15:clr>
            <a:srgbClr val="9AA0A6"/>
          </p15:clr>
        </p15:guide>
        <p15:guide id="4" orient="horz" pos="2454">
          <p15:clr>
            <a:srgbClr val="9AA0A6"/>
          </p15:clr>
        </p15:guide>
        <p15:guide id="5" pos="8784">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4689" orient="horz"/>
        <p:guide pos="317"/>
        <p:guide pos="158" orient="horz"/>
        <p:guide pos="2454" orient="horz"/>
        <p:guide pos="8784"/>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oppinsBlack-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Poppins-bold.fntdata"/><Relationship Id="rId14" Type="http://schemas.openxmlformats.org/officeDocument/2006/relationships/font" Target="fonts/Poppins-regular.fntdata"/><Relationship Id="rId17" Type="http://schemas.openxmlformats.org/officeDocument/2006/relationships/font" Target="fonts/Poppins-boldItalic.fntdata"/><Relationship Id="rId16" Type="http://schemas.openxmlformats.org/officeDocument/2006/relationships/font" Target="fonts/Poppins-italic.fntdata"/><Relationship Id="rId5" Type="http://schemas.openxmlformats.org/officeDocument/2006/relationships/notesMaster" Target="notesMasters/notesMaster1.xml"/><Relationship Id="rId19" Type="http://schemas.openxmlformats.org/officeDocument/2006/relationships/font" Target="fonts/PoppinsBlack-bold.fntdata"/><Relationship Id="rId6" Type="http://schemas.openxmlformats.org/officeDocument/2006/relationships/slide" Target="slides/slide1.xml"/><Relationship Id="rId18" Type="http://schemas.openxmlformats.org/officeDocument/2006/relationships/font" Target="fonts/ShortStack-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454" y="685800"/>
            <a:ext cx="6095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 name="Shape 33"/>
        <p:cNvGrpSpPr/>
        <p:nvPr/>
      </p:nvGrpSpPr>
      <p:grpSpPr>
        <a:xfrm>
          <a:off x="0" y="0"/>
          <a:ext cx="0" cy="0"/>
          <a:chOff x="0" y="0"/>
          <a:chExt cx="0" cy="0"/>
        </a:xfrm>
      </p:grpSpPr>
      <p:sp>
        <p:nvSpPr>
          <p:cNvPr id="34" name="Google Shape;34;p5:notes"/>
          <p:cNvSpPr/>
          <p:nvPr>
            <p:ph idx="2" type="sldImg"/>
          </p:nvPr>
        </p:nvSpPr>
        <p:spPr>
          <a:xfrm>
            <a:off x="381454" y="685800"/>
            <a:ext cx="6095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 name="Google Shape;35;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Introduce the Sound!</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Learning new sounds is so cool!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learn new sounds!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use the sound rule to help us read!"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Introduce the Sound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learn a super cool new rule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In unit 1, we'll look at decoding and spelling words with diphthongs. Our next diphthong is o-w pronounced /ow/. We've learned that o-w can also make the long o sound. Today, we'll practice decoding and spelling words when the o-w says /ow/.</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Hold up the </a:t>
            </a:r>
            <a:r>
              <a:rPr b="1" lang="en" sz="1200">
                <a:solidFill>
                  <a:schemeClr val="dk1"/>
                </a:solidFill>
                <a:latin typeface="Poppins"/>
                <a:ea typeface="Poppins"/>
                <a:cs typeface="Poppins"/>
                <a:sym typeface="Poppins"/>
              </a:rPr>
              <a:t>Sound Letter o-w card</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o-w is a diphthong. A diphthong are two letters, usually vowels, that when combined make a unique sound that changes from the beginning to the end. Listen. /ow/. Do you hear how it starts as one sound but ends as another? That's a diphthong. Say it with me. /ow/.</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say /ow/.</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o-w says /ow/ like </a:t>
            </a:r>
            <a:r>
              <a:rPr i="1" lang="en" sz="1200">
                <a:solidFill>
                  <a:schemeClr val="dk1"/>
                </a:solidFill>
                <a:latin typeface="Poppins"/>
                <a:ea typeface="Poppins"/>
                <a:cs typeface="Poppins"/>
                <a:sym typeface="Poppins"/>
              </a:rPr>
              <a:t>br</a:t>
            </a:r>
            <a:r>
              <a:rPr i="1" lang="en" sz="1200" u="sng">
                <a:solidFill>
                  <a:schemeClr val="dk1"/>
                </a:solidFill>
                <a:latin typeface="Poppins"/>
                <a:ea typeface="Poppins"/>
                <a:cs typeface="Poppins"/>
                <a:sym typeface="Poppins"/>
              </a:rPr>
              <a:t>ow</a:t>
            </a:r>
            <a:r>
              <a:rPr i="1" lang="en" sz="1200">
                <a:solidFill>
                  <a:schemeClr val="dk1"/>
                </a:solidFill>
                <a:latin typeface="Poppins"/>
                <a:ea typeface="Poppins"/>
                <a:cs typeface="Poppins"/>
                <a:sym typeface="Poppins"/>
              </a:rPr>
              <a:t>n c</a:t>
            </a:r>
            <a:r>
              <a:rPr i="1" lang="en" sz="1200" u="sng">
                <a:solidFill>
                  <a:schemeClr val="dk1"/>
                </a:solidFill>
                <a:latin typeface="Poppins"/>
                <a:ea typeface="Poppins"/>
                <a:cs typeface="Poppins"/>
                <a:sym typeface="Poppins"/>
              </a:rPr>
              <a:t>ow</a:t>
            </a:r>
            <a:r>
              <a:rPr lang="en" sz="1200">
                <a:solidFill>
                  <a:schemeClr val="dk1"/>
                </a:solidFill>
                <a:latin typeface="Poppins"/>
                <a:ea typeface="Poppins"/>
                <a:cs typeface="Poppins"/>
                <a:sym typeface="Poppins"/>
              </a:rPr>
              <a:t>. For example, when I see frown, I say /f/ /r/ /ow/ /n/ = frown. What does o-w say?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all the students say /ow/.</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see the o-w card, we'll say /o/ /ow/ because the spelling can make 2 sounds. </a:t>
            </a:r>
            <a:endParaRPr b="1" sz="1200">
              <a:solidFill>
                <a:schemeClr val="dk1"/>
              </a:solidFill>
              <a:latin typeface="Poppins"/>
              <a:ea typeface="Poppins"/>
              <a:cs typeface="Poppins"/>
              <a:sym typeface="Poppi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 name="Shape 49"/>
        <p:cNvGrpSpPr/>
        <p:nvPr/>
      </p:nvGrpSpPr>
      <p:grpSpPr>
        <a:xfrm>
          <a:off x="0" y="0"/>
          <a:ext cx="0" cy="0"/>
          <a:chOff x="0" y="0"/>
          <a:chExt cx="0" cy="0"/>
        </a:xfrm>
      </p:grpSpPr>
      <p:sp>
        <p:nvSpPr>
          <p:cNvPr id="50" name="Google Shape;50;p6:notes"/>
          <p:cNvSpPr/>
          <p:nvPr>
            <p:ph idx="2" type="sldImg"/>
          </p:nvPr>
        </p:nvSpPr>
        <p:spPr>
          <a:xfrm>
            <a:off x="381454" y="685800"/>
            <a:ext cx="6095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 name="Google Shape;51;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Introduce the Sound!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review each of these spellings and all our cards.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Flip through and review all the sound spelling cards students have learned so far. (</a:t>
            </a:r>
            <a:r>
              <a:rPr b="1" lang="en" sz="1200">
                <a:solidFill>
                  <a:schemeClr val="dk1"/>
                </a:solidFill>
                <a:latin typeface="Poppins"/>
                <a:ea typeface="Poppins"/>
                <a:cs typeface="Poppins"/>
                <a:sym typeface="Poppins"/>
              </a:rPr>
              <a:t>Sound Letter Cards: a, e, i, o, u, wh, sh, ch, ng, ck, ph, qu, ai, ay, ee, ea, igh, c, g, oa, oe, gu, ar, eigh, ei, ey, er, y, ie, ir, y_e, or, ow, ou, ough, ur, ew, ui, eu, oi, oy, au, aw</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o-w can say the diphthong, /ow/. Let's practice reading our new spelling pattern!</a:t>
            </a:r>
            <a:endParaRPr sz="1200">
              <a:solidFill>
                <a:schemeClr val="dk1"/>
              </a:solidFill>
              <a:latin typeface="Poppins"/>
              <a:ea typeface="Poppins"/>
              <a:cs typeface="Poppins"/>
              <a:sym typeface="Poppi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7: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Blend the Sounds!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Blending sounds helps us read the words smoothly!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to help us read the words smoothly!"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Blend the Sounds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blending the sounds in some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blend the sounds in words, it helps us read the words smoothly. Let's try it. o-w makes the diphthong sound, /ow/.</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frown</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notice that this word has an o-w.</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Underline it to show that it stays together.</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see this word doesn't have any other vowels. I'm ready! Let's sound out the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Start at your shoulder, and chop/ tap the sounds out. When it's time to blend, start back at the shoulder and run your hand smoothly down your arm.</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/f/ /r/ /ow/ /n/. Let's segment and blend the word together now using 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Segment and blend the word </a:t>
            </a:r>
            <a:r>
              <a:rPr i="1" lang="en" sz="1200">
                <a:solidFill>
                  <a:schemeClr val="dk1"/>
                </a:solidFill>
                <a:latin typeface="Poppins"/>
                <a:ea typeface="Poppins"/>
                <a:cs typeface="Poppins"/>
                <a:sym typeface="Poppins"/>
              </a:rPr>
              <a:t>frown</a:t>
            </a:r>
            <a:r>
              <a:rPr lang="en" sz="1200">
                <a:solidFill>
                  <a:schemeClr val="dk1"/>
                </a:solidFill>
                <a:latin typeface="Poppins"/>
                <a:ea typeface="Poppins"/>
                <a:cs typeface="Poppins"/>
                <a:sym typeface="Poppins"/>
              </a:rPr>
              <a:t> using the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Smart blending! </a:t>
            </a:r>
            <a:endParaRPr b="1" sz="1200">
              <a:solidFill>
                <a:schemeClr val="dk1"/>
              </a:solidFill>
              <a:latin typeface="Poppins"/>
              <a:ea typeface="Poppins"/>
              <a:cs typeface="Poppins"/>
              <a:sym typeface="Poppins"/>
            </a:endParaRPr>
          </a:p>
        </p:txBody>
      </p:sp>
      <p:sp>
        <p:nvSpPr>
          <p:cNvPr id="67" name="Google Shape;67;p7: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68" name="Google Shape;68;p7: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8: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Blend the Sounds!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look at another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crown</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What do you notice about this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Allow students to point out that it has an o-w.</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notice this word uses o-w. You do it with your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Take notes on the students that can accurately blend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Remember, o-w can says /ow/. Great thinking while blending the sounds today!</a:t>
            </a:r>
            <a:endParaRPr sz="1200">
              <a:solidFill>
                <a:schemeClr val="dk1"/>
              </a:solidFill>
              <a:latin typeface="Poppins"/>
              <a:ea typeface="Poppins"/>
              <a:cs typeface="Poppins"/>
              <a:sym typeface="Poppins"/>
            </a:endParaRPr>
          </a:p>
        </p:txBody>
      </p:sp>
      <p:sp>
        <p:nvSpPr>
          <p:cNvPr id="87" name="Google Shape;87;p8: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88" name="Google Shape;88;p8: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9: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Read the Words!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practice reading the words, it can help us read the words faster and faster. This helps us learn to read smoothly like when we are speaking!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so we can read smoothly like we are speaking!"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Read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read the words. When we practice reading the words, it helps us read faster and faster. This helps us focus on what we can learn from the words. Let's look at the first sentence.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first sentence: </a:t>
            </a:r>
            <a:r>
              <a:rPr i="1" lang="en" sz="1200">
                <a:solidFill>
                  <a:schemeClr val="dk1"/>
                </a:solidFill>
                <a:latin typeface="Poppins"/>
                <a:ea typeface="Poppins"/>
                <a:cs typeface="Poppins"/>
                <a:sym typeface="Poppins"/>
              </a:rPr>
              <a:t>Wow! The owl flew downtown.</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start reading. If we come to a word we don't know, we'll stop and figure it out. Here we go.</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Guide the students along in the sentence stopping to decode words when necessary. If students become stuck on a word, use the decoding strategies we've been practicing.</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Underline any letters that go together. Put dots under your vowels.</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Draw in the syllable break.</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Look for the spelling patterns.</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Name any phonetic rules that help with pronunciation.</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Try reading it. Is it right? If not, try another pronunciation.</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When you have it right, start the sentence again to make sure you're reading for meaning.</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Repeat these steps with a couple more sentences.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Sentence 2: </a:t>
            </a:r>
            <a:r>
              <a:rPr i="1" lang="en" sz="1200">
                <a:solidFill>
                  <a:schemeClr val="dk1"/>
                </a:solidFill>
                <a:latin typeface="Poppins"/>
                <a:ea typeface="Poppins"/>
                <a:cs typeface="Poppins"/>
                <a:sym typeface="Poppins"/>
              </a:rPr>
              <a:t>The clown made the crowd frown.</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Sentence 3: </a:t>
            </a:r>
            <a:r>
              <a:rPr i="1" lang="en" sz="1200">
                <a:solidFill>
                  <a:schemeClr val="dk1"/>
                </a:solidFill>
                <a:latin typeface="Poppins"/>
                <a:ea typeface="Poppins"/>
                <a:cs typeface="Poppins"/>
                <a:sym typeface="Poppins"/>
              </a:rPr>
              <a:t>The cow wore a crown and a gown.</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o-w makes the sound, /ow/. Those brains are growing!</a:t>
            </a:r>
            <a:endParaRPr b="1" sz="1200">
              <a:solidFill>
                <a:schemeClr val="dk1"/>
              </a:solidFill>
              <a:latin typeface="Poppins"/>
              <a:ea typeface="Poppins"/>
              <a:cs typeface="Poppins"/>
              <a:sym typeface="Poppins"/>
            </a:endParaRPr>
          </a:p>
        </p:txBody>
      </p:sp>
      <p:sp>
        <p:nvSpPr>
          <p:cNvPr id="106" name="Google Shape;106;p9: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07" name="Google Shape;107;p9: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10: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Decode the Words!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Decoding is when you break up the sounds in a word and read each sound one at a time. Then you blend the sounds together to read the word!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so we can read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Decode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decoding the sounds in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decode the words. Remember decoding is when you break up the sounds in a word and read each sound one at a time. Then you blend the sounds together to read the word! When we decode the sounds in words, it helps us read the words correctly. Look at our words for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Follow this </a:t>
            </a:r>
            <a:r>
              <a:rPr lang="en" sz="1200" u="sng">
                <a:solidFill>
                  <a:schemeClr val="dk1"/>
                </a:solidFill>
                <a:latin typeface="Poppins"/>
                <a:ea typeface="Poppins"/>
                <a:cs typeface="Poppins"/>
                <a:sym typeface="Poppins"/>
              </a:rPr>
              <a:t>routine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Underline any letters that go together. Put dots under your vowels.</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Draw in the syllable break.</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Look for the spelling patterns.</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Name any phonetic rules that help with pronunciation.</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Try reading it. Is it right? If not, try another pronunciation.</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Partner students.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You and your partner work together to decode these words (</a:t>
            </a:r>
            <a:r>
              <a:rPr b="1" i="1" lang="en" sz="1200">
                <a:solidFill>
                  <a:schemeClr val="dk1"/>
                </a:solidFill>
                <a:latin typeface="Poppins"/>
                <a:ea typeface="Poppins"/>
                <a:cs typeface="Poppins"/>
                <a:sym typeface="Poppins"/>
              </a:rPr>
              <a:t>drown, crowd, plow, chow, vow, now, how</a:t>
            </a:r>
            <a:r>
              <a:rPr i="1" lang="en" sz="1200">
                <a:solidFill>
                  <a:schemeClr val="dk1"/>
                </a:solidFill>
                <a:latin typeface="Poppins"/>
                <a:ea typeface="Poppins"/>
                <a:cs typeface="Poppins"/>
                <a:sym typeface="Poppins"/>
              </a:rPr>
              <a:t>)</a:t>
            </a:r>
            <a:r>
              <a:rPr lang="en" sz="1200">
                <a:solidFill>
                  <a:schemeClr val="dk1"/>
                </a:solidFill>
                <a:latin typeface="Poppins"/>
                <a:ea typeface="Poppins"/>
                <a:cs typeface="Poppins"/>
                <a:sym typeface="Poppins"/>
              </a:rPr>
              <a:t>. I'll be by to listen. Use your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decode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applying our new rule to decoding words today!</a:t>
            </a:r>
            <a:endParaRPr b="1" sz="1200">
              <a:solidFill>
                <a:schemeClr val="dk1"/>
              </a:solidFill>
              <a:latin typeface="Poppins"/>
              <a:ea typeface="Poppins"/>
              <a:cs typeface="Poppins"/>
              <a:sym typeface="Poppins"/>
            </a:endParaRPr>
          </a:p>
        </p:txBody>
      </p:sp>
      <p:sp>
        <p:nvSpPr>
          <p:cNvPr id="126" name="Google Shape;126;p10: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27" name="Google Shape;127;p10: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11: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Spell the Words!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can spell words, it shows that we met the target. When we hear the sounds, we can match the sounds to the correct letters and spell the word! Repeat our chant after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to show we understand the rule!"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Spell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spelling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spell the words. Remember when we can spell words with the correct rule it shows that we met the target. When we hear the sounds we can match the sounds to the correct letters and spell the word! Listen to our word for today. The word is </a:t>
            </a:r>
            <a:r>
              <a:rPr i="1" lang="en" sz="1200">
                <a:solidFill>
                  <a:schemeClr val="dk1"/>
                </a:solidFill>
                <a:latin typeface="Poppins"/>
                <a:ea typeface="Poppins"/>
                <a:cs typeface="Poppins"/>
                <a:sym typeface="Poppins"/>
              </a:rPr>
              <a:t>crowd</a:t>
            </a:r>
            <a:r>
              <a:rPr lang="en" sz="1200">
                <a:solidFill>
                  <a:schemeClr val="dk1"/>
                </a:solidFill>
                <a:latin typeface="Poppins"/>
                <a:ea typeface="Poppins"/>
                <a:cs typeface="Poppins"/>
                <a:sym typeface="Poppins"/>
              </a:rPr>
              <a:t>. How would we spell the word </a:t>
            </a:r>
            <a:r>
              <a:rPr i="1" lang="en" sz="1200">
                <a:solidFill>
                  <a:schemeClr val="dk1"/>
                </a:solidFill>
                <a:latin typeface="Poppins"/>
                <a:ea typeface="Poppins"/>
                <a:cs typeface="Poppins"/>
                <a:sym typeface="Poppins"/>
              </a:rPr>
              <a:t>crowd</a:t>
            </a:r>
            <a:r>
              <a:rPr lang="en" sz="1200">
                <a:solidFill>
                  <a:schemeClr val="dk1"/>
                </a:solidFill>
                <a:latin typeface="Poppins"/>
                <a:ea typeface="Poppins"/>
                <a:cs typeface="Poppins"/>
                <a:sym typeface="Poppins"/>
              </a:rPr>
              <a:t>. Let's listen to the sounds and match the sound to the correct letter. The word is "crowd". I hear 1 syllable. "crowd". Sound out the word as we write the letters.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Sound and write the letters together. Encourage students to sound and write as well.</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/k/ /r/</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Write c-r.</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/ow/</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Write o-w.</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Write 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sound it out to make sure it spells the word we want.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Sound out the word again.</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Does this look right?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Allow students to respond.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think so too! Nicely done!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Repeat with additional words from list if students need more practice. (clown, now)</a:t>
            </a:r>
            <a:endParaRPr sz="1200">
              <a:solidFill>
                <a:schemeClr val="dk1"/>
              </a:solidFill>
              <a:latin typeface="Poppins"/>
              <a:ea typeface="Poppins"/>
              <a:cs typeface="Poppins"/>
              <a:sym typeface="Poppins"/>
            </a:endParaRPr>
          </a:p>
        </p:txBody>
      </p:sp>
      <p:sp>
        <p:nvSpPr>
          <p:cNvPr id="136" name="Google Shape;136;p11: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37" name="Google Shape;137;p11: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12: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High Frequency Words!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Some words we can sound out now, some words we'll learn how to sound out later, and some words are rule breakers and we can't sound out. Words that show up a lot in books are called High Frequency Words. Let's learn some! Repeat our chant after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see high frequency words all the time!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Let's figure out how to read them!"</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High Frequency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read our high frequency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Today, we're learning 4 new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word </a:t>
            </a:r>
            <a:r>
              <a:rPr i="1" lang="en" sz="1200">
                <a:solidFill>
                  <a:schemeClr val="dk1"/>
                </a:solidFill>
                <a:latin typeface="Poppins"/>
                <a:ea typeface="Poppins"/>
                <a:cs typeface="Poppins"/>
                <a:sym typeface="Poppins"/>
              </a:rPr>
              <a:t>about</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What spelling patterns do you see? How do you read this?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Allow the students to explain that they see 2 vowels: a and 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analysis. The two vowels tell us we have 2 syllables. We'll break the word after the a. Let's add the break and underline any letters that stick together. O-u sticks together.</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Add a syllable break and underline o-u. a|b</a:t>
            </a:r>
            <a:r>
              <a:rPr lang="en" sz="1200" u="sng">
                <a:solidFill>
                  <a:schemeClr val="dk1"/>
                </a:solidFill>
                <a:latin typeface="Poppins"/>
                <a:ea typeface="Poppins"/>
                <a:cs typeface="Poppins"/>
                <a:sym typeface="Poppins"/>
              </a:rPr>
              <a:t>ou</a:t>
            </a:r>
            <a:r>
              <a:rPr lang="en" sz="1200">
                <a:solidFill>
                  <a:schemeClr val="dk1"/>
                </a:solidFill>
                <a:latin typeface="Poppins"/>
                <a:ea typeface="Poppins"/>
                <a:cs typeface="Poppins"/>
                <a:sym typeface="Poppins"/>
              </a:rPr>
              <a:t>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think we're ready to sound it out. A vowel by itself will say it's name. /a/| /b/ /ow/ /t/ = "about". That long a sound doesn't quite sound right. Let's adjust that a to what we're used to hearing. "about". That works better.</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Sound it out pointing to each part of the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read our new word again using 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Make sure students can read the new HFW.</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check out our next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a:t>
            </a:r>
            <a:r>
              <a:rPr i="1" lang="en" sz="1200">
                <a:solidFill>
                  <a:schemeClr val="dk1"/>
                </a:solidFill>
                <a:latin typeface="Poppins"/>
                <a:ea typeface="Poppins"/>
                <a:cs typeface="Poppins"/>
                <a:sym typeface="Poppins"/>
              </a:rPr>
              <a:t>always, along, almost.</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What do you notice about these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point out that they all begin with a-l and then have another vowel.</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I see that they all begin with a-l and have a second vowel. Let's just out each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a:t>
            </a:r>
            <a:r>
              <a:rPr i="1" lang="en" sz="1200">
                <a:solidFill>
                  <a:schemeClr val="dk1"/>
                </a:solidFill>
                <a:latin typeface="Poppins"/>
                <a:ea typeface="Poppins"/>
                <a:cs typeface="Poppins"/>
                <a:sym typeface="Poppins"/>
              </a:rPr>
              <a:t>always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We're going to divide this word between the l and w and underline anything that sticks together. The a-y sticks together.</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Put in syllable break and underline the a-y. al|w</a:t>
            </a:r>
            <a:r>
              <a:rPr lang="en" sz="1200" u="sng">
                <a:solidFill>
                  <a:schemeClr val="dk1"/>
                </a:solidFill>
                <a:latin typeface="Poppins"/>
                <a:ea typeface="Poppins"/>
                <a:cs typeface="Poppins"/>
                <a:sym typeface="Poppins"/>
              </a:rPr>
              <a:t>ay</a:t>
            </a:r>
            <a:r>
              <a:rPr lang="en" sz="1200">
                <a:solidFill>
                  <a:schemeClr val="dk1"/>
                </a:solidFill>
                <a:latin typeface="Poppins"/>
                <a:ea typeface="Poppins"/>
                <a:cs typeface="Poppins"/>
                <a:sym typeface="Poppins"/>
              </a:rPr>
              <a:t>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We're ready to read it. /a/ /l/ /w/ /a/ /s/ = "always". I always sound out unknown words. Our word is "always". Let's read it with 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 Display </a:t>
            </a:r>
            <a:r>
              <a:rPr i="1" lang="en" sz="1200">
                <a:solidFill>
                  <a:schemeClr val="dk1"/>
                </a:solidFill>
                <a:latin typeface="Poppins"/>
                <a:ea typeface="Poppins"/>
                <a:cs typeface="Poppins"/>
                <a:sym typeface="Poppins"/>
              </a:rPr>
              <a:t>almost.</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add our syllable break and underline any letters that stick together. I don't see any that stick together!</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Add the syllable break. al|most.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see an o followed by 2 syllables - the o might make the long o sound. We'll try that. Let's sound it out. /a/ /l/|/m/ /o/ /s/ /t/ = "almost". We have to adjust the way we say the a to say it like the a in "all". "almost". I almost said it right the first time. almost. Read it with me using your </a:t>
            </a:r>
            <a:r>
              <a:rPr b="1" lang="en" sz="1200">
                <a:solidFill>
                  <a:schemeClr val="dk1"/>
                </a:solidFill>
                <a:latin typeface="Poppins"/>
                <a:ea typeface="Poppins"/>
                <a:cs typeface="Poppins"/>
                <a:sym typeface="Poppins"/>
              </a:rPr>
              <a:t>Elkonin box</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 Display </a:t>
            </a:r>
            <a:r>
              <a:rPr i="1" lang="en" sz="1200">
                <a:solidFill>
                  <a:schemeClr val="dk1"/>
                </a:solidFill>
                <a:latin typeface="Poppins"/>
                <a:ea typeface="Poppins"/>
                <a:cs typeface="Poppins"/>
                <a:sym typeface="Poppins"/>
              </a:rPr>
              <a:t>along.</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Our final word today begins with a-l, but we do the syllable break in a different spot. Let's add in the break and underline anything that sticks together. n-g sticks together.</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Add the syllable break and underline n-g. a|lo</a:t>
            </a:r>
            <a:r>
              <a:rPr lang="en" sz="1200" u="sng">
                <a:solidFill>
                  <a:schemeClr val="dk1"/>
                </a:solidFill>
                <a:latin typeface="Poppins"/>
                <a:ea typeface="Poppins"/>
                <a:cs typeface="Poppins"/>
                <a:sym typeface="Poppins"/>
              </a:rPr>
              <a:t>ng</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We're ready to sound it out. /a/ | /l/ /o/ /ng/ = "along". I walked along the sidewalk. along. Let's sound it out using 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sound out the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read our previous high frequency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or hold up all the high frequency words to this point as the students read them.</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learning 4 new high frequency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about, along, always, almost</a:t>
            </a:r>
            <a:endParaRPr b="1" sz="1200">
              <a:solidFill>
                <a:schemeClr val="dk1"/>
              </a:solidFill>
              <a:latin typeface="Poppins"/>
              <a:ea typeface="Poppins"/>
              <a:cs typeface="Poppins"/>
              <a:sym typeface="Poppins"/>
            </a:endParaRPr>
          </a:p>
        </p:txBody>
      </p:sp>
      <p:sp>
        <p:nvSpPr>
          <p:cNvPr id="153" name="Google Shape;153;p12: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54" name="Google Shape;154;p12: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8" name="Shape 8"/>
        <p:cNvGrpSpPr/>
        <p:nvPr/>
      </p:nvGrpSpPr>
      <p:grpSpPr>
        <a:xfrm>
          <a:off x="0" y="0"/>
          <a:ext cx="0" cy="0"/>
          <a:chOff x="0" y="0"/>
          <a:chExt cx="0" cy="0"/>
        </a:xfrm>
      </p:grpSpPr>
      <p:sp>
        <p:nvSpPr>
          <p:cNvPr id="9" name="Google Shape;9;p2"/>
          <p:cNvSpPr txBox="1"/>
          <p:nvPr>
            <p:ph type="title"/>
          </p:nvPr>
        </p:nvSpPr>
        <p:spPr>
          <a:xfrm>
            <a:off x="5832872" y="0"/>
            <a:ext cx="9373800" cy="2601300"/>
          </a:xfrm>
          <a:prstGeom prst="rect">
            <a:avLst/>
          </a:prstGeom>
          <a:noFill/>
          <a:ln>
            <a:noFill/>
          </a:ln>
        </p:spPr>
        <p:txBody>
          <a:bodyPr anchorCtr="0" anchor="ctr" bIns="75375" lIns="452400" spcFirstLastPara="1" rIns="150800" wrap="square" tIns="75375">
            <a:noAutofit/>
          </a:bodyPr>
          <a:lstStyle>
            <a:lvl1pPr lvl="0" marR="0" rtl="0" algn="l">
              <a:lnSpc>
                <a:spcPct val="90000"/>
              </a:lnSpc>
              <a:spcBef>
                <a:spcPts val="0"/>
              </a:spcBef>
              <a:spcAft>
                <a:spcPts val="0"/>
              </a:spcAft>
              <a:buClr>
                <a:srgbClr val="0771BA"/>
              </a:buClr>
              <a:buSzPts val="3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10" name="Shape 10"/>
        <p:cNvGrpSpPr/>
        <p:nvPr/>
      </p:nvGrpSpPr>
      <p:grpSpPr>
        <a:xfrm>
          <a:off x="0" y="0"/>
          <a:ext cx="0" cy="0"/>
          <a:chOff x="0" y="0"/>
          <a:chExt cx="0" cy="0"/>
        </a:xfrm>
      </p:grpSpPr>
      <p:sp>
        <p:nvSpPr>
          <p:cNvPr id="11" name="Google Shape;11;p3"/>
          <p:cNvSpPr txBox="1"/>
          <p:nvPr>
            <p:ph type="title"/>
          </p:nvPr>
        </p:nvSpPr>
        <p:spPr>
          <a:xfrm>
            <a:off x="5832872" y="0"/>
            <a:ext cx="9373800" cy="2601300"/>
          </a:xfrm>
          <a:prstGeom prst="rect">
            <a:avLst/>
          </a:prstGeom>
          <a:noFill/>
          <a:ln>
            <a:noFill/>
          </a:ln>
        </p:spPr>
        <p:txBody>
          <a:bodyPr anchorCtr="0" anchor="ctr" bIns="75375" lIns="452400" spcFirstLastPara="1" rIns="150800" wrap="square" tIns="75375">
            <a:noAutofit/>
          </a:bodyPr>
          <a:lstStyle>
            <a:lvl1pPr lvl="0" marR="0" rtl="0" algn="l">
              <a:lnSpc>
                <a:spcPct val="90000"/>
              </a:lnSpc>
              <a:spcBef>
                <a:spcPts val="0"/>
              </a:spcBef>
              <a:spcAft>
                <a:spcPts val="0"/>
              </a:spcAft>
              <a:buClr>
                <a:srgbClr val="0771BA"/>
              </a:buClr>
              <a:buSzPts val="3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9pPr>
          </a:lstStyle>
          <a:p/>
        </p:txBody>
      </p:sp>
      <p:sp>
        <p:nvSpPr>
          <p:cNvPr id="12" name="Google Shape;12;p3"/>
          <p:cNvSpPr txBox="1"/>
          <p:nvPr>
            <p:ph idx="1" type="body"/>
          </p:nvPr>
        </p:nvSpPr>
        <p:spPr>
          <a:xfrm>
            <a:off x="0" y="375203"/>
            <a:ext cx="5767800" cy="9057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1"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38150" lvl="2" marL="1371600" marR="0" rtl="0" algn="l">
              <a:lnSpc>
                <a:spcPct val="90000"/>
              </a:lnSpc>
              <a:spcBef>
                <a:spcPts val="900"/>
              </a:spcBef>
              <a:spcAft>
                <a:spcPts val="0"/>
              </a:spcAft>
              <a:buClr>
                <a:schemeClr val="dk1"/>
              </a:buClr>
              <a:buSzPts val="3300"/>
              <a:buFont typeface="Arial"/>
              <a:buChar char="•"/>
              <a:defRPr b="0" i="0" sz="3300" u="none" cap="none" strike="noStrike">
                <a:solidFill>
                  <a:schemeClr val="dk1"/>
                </a:solidFill>
                <a:latin typeface="Calibri"/>
                <a:ea typeface="Calibri"/>
                <a:cs typeface="Calibri"/>
                <a:sym typeface="Calibri"/>
              </a:defRPr>
            </a:lvl3pPr>
            <a:lvl4pPr indent="-425450" lvl="3" marL="1828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4pPr>
            <a:lvl5pPr indent="-425450" lvl="4" marL="22860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13" name="Google Shape;13;p3"/>
          <p:cNvSpPr txBox="1"/>
          <p:nvPr>
            <p:ph idx="2" type="body"/>
          </p:nvPr>
        </p:nvSpPr>
        <p:spPr>
          <a:xfrm>
            <a:off x="0" y="2602606"/>
            <a:ext cx="5833200" cy="37308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0"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rgbClr val="0771BA"/>
              </a:buClr>
              <a:buSzPts val="4000"/>
              <a:buFont typeface="Arial"/>
              <a:buChar char="•"/>
              <a:defRPr b="0" i="0" sz="4000" u="none" cap="none" strike="noStrike">
                <a:solidFill>
                  <a:srgbClr val="0771BA"/>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771BA"/>
              </a:buClr>
              <a:buSzPts val="3300"/>
              <a:buFont typeface="Arial"/>
              <a:buChar char="•"/>
              <a:defRPr b="0" i="0" sz="3300" u="none" cap="none" strike="noStrike">
                <a:solidFill>
                  <a:srgbClr val="0771BA"/>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14" name="Google Shape;14;p3"/>
          <p:cNvSpPr txBox="1"/>
          <p:nvPr>
            <p:ph idx="3" type="body"/>
          </p:nvPr>
        </p:nvSpPr>
        <p:spPr>
          <a:xfrm>
            <a:off x="-65453" y="6585065"/>
            <a:ext cx="5833200" cy="37308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0"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rgbClr val="0771BA"/>
              </a:buClr>
              <a:buSzPts val="4000"/>
              <a:buFont typeface="Arial"/>
              <a:buChar char="•"/>
              <a:defRPr b="0" i="0" sz="4000" u="none" cap="none" strike="noStrike">
                <a:solidFill>
                  <a:srgbClr val="0771BA"/>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771BA"/>
              </a:buClr>
              <a:buSzPts val="3300"/>
              <a:buFont typeface="Arial"/>
              <a:buChar char="•"/>
              <a:defRPr b="0" i="0" sz="3300" u="none" cap="none" strike="noStrike">
                <a:solidFill>
                  <a:srgbClr val="0771BA"/>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15" name="Google Shape;15;p3"/>
          <p:cNvSpPr txBox="1"/>
          <p:nvPr>
            <p:ph idx="4" type="body"/>
          </p:nvPr>
        </p:nvSpPr>
        <p:spPr>
          <a:xfrm>
            <a:off x="6252224" y="3207438"/>
            <a:ext cx="13426200" cy="68520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06FB6"/>
              </a:buClr>
              <a:buSzPts val="4600"/>
              <a:buFont typeface="Arial"/>
              <a:buChar char="•"/>
              <a:defRPr b="0" i="0" sz="4600" u="none" cap="none" strike="noStrike">
                <a:solidFill>
                  <a:srgbClr val="006FB6"/>
                </a:solidFill>
                <a:latin typeface="Calibri"/>
                <a:ea typeface="Calibri"/>
                <a:cs typeface="Calibri"/>
                <a:sym typeface="Calibri"/>
              </a:defRPr>
            </a:lvl1pPr>
            <a:lvl2pPr indent="-482600" lvl="1" marL="9144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st">
  <p:cSld name="Test">
    <p:spTree>
      <p:nvGrpSpPr>
        <p:cNvPr id="16" name="Shape 16"/>
        <p:cNvGrpSpPr/>
        <p:nvPr/>
      </p:nvGrpSpPr>
      <p:grpSpPr>
        <a:xfrm>
          <a:off x="0" y="0"/>
          <a:ext cx="0" cy="0"/>
          <a:chOff x="0" y="0"/>
          <a:chExt cx="0" cy="0"/>
        </a:xfrm>
      </p:grpSpPr>
      <p:sp>
        <p:nvSpPr>
          <p:cNvPr id="17" name="Google Shape;17;p4"/>
          <p:cNvSpPr txBox="1"/>
          <p:nvPr>
            <p:ph idx="1" type="body"/>
          </p:nvPr>
        </p:nvSpPr>
        <p:spPr>
          <a:xfrm>
            <a:off x="612750" y="6154125"/>
            <a:ext cx="5738700" cy="2124000"/>
          </a:xfrm>
          <a:prstGeom prst="rect">
            <a:avLst/>
          </a:prstGeom>
          <a:noFill/>
          <a:ln>
            <a:noFill/>
          </a:ln>
        </p:spPr>
        <p:txBody>
          <a:bodyPr anchorCtr="0" anchor="t" bIns="45700" lIns="91450" spcFirstLastPara="1" rIns="91450" wrap="square" tIns="45700">
            <a:noAutofit/>
          </a:bodyPr>
          <a:lstStyle>
            <a:lvl1pPr indent="-228600" lvl="0" marL="4572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1pPr>
            <a:lvl2pPr indent="-228600" lvl="1" marL="9144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2pPr>
            <a:lvl3pPr indent="-228600" lvl="2" marL="13716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3pPr>
            <a:lvl4pPr indent="-228600" lvl="3" marL="18288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4pPr>
            <a:lvl5pPr indent="-228600" lvl="4" marL="22860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5pPr>
            <a:lvl6pPr indent="-228600" lvl="5" marL="27432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6pPr>
            <a:lvl7pPr indent="-228600" lvl="6" marL="32004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7pPr>
            <a:lvl8pPr indent="-228600" lvl="7" marL="36576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8pPr>
            <a:lvl9pPr indent="-228600" lvl="8" marL="41148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9pPr>
          </a:lstStyle>
          <a:p/>
        </p:txBody>
      </p:sp>
      <p:sp>
        <p:nvSpPr>
          <p:cNvPr id="18" name="Google Shape;18;p4"/>
          <p:cNvSpPr txBox="1"/>
          <p:nvPr>
            <p:ph idx="2" type="body"/>
          </p:nvPr>
        </p:nvSpPr>
        <p:spPr>
          <a:xfrm>
            <a:off x="612750" y="631025"/>
            <a:ext cx="5742300" cy="30144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7600"/>
              <a:buFont typeface="Arial"/>
              <a:buNone/>
              <a:defRPr b="0" i="0" sz="7600" u="none" cap="none" strike="noStrike">
                <a:solidFill>
                  <a:srgbClr val="0071B5"/>
                </a:solidFill>
                <a:latin typeface="Poppins Black"/>
                <a:ea typeface="Poppins Black"/>
                <a:cs typeface="Poppins Black"/>
                <a:sym typeface="Poppins Black"/>
              </a:defRPr>
            </a:lvl1pPr>
            <a:lvl2pPr indent="-228600" lvl="1" marL="9144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2pPr>
            <a:lvl3pPr indent="-228600" lvl="2" marL="13716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3pPr>
            <a:lvl4pPr indent="-228600" lvl="3" marL="18288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4pPr>
            <a:lvl5pPr indent="-228600" lvl="4" marL="22860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5pPr>
            <a:lvl6pPr indent="-228600" lvl="5" marL="27432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9pPr>
          </a:lstStyle>
          <a:p/>
        </p:txBody>
      </p:sp>
    </p:spTree>
  </p:cSld>
  <p:clrMapOvr>
    <a:masterClrMapping/>
  </p:clrMapOvr>
  <p:extLst>
    <p:ext uri="{DCECCB84-F9BA-43D5-87BE-67443E8EF086}">
      <p15:sldGuideLst>
        <p15:guide id="1" orient="horz" pos="5875">
          <p15:clr>
            <a:srgbClr val="FBAE40"/>
          </p15:clr>
        </p15:guide>
        <p15:guide id="2" pos="1044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1">
  <p:cSld name="1_Blank_1">
    <p:spTree>
      <p:nvGrpSpPr>
        <p:cNvPr id="19" name="Shape 19"/>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1">
  <p:cSld name="2_Title Slide_1">
    <p:spTree>
      <p:nvGrpSpPr>
        <p:cNvPr id="20" name="Shape 20"/>
        <p:cNvGrpSpPr/>
        <p:nvPr/>
      </p:nvGrpSpPr>
      <p:grpSpPr>
        <a:xfrm>
          <a:off x="0" y="0"/>
          <a:ext cx="0" cy="0"/>
          <a:chOff x="0" y="0"/>
          <a:chExt cx="0" cy="0"/>
        </a:xfrm>
      </p:grpSpPr>
      <p:sp>
        <p:nvSpPr>
          <p:cNvPr id="21" name="Google Shape;21;p6"/>
          <p:cNvSpPr txBox="1"/>
          <p:nvPr>
            <p:ph type="title"/>
          </p:nvPr>
        </p:nvSpPr>
        <p:spPr>
          <a:xfrm>
            <a:off x="5832872" y="0"/>
            <a:ext cx="9373800" cy="2601300"/>
          </a:xfrm>
          <a:prstGeom prst="rect">
            <a:avLst/>
          </a:prstGeom>
          <a:noFill/>
          <a:ln>
            <a:noFill/>
          </a:ln>
        </p:spPr>
        <p:txBody>
          <a:bodyPr anchorCtr="0" anchor="ctr" bIns="75375" lIns="452400" spcFirstLastPara="1" rIns="150800" wrap="square" tIns="75375">
            <a:noAutofit/>
          </a:bodyPr>
          <a:lstStyle>
            <a:lvl1pPr lvl="0" marR="0" rtl="0" algn="l">
              <a:lnSpc>
                <a:spcPct val="90000"/>
              </a:lnSpc>
              <a:spcBef>
                <a:spcPts val="0"/>
              </a:spcBef>
              <a:spcAft>
                <a:spcPts val="0"/>
              </a:spcAft>
              <a:buClr>
                <a:srgbClr val="0771BA"/>
              </a:buClr>
              <a:buSzPts val="3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9pPr>
          </a:lstStyle>
          <a:p/>
        </p:txBody>
      </p:sp>
      <p:sp>
        <p:nvSpPr>
          <p:cNvPr id="22" name="Google Shape;22;p6"/>
          <p:cNvSpPr txBox="1"/>
          <p:nvPr>
            <p:ph idx="1" type="body"/>
          </p:nvPr>
        </p:nvSpPr>
        <p:spPr>
          <a:xfrm>
            <a:off x="0" y="375203"/>
            <a:ext cx="5767800" cy="9057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1"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38150" lvl="2" marL="1371600" marR="0" rtl="0" algn="l">
              <a:lnSpc>
                <a:spcPct val="90000"/>
              </a:lnSpc>
              <a:spcBef>
                <a:spcPts val="900"/>
              </a:spcBef>
              <a:spcAft>
                <a:spcPts val="0"/>
              </a:spcAft>
              <a:buClr>
                <a:schemeClr val="dk1"/>
              </a:buClr>
              <a:buSzPts val="3300"/>
              <a:buFont typeface="Arial"/>
              <a:buChar char="•"/>
              <a:defRPr b="0" i="0" sz="3300" u="none" cap="none" strike="noStrike">
                <a:solidFill>
                  <a:schemeClr val="dk1"/>
                </a:solidFill>
                <a:latin typeface="Calibri"/>
                <a:ea typeface="Calibri"/>
                <a:cs typeface="Calibri"/>
                <a:sym typeface="Calibri"/>
              </a:defRPr>
            </a:lvl3pPr>
            <a:lvl4pPr indent="-425450" lvl="3" marL="1828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4pPr>
            <a:lvl5pPr indent="-425450" lvl="4" marL="22860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3" name="Google Shape;23;p6"/>
          <p:cNvSpPr txBox="1"/>
          <p:nvPr>
            <p:ph idx="2" type="body"/>
          </p:nvPr>
        </p:nvSpPr>
        <p:spPr>
          <a:xfrm>
            <a:off x="0" y="2602606"/>
            <a:ext cx="5833200" cy="37308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0"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rgbClr val="0771BA"/>
              </a:buClr>
              <a:buSzPts val="4000"/>
              <a:buFont typeface="Arial"/>
              <a:buChar char="•"/>
              <a:defRPr b="0" i="0" sz="4000" u="none" cap="none" strike="noStrike">
                <a:solidFill>
                  <a:srgbClr val="0771BA"/>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771BA"/>
              </a:buClr>
              <a:buSzPts val="3300"/>
              <a:buFont typeface="Arial"/>
              <a:buChar char="•"/>
              <a:defRPr b="0" i="0" sz="3300" u="none" cap="none" strike="noStrike">
                <a:solidFill>
                  <a:srgbClr val="0771BA"/>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4" name="Google Shape;24;p6"/>
          <p:cNvSpPr txBox="1"/>
          <p:nvPr>
            <p:ph idx="3" type="body"/>
          </p:nvPr>
        </p:nvSpPr>
        <p:spPr>
          <a:xfrm>
            <a:off x="-65453" y="6585065"/>
            <a:ext cx="5833200" cy="37308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0"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rgbClr val="0771BA"/>
              </a:buClr>
              <a:buSzPts val="4000"/>
              <a:buFont typeface="Arial"/>
              <a:buChar char="•"/>
              <a:defRPr b="0" i="0" sz="4000" u="none" cap="none" strike="noStrike">
                <a:solidFill>
                  <a:srgbClr val="0771BA"/>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771BA"/>
              </a:buClr>
              <a:buSzPts val="3300"/>
              <a:buFont typeface="Arial"/>
              <a:buChar char="•"/>
              <a:defRPr b="0" i="0" sz="3300" u="none" cap="none" strike="noStrike">
                <a:solidFill>
                  <a:srgbClr val="0771BA"/>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5" name="Google Shape;25;p6"/>
          <p:cNvSpPr txBox="1"/>
          <p:nvPr>
            <p:ph idx="4" type="body"/>
          </p:nvPr>
        </p:nvSpPr>
        <p:spPr>
          <a:xfrm>
            <a:off x="6252224" y="3207438"/>
            <a:ext cx="13426200" cy="68520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06FB6"/>
              </a:buClr>
              <a:buSzPts val="4600"/>
              <a:buFont typeface="Arial"/>
              <a:buChar char="•"/>
              <a:defRPr b="0" i="0" sz="4600" u="none" cap="none" strike="noStrike">
                <a:solidFill>
                  <a:srgbClr val="006FB6"/>
                </a:solidFill>
                <a:latin typeface="Calibri"/>
                <a:ea typeface="Calibri"/>
                <a:cs typeface="Calibri"/>
                <a:sym typeface="Calibri"/>
              </a:defRPr>
            </a:lvl1pPr>
            <a:lvl2pPr indent="-482600" lvl="1" marL="9144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ustom Layout">
  <p:cSld name="5_Custom Layout">
    <p:spTree>
      <p:nvGrpSpPr>
        <p:cNvPr id="26" name="Shape 26"/>
        <p:cNvGrpSpPr/>
        <p:nvPr/>
      </p:nvGrpSpPr>
      <p:grpSpPr>
        <a:xfrm>
          <a:off x="0" y="0"/>
          <a:ext cx="0" cy="0"/>
          <a:chOff x="0" y="0"/>
          <a:chExt cx="0" cy="0"/>
        </a:xfrm>
      </p:grpSpPr>
      <p:sp>
        <p:nvSpPr>
          <p:cNvPr id="27" name="Google Shape;27;p7"/>
          <p:cNvSpPr txBox="1"/>
          <p:nvPr>
            <p:ph idx="1" type="body"/>
          </p:nvPr>
        </p:nvSpPr>
        <p:spPr>
          <a:xfrm>
            <a:off x="669035" y="2165526"/>
            <a:ext cx="6264600" cy="5340000"/>
          </a:xfrm>
          <a:prstGeom prst="rect">
            <a:avLst/>
          </a:prstGeom>
          <a:noFill/>
          <a:ln>
            <a:noFill/>
          </a:ln>
        </p:spPr>
        <p:txBody>
          <a:bodyPr anchorCtr="0" anchor="t" bIns="75375" lIns="150800" spcFirstLastPara="1" rIns="150800" wrap="square" tIns="75375">
            <a:noAutofit/>
          </a:bodyPr>
          <a:lstStyle>
            <a:lvl1pPr indent="-603250" lvl="0" marL="457200" marR="0" rtl="0" algn="l">
              <a:lnSpc>
                <a:spcPct val="90000"/>
              </a:lnSpc>
              <a:spcBef>
                <a:spcPts val="1800"/>
              </a:spcBef>
              <a:spcAft>
                <a:spcPts val="0"/>
              </a:spcAft>
              <a:buClr>
                <a:srgbClr val="006FB6"/>
              </a:buClr>
              <a:buSzPts val="5900"/>
              <a:buFont typeface="Arial"/>
              <a:buChar char="•"/>
              <a:defRPr b="0" i="0" sz="5900" u="none" cap="none" strike="noStrike">
                <a:solidFill>
                  <a:srgbClr val="006FB6"/>
                </a:solidFill>
                <a:latin typeface="Short Stack"/>
                <a:ea typeface="Short Stack"/>
                <a:cs typeface="Short Stack"/>
                <a:sym typeface="Short Stack"/>
              </a:defRPr>
            </a:lvl1pPr>
            <a:lvl2pPr indent="-565150" lvl="1" marL="914400" marR="0" rtl="0" algn="l">
              <a:lnSpc>
                <a:spcPct val="90000"/>
              </a:lnSpc>
              <a:spcBef>
                <a:spcPts val="900"/>
              </a:spcBef>
              <a:spcAft>
                <a:spcPts val="0"/>
              </a:spcAft>
              <a:buClr>
                <a:srgbClr val="006FB6"/>
              </a:buClr>
              <a:buSzPts val="5300"/>
              <a:buFont typeface="Arial"/>
              <a:buChar char="•"/>
              <a:defRPr b="0" i="0" sz="5300" u="none" cap="none" strike="noStrike">
                <a:solidFill>
                  <a:srgbClr val="006FB6"/>
                </a:solidFill>
                <a:latin typeface="Short Stack"/>
                <a:ea typeface="Short Stack"/>
                <a:cs typeface="Short Stack"/>
                <a:sym typeface="Short Stack"/>
              </a:defRPr>
            </a:lvl2pPr>
            <a:lvl3pPr indent="-520700" lvl="2" marL="1371600" marR="0" rtl="0" algn="l">
              <a:lnSpc>
                <a:spcPct val="90000"/>
              </a:lnSpc>
              <a:spcBef>
                <a:spcPts val="900"/>
              </a:spcBef>
              <a:spcAft>
                <a:spcPts val="0"/>
              </a:spcAft>
              <a:buClr>
                <a:srgbClr val="006FB6"/>
              </a:buClr>
              <a:buSzPts val="4600"/>
              <a:buFont typeface="Arial"/>
              <a:buChar char="•"/>
              <a:defRPr b="0" i="0" sz="4600" u="none" cap="none" strike="noStrike">
                <a:solidFill>
                  <a:srgbClr val="006FB6"/>
                </a:solidFill>
                <a:latin typeface="Short Stack"/>
                <a:ea typeface="Short Stack"/>
                <a:cs typeface="Short Stack"/>
                <a:sym typeface="Short Stack"/>
              </a:defRPr>
            </a:lvl3pPr>
            <a:lvl4pPr indent="-482600" lvl="3" marL="18288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Short Stack"/>
                <a:ea typeface="Short Stack"/>
                <a:cs typeface="Short Stack"/>
                <a:sym typeface="Short Stack"/>
              </a:defRPr>
            </a:lvl4pPr>
            <a:lvl5pPr indent="-438150" lvl="4" marL="22860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Short Stack"/>
                <a:ea typeface="Short Stack"/>
                <a:cs typeface="Short Stack"/>
                <a:sym typeface="Short Stack"/>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8" name="Google Shape;28;p7"/>
          <p:cNvSpPr txBox="1"/>
          <p:nvPr>
            <p:ph idx="2" type="body"/>
          </p:nvPr>
        </p:nvSpPr>
        <p:spPr>
          <a:xfrm>
            <a:off x="634211" y="7505157"/>
            <a:ext cx="6249900" cy="2906100"/>
          </a:xfrm>
          <a:prstGeom prst="rect">
            <a:avLst/>
          </a:prstGeom>
          <a:noFill/>
          <a:ln>
            <a:noFill/>
          </a:ln>
        </p:spPr>
        <p:txBody>
          <a:bodyPr anchorCtr="0" anchor="ctr" bIns="75375" lIns="150800" spcFirstLastPara="1" rIns="150800" wrap="square" tIns="75375">
            <a:noAutofit/>
          </a:bodyPr>
          <a:lstStyle>
            <a:lvl1pPr indent="-228600" lvl="0" marL="457200" marR="0" rtl="0" algn="l">
              <a:lnSpc>
                <a:spcPct val="90000"/>
              </a:lnSpc>
              <a:spcBef>
                <a:spcPts val="1800"/>
              </a:spcBef>
              <a:spcAft>
                <a:spcPts val="0"/>
              </a:spcAft>
              <a:buClr>
                <a:srgbClr val="006FB6"/>
              </a:buClr>
              <a:buSzPts val="5100"/>
              <a:buFont typeface="Arial"/>
              <a:buNone/>
              <a:defRPr b="0" i="0" sz="5100" u="none" cap="none" strike="noStrike">
                <a:solidFill>
                  <a:srgbClr val="006FB6"/>
                </a:solidFill>
                <a:latin typeface="Short Stack"/>
                <a:ea typeface="Short Stack"/>
                <a:cs typeface="Short Stack"/>
                <a:sym typeface="Short Stack"/>
              </a:defRPr>
            </a:lvl1pPr>
            <a:lvl2pPr indent="-552450" lvl="1" marL="9144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2pPr>
            <a:lvl3pPr indent="-552450" lvl="2" marL="13716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3pPr>
            <a:lvl4pPr indent="-552450" lvl="3" marL="18288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4pPr>
            <a:lvl5pPr indent="-552450" lvl="4" marL="22860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9" name="Google Shape;29;p7"/>
          <p:cNvSpPr txBox="1"/>
          <p:nvPr>
            <p:ph idx="3" type="body"/>
          </p:nvPr>
        </p:nvSpPr>
        <p:spPr>
          <a:xfrm>
            <a:off x="7009629" y="2165526"/>
            <a:ext cx="6264600" cy="5340000"/>
          </a:xfrm>
          <a:prstGeom prst="rect">
            <a:avLst/>
          </a:prstGeom>
          <a:noFill/>
          <a:ln>
            <a:noFill/>
          </a:ln>
        </p:spPr>
        <p:txBody>
          <a:bodyPr anchorCtr="0" anchor="t" bIns="75375" lIns="150800" spcFirstLastPara="1" rIns="150800" wrap="square" tIns="75375">
            <a:noAutofit/>
          </a:bodyPr>
          <a:lstStyle>
            <a:lvl1pPr indent="-603250" lvl="0" marL="457200" marR="0" rtl="0" algn="l">
              <a:lnSpc>
                <a:spcPct val="90000"/>
              </a:lnSpc>
              <a:spcBef>
                <a:spcPts val="1800"/>
              </a:spcBef>
              <a:spcAft>
                <a:spcPts val="0"/>
              </a:spcAft>
              <a:buClr>
                <a:srgbClr val="006FB6"/>
              </a:buClr>
              <a:buSzPts val="5900"/>
              <a:buFont typeface="Arial"/>
              <a:buChar char="•"/>
              <a:defRPr b="0" i="0" sz="5900" u="none" cap="none" strike="noStrike">
                <a:solidFill>
                  <a:srgbClr val="006FB6"/>
                </a:solidFill>
                <a:latin typeface="Short Stack"/>
                <a:ea typeface="Short Stack"/>
                <a:cs typeface="Short Stack"/>
                <a:sym typeface="Short Stack"/>
              </a:defRPr>
            </a:lvl1pPr>
            <a:lvl2pPr indent="-565150" lvl="1" marL="914400" marR="0" rtl="0" algn="l">
              <a:lnSpc>
                <a:spcPct val="90000"/>
              </a:lnSpc>
              <a:spcBef>
                <a:spcPts val="900"/>
              </a:spcBef>
              <a:spcAft>
                <a:spcPts val="0"/>
              </a:spcAft>
              <a:buClr>
                <a:srgbClr val="006FB6"/>
              </a:buClr>
              <a:buSzPts val="5300"/>
              <a:buFont typeface="Arial"/>
              <a:buChar char="•"/>
              <a:defRPr b="0" i="0" sz="5300" u="none" cap="none" strike="noStrike">
                <a:solidFill>
                  <a:srgbClr val="006FB6"/>
                </a:solidFill>
                <a:latin typeface="Short Stack"/>
                <a:ea typeface="Short Stack"/>
                <a:cs typeface="Short Stack"/>
                <a:sym typeface="Short Stack"/>
              </a:defRPr>
            </a:lvl2pPr>
            <a:lvl3pPr indent="-520700" lvl="2" marL="1371600" marR="0" rtl="0" algn="l">
              <a:lnSpc>
                <a:spcPct val="90000"/>
              </a:lnSpc>
              <a:spcBef>
                <a:spcPts val="900"/>
              </a:spcBef>
              <a:spcAft>
                <a:spcPts val="0"/>
              </a:spcAft>
              <a:buClr>
                <a:srgbClr val="006FB6"/>
              </a:buClr>
              <a:buSzPts val="4600"/>
              <a:buFont typeface="Arial"/>
              <a:buChar char="•"/>
              <a:defRPr b="0" i="0" sz="4600" u="none" cap="none" strike="noStrike">
                <a:solidFill>
                  <a:srgbClr val="006FB6"/>
                </a:solidFill>
                <a:latin typeface="Short Stack"/>
                <a:ea typeface="Short Stack"/>
                <a:cs typeface="Short Stack"/>
                <a:sym typeface="Short Stack"/>
              </a:defRPr>
            </a:lvl3pPr>
            <a:lvl4pPr indent="-482600" lvl="3" marL="18288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Short Stack"/>
                <a:ea typeface="Short Stack"/>
                <a:cs typeface="Short Stack"/>
                <a:sym typeface="Short Stack"/>
              </a:defRPr>
            </a:lvl4pPr>
            <a:lvl5pPr indent="-438150" lvl="4" marL="22860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Short Stack"/>
                <a:ea typeface="Short Stack"/>
                <a:cs typeface="Short Stack"/>
                <a:sym typeface="Short Stack"/>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30" name="Google Shape;30;p7"/>
          <p:cNvSpPr txBox="1"/>
          <p:nvPr>
            <p:ph idx="4" type="body"/>
          </p:nvPr>
        </p:nvSpPr>
        <p:spPr>
          <a:xfrm>
            <a:off x="13350222" y="2165526"/>
            <a:ext cx="6264600" cy="5340000"/>
          </a:xfrm>
          <a:prstGeom prst="rect">
            <a:avLst/>
          </a:prstGeom>
          <a:noFill/>
          <a:ln>
            <a:noFill/>
          </a:ln>
        </p:spPr>
        <p:txBody>
          <a:bodyPr anchorCtr="0" anchor="t" bIns="75375" lIns="150800" spcFirstLastPara="1" rIns="150800" wrap="square" tIns="75375">
            <a:noAutofit/>
          </a:bodyPr>
          <a:lstStyle>
            <a:lvl1pPr indent="-603250" lvl="0" marL="457200" marR="0" rtl="0" algn="l">
              <a:lnSpc>
                <a:spcPct val="90000"/>
              </a:lnSpc>
              <a:spcBef>
                <a:spcPts val="1800"/>
              </a:spcBef>
              <a:spcAft>
                <a:spcPts val="0"/>
              </a:spcAft>
              <a:buClr>
                <a:srgbClr val="006FB6"/>
              </a:buClr>
              <a:buSzPts val="5900"/>
              <a:buFont typeface="Arial"/>
              <a:buChar char="•"/>
              <a:defRPr b="0" i="0" sz="5900" u="none" cap="none" strike="noStrike">
                <a:solidFill>
                  <a:srgbClr val="006FB6"/>
                </a:solidFill>
                <a:latin typeface="Short Stack"/>
                <a:ea typeface="Short Stack"/>
                <a:cs typeface="Short Stack"/>
                <a:sym typeface="Short Stack"/>
              </a:defRPr>
            </a:lvl1pPr>
            <a:lvl2pPr indent="-565150" lvl="1" marL="914400" marR="0" rtl="0" algn="l">
              <a:lnSpc>
                <a:spcPct val="90000"/>
              </a:lnSpc>
              <a:spcBef>
                <a:spcPts val="900"/>
              </a:spcBef>
              <a:spcAft>
                <a:spcPts val="0"/>
              </a:spcAft>
              <a:buClr>
                <a:srgbClr val="006FB6"/>
              </a:buClr>
              <a:buSzPts val="5300"/>
              <a:buFont typeface="Arial"/>
              <a:buChar char="•"/>
              <a:defRPr b="0" i="0" sz="5300" u="none" cap="none" strike="noStrike">
                <a:solidFill>
                  <a:srgbClr val="006FB6"/>
                </a:solidFill>
                <a:latin typeface="Short Stack"/>
                <a:ea typeface="Short Stack"/>
                <a:cs typeface="Short Stack"/>
                <a:sym typeface="Short Stack"/>
              </a:defRPr>
            </a:lvl2pPr>
            <a:lvl3pPr indent="-520700" lvl="2" marL="1371600" marR="0" rtl="0" algn="l">
              <a:lnSpc>
                <a:spcPct val="90000"/>
              </a:lnSpc>
              <a:spcBef>
                <a:spcPts val="900"/>
              </a:spcBef>
              <a:spcAft>
                <a:spcPts val="0"/>
              </a:spcAft>
              <a:buClr>
                <a:srgbClr val="006FB6"/>
              </a:buClr>
              <a:buSzPts val="4600"/>
              <a:buFont typeface="Arial"/>
              <a:buChar char="•"/>
              <a:defRPr b="0" i="0" sz="4600" u="none" cap="none" strike="noStrike">
                <a:solidFill>
                  <a:srgbClr val="006FB6"/>
                </a:solidFill>
                <a:latin typeface="Short Stack"/>
                <a:ea typeface="Short Stack"/>
                <a:cs typeface="Short Stack"/>
                <a:sym typeface="Short Stack"/>
              </a:defRPr>
            </a:lvl3pPr>
            <a:lvl4pPr indent="-482600" lvl="3" marL="18288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Short Stack"/>
                <a:ea typeface="Short Stack"/>
                <a:cs typeface="Short Stack"/>
                <a:sym typeface="Short Stack"/>
              </a:defRPr>
            </a:lvl4pPr>
            <a:lvl5pPr indent="-438150" lvl="4" marL="22860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Short Stack"/>
                <a:ea typeface="Short Stack"/>
                <a:cs typeface="Short Stack"/>
                <a:sym typeface="Short Stack"/>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31" name="Google Shape;31;p7"/>
          <p:cNvSpPr txBox="1"/>
          <p:nvPr>
            <p:ph idx="5" type="body"/>
          </p:nvPr>
        </p:nvSpPr>
        <p:spPr>
          <a:xfrm>
            <a:off x="6989172" y="7505157"/>
            <a:ext cx="6249900" cy="2906100"/>
          </a:xfrm>
          <a:prstGeom prst="rect">
            <a:avLst/>
          </a:prstGeom>
          <a:noFill/>
          <a:ln>
            <a:noFill/>
          </a:ln>
        </p:spPr>
        <p:txBody>
          <a:bodyPr anchorCtr="0" anchor="ctr" bIns="75375" lIns="150800" spcFirstLastPara="1" rIns="150800" wrap="square" tIns="75375">
            <a:noAutofit/>
          </a:bodyPr>
          <a:lstStyle>
            <a:lvl1pPr indent="-228600" lvl="0" marL="457200" marR="0" rtl="0" algn="l">
              <a:lnSpc>
                <a:spcPct val="90000"/>
              </a:lnSpc>
              <a:spcBef>
                <a:spcPts val="1800"/>
              </a:spcBef>
              <a:spcAft>
                <a:spcPts val="0"/>
              </a:spcAft>
              <a:buClr>
                <a:srgbClr val="006FB6"/>
              </a:buClr>
              <a:buSzPts val="5100"/>
              <a:buFont typeface="Arial"/>
              <a:buNone/>
              <a:defRPr b="0" i="0" sz="5100" u="none" cap="none" strike="noStrike">
                <a:solidFill>
                  <a:srgbClr val="006FB6"/>
                </a:solidFill>
                <a:latin typeface="Short Stack"/>
                <a:ea typeface="Short Stack"/>
                <a:cs typeface="Short Stack"/>
                <a:sym typeface="Short Stack"/>
              </a:defRPr>
            </a:lvl1pPr>
            <a:lvl2pPr indent="-552450" lvl="1" marL="9144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2pPr>
            <a:lvl3pPr indent="-552450" lvl="2" marL="13716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3pPr>
            <a:lvl4pPr indent="-552450" lvl="3" marL="18288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4pPr>
            <a:lvl5pPr indent="-552450" lvl="4" marL="22860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32" name="Google Shape;32;p7"/>
          <p:cNvSpPr txBox="1"/>
          <p:nvPr>
            <p:ph idx="6" type="body"/>
          </p:nvPr>
        </p:nvSpPr>
        <p:spPr>
          <a:xfrm>
            <a:off x="13322583" y="7505157"/>
            <a:ext cx="6249900" cy="2906100"/>
          </a:xfrm>
          <a:prstGeom prst="rect">
            <a:avLst/>
          </a:prstGeom>
          <a:noFill/>
          <a:ln>
            <a:noFill/>
          </a:ln>
        </p:spPr>
        <p:txBody>
          <a:bodyPr anchorCtr="0" anchor="ctr" bIns="75375" lIns="150800" spcFirstLastPara="1" rIns="150800" wrap="square" tIns="75375">
            <a:noAutofit/>
          </a:bodyPr>
          <a:lstStyle>
            <a:lvl1pPr indent="-228600" lvl="0" marL="457200" marR="0" rtl="0" algn="l">
              <a:lnSpc>
                <a:spcPct val="90000"/>
              </a:lnSpc>
              <a:spcBef>
                <a:spcPts val="1800"/>
              </a:spcBef>
              <a:spcAft>
                <a:spcPts val="0"/>
              </a:spcAft>
              <a:buClr>
                <a:srgbClr val="006FB6"/>
              </a:buClr>
              <a:buSzPts val="5100"/>
              <a:buFont typeface="Arial"/>
              <a:buNone/>
              <a:defRPr b="0" i="0" sz="5100" u="none" cap="none" strike="noStrike">
                <a:solidFill>
                  <a:srgbClr val="006FB6"/>
                </a:solidFill>
                <a:latin typeface="Short Stack"/>
                <a:ea typeface="Short Stack"/>
                <a:cs typeface="Short Stack"/>
                <a:sym typeface="Short Stack"/>
              </a:defRPr>
            </a:lvl1pPr>
            <a:lvl2pPr indent="-552450" lvl="1" marL="9144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2pPr>
            <a:lvl3pPr indent="-552450" lvl="2" marL="13716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3pPr>
            <a:lvl4pPr indent="-552450" lvl="3" marL="18288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4pPr>
            <a:lvl5pPr indent="-552450" lvl="4" marL="22860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6"/>
            <a:ext cx="6938009" cy="11308715"/>
          </a:xfrm>
          <a:custGeom>
            <a:rect b="b" l="l" r="r" t="t"/>
            <a:pathLst>
              <a:path extrusionOk="0" h="11308715" w="6938009">
                <a:moveTo>
                  <a:pt x="6937591" y="5174450"/>
                </a:moveTo>
                <a:lnTo>
                  <a:pt x="6937324" y="5110950"/>
                </a:lnTo>
                <a:lnTo>
                  <a:pt x="6936727" y="5060150"/>
                </a:lnTo>
                <a:lnTo>
                  <a:pt x="6935825" y="4996650"/>
                </a:lnTo>
                <a:lnTo>
                  <a:pt x="6934619" y="4933150"/>
                </a:lnTo>
                <a:lnTo>
                  <a:pt x="6933095" y="4882350"/>
                </a:lnTo>
                <a:lnTo>
                  <a:pt x="6931253" y="4818850"/>
                </a:lnTo>
                <a:lnTo>
                  <a:pt x="6929107" y="4755350"/>
                </a:lnTo>
                <a:lnTo>
                  <a:pt x="6926656" y="4704550"/>
                </a:lnTo>
                <a:lnTo>
                  <a:pt x="6923900" y="4641050"/>
                </a:lnTo>
                <a:lnTo>
                  <a:pt x="6920839" y="4577550"/>
                </a:lnTo>
                <a:lnTo>
                  <a:pt x="6917474" y="4526750"/>
                </a:lnTo>
                <a:lnTo>
                  <a:pt x="6913804" y="4463250"/>
                </a:lnTo>
                <a:lnTo>
                  <a:pt x="6909829" y="4412450"/>
                </a:lnTo>
                <a:lnTo>
                  <a:pt x="6905561" y="4348950"/>
                </a:lnTo>
                <a:lnTo>
                  <a:pt x="6900989" y="4298150"/>
                </a:lnTo>
                <a:lnTo>
                  <a:pt x="6896125" y="4234650"/>
                </a:lnTo>
                <a:lnTo>
                  <a:pt x="6890969" y="4183850"/>
                </a:lnTo>
                <a:lnTo>
                  <a:pt x="6885508" y="4120350"/>
                </a:lnTo>
                <a:lnTo>
                  <a:pt x="6879768" y="4069550"/>
                </a:lnTo>
                <a:lnTo>
                  <a:pt x="6873722" y="4006050"/>
                </a:lnTo>
                <a:lnTo>
                  <a:pt x="6867398" y="3955250"/>
                </a:lnTo>
                <a:lnTo>
                  <a:pt x="6860768" y="3891750"/>
                </a:lnTo>
                <a:lnTo>
                  <a:pt x="6853872" y="3840950"/>
                </a:lnTo>
                <a:lnTo>
                  <a:pt x="6846671" y="3777450"/>
                </a:lnTo>
                <a:lnTo>
                  <a:pt x="6839191" y="3726650"/>
                </a:lnTo>
                <a:lnTo>
                  <a:pt x="6831431" y="3663150"/>
                </a:lnTo>
                <a:lnTo>
                  <a:pt x="6823380" y="3612350"/>
                </a:lnTo>
                <a:lnTo>
                  <a:pt x="6815061" y="3561550"/>
                </a:lnTo>
                <a:lnTo>
                  <a:pt x="6806451" y="3498050"/>
                </a:lnTo>
                <a:lnTo>
                  <a:pt x="6797573" y="3447250"/>
                </a:lnTo>
                <a:lnTo>
                  <a:pt x="6788404" y="3396450"/>
                </a:lnTo>
                <a:lnTo>
                  <a:pt x="6778968" y="3332950"/>
                </a:lnTo>
                <a:lnTo>
                  <a:pt x="6769252" y="3282150"/>
                </a:lnTo>
                <a:lnTo>
                  <a:pt x="6759270" y="3231350"/>
                </a:lnTo>
                <a:lnTo>
                  <a:pt x="6749008" y="3180550"/>
                </a:lnTo>
                <a:lnTo>
                  <a:pt x="6738480" y="3117050"/>
                </a:lnTo>
                <a:lnTo>
                  <a:pt x="6727685" y="3066250"/>
                </a:lnTo>
                <a:lnTo>
                  <a:pt x="6716623" y="3015450"/>
                </a:lnTo>
                <a:lnTo>
                  <a:pt x="6705282" y="2964650"/>
                </a:lnTo>
                <a:lnTo>
                  <a:pt x="6693687" y="2913850"/>
                </a:lnTo>
                <a:lnTo>
                  <a:pt x="6681825" y="2850350"/>
                </a:lnTo>
                <a:lnTo>
                  <a:pt x="6669697" y="2799550"/>
                </a:lnTo>
                <a:lnTo>
                  <a:pt x="6657314" y="2748750"/>
                </a:lnTo>
                <a:lnTo>
                  <a:pt x="6644665" y="2697950"/>
                </a:lnTo>
                <a:lnTo>
                  <a:pt x="6631762" y="2647150"/>
                </a:lnTo>
                <a:lnTo>
                  <a:pt x="6618605" y="2596350"/>
                </a:lnTo>
                <a:lnTo>
                  <a:pt x="6605181" y="2545550"/>
                </a:lnTo>
                <a:lnTo>
                  <a:pt x="6591516" y="2494750"/>
                </a:lnTo>
                <a:lnTo>
                  <a:pt x="6577584" y="2443950"/>
                </a:lnTo>
                <a:lnTo>
                  <a:pt x="6563411" y="2393150"/>
                </a:lnTo>
                <a:lnTo>
                  <a:pt x="6548983" y="2342350"/>
                </a:lnTo>
                <a:lnTo>
                  <a:pt x="6534302" y="2291550"/>
                </a:lnTo>
                <a:lnTo>
                  <a:pt x="6519380" y="2240750"/>
                </a:lnTo>
                <a:lnTo>
                  <a:pt x="6504203" y="2189950"/>
                </a:lnTo>
                <a:lnTo>
                  <a:pt x="6488785" y="2139150"/>
                </a:lnTo>
                <a:lnTo>
                  <a:pt x="6473126" y="2088349"/>
                </a:lnTo>
                <a:lnTo>
                  <a:pt x="6457213" y="2037549"/>
                </a:lnTo>
                <a:lnTo>
                  <a:pt x="6441072" y="1999449"/>
                </a:lnTo>
                <a:lnTo>
                  <a:pt x="6424676" y="1948649"/>
                </a:lnTo>
                <a:lnTo>
                  <a:pt x="6408052" y="1897849"/>
                </a:lnTo>
                <a:lnTo>
                  <a:pt x="6391186" y="1847049"/>
                </a:lnTo>
                <a:lnTo>
                  <a:pt x="6374092" y="1796249"/>
                </a:lnTo>
                <a:lnTo>
                  <a:pt x="6356756" y="1758149"/>
                </a:lnTo>
                <a:lnTo>
                  <a:pt x="6339179" y="1707349"/>
                </a:lnTo>
                <a:lnTo>
                  <a:pt x="6321387" y="1656549"/>
                </a:lnTo>
                <a:lnTo>
                  <a:pt x="6303353" y="1618449"/>
                </a:lnTo>
                <a:lnTo>
                  <a:pt x="6285090" y="1567649"/>
                </a:lnTo>
                <a:lnTo>
                  <a:pt x="6266599" y="1516849"/>
                </a:lnTo>
                <a:lnTo>
                  <a:pt x="6247879" y="1478749"/>
                </a:lnTo>
                <a:lnTo>
                  <a:pt x="6228943" y="1427949"/>
                </a:lnTo>
                <a:lnTo>
                  <a:pt x="6209766" y="1389849"/>
                </a:lnTo>
                <a:lnTo>
                  <a:pt x="6190373" y="1339049"/>
                </a:lnTo>
                <a:lnTo>
                  <a:pt x="6170765" y="1300949"/>
                </a:lnTo>
                <a:lnTo>
                  <a:pt x="6150940" y="1250149"/>
                </a:lnTo>
                <a:lnTo>
                  <a:pt x="6130887" y="1212049"/>
                </a:lnTo>
                <a:lnTo>
                  <a:pt x="6110617" y="1161249"/>
                </a:lnTo>
                <a:lnTo>
                  <a:pt x="6090132" y="1123149"/>
                </a:lnTo>
                <a:lnTo>
                  <a:pt x="6069431" y="1072349"/>
                </a:lnTo>
                <a:lnTo>
                  <a:pt x="6048514" y="1034249"/>
                </a:lnTo>
                <a:lnTo>
                  <a:pt x="6027382" y="996149"/>
                </a:lnTo>
                <a:lnTo>
                  <a:pt x="6006046" y="945349"/>
                </a:lnTo>
                <a:lnTo>
                  <a:pt x="5984494" y="907249"/>
                </a:lnTo>
                <a:lnTo>
                  <a:pt x="5962739" y="869149"/>
                </a:lnTo>
                <a:lnTo>
                  <a:pt x="5940780" y="831049"/>
                </a:lnTo>
                <a:lnTo>
                  <a:pt x="5918606" y="780249"/>
                </a:lnTo>
                <a:lnTo>
                  <a:pt x="5896229" y="742149"/>
                </a:lnTo>
                <a:lnTo>
                  <a:pt x="5873661" y="704049"/>
                </a:lnTo>
                <a:lnTo>
                  <a:pt x="5850877" y="665949"/>
                </a:lnTo>
                <a:lnTo>
                  <a:pt x="5827903" y="627849"/>
                </a:lnTo>
                <a:lnTo>
                  <a:pt x="5804713" y="589749"/>
                </a:lnTo>
                <a:lnTo>
                  <a:pt x="5781345" y="538949"/>
                </a:lnTo>
                <a:lnTo>
                  <a:pt x="5757761" y="500849"/>
                </a:lnTo>
                <a:lnTo>
                  <a:pt x="5733999" y="462749"/>
                </a:lnTo>
                <a:lnTo>
                  <a:pt x="5710034" y="424649"/>
                </a:lnTo>
                <a:lnTo>
                  <a:pt x="5685879" y="386549"/>
                </a:lnTo>
                <a:lnTo>
                  <a:pt x="5661533" y="361149"/>
                </a:lnTo>
                <a:lnTo>
                  <a:pt x="5636996" y="323049"/>
                </a:lnTo>
                <a:lnTo>
                  <a:pt x="5612269" y="284949"/>
                </a:lnTo>
                <a:lnTo>
                  <a:pt x="5587352" y="246849"/>
                </a:lnTo>
                <a:lnTo>
                  <a:pt x="5562257" y="208749"/>
                </a:lnTo>
                <a:lnTo>
                  <a:pt x="5536971" y="170649"/>
                </a:lnTo>
                <a:lnTo>
                  <a:pt x="5511508" y="132549"/>
                </a:lnTo>
                <a:lnTo>
                  <a:pt x="5485854" y="107149"/>
                </a:lnTo>
                <a:lnTo>
                  <a:pt x="5460022" y="69049"/>
                </a:lnTo>
                <a:lnTo>
                  <a:pt x="5434012" y="30949"/>
                </a:lnTo>
                <a:lnTo>
                  <a:pt x="5412194" y="5549"/>
                </a:lnTo>
                <a:lnTo>
                  <a:pt x="3280003" y="5549"/>
                </a:lnTo>
                <a:lnTo>
                  <a:pt x="3280003" y="0"/>
                </a:lnTo>
                <a:lnTo>
                  <a:pt x="0" y="0"/>
                </a:lnTo>
                <a:lnTo>
                  <a:pt x="0" y="1072349"/>
                </a:lnTo>
                <a:lnTo>
                  <a:pt x="0" y="9530550"/>
                </a:lnTo>
                <a:lnTo>
                  <a:pt x="0" y="11308550"/>
                </a:lnTo>
                <a:lnTo>
                  <a:pt x="1414424" y="11308550"/>
                </a:lnTo>
                <a:lnTo>
                  <a:pt x="3280003" y="11308550"/>
                </a:lnTo>
                <a:lnTo>
                  <a:pt x="4532858" y="11308550"/>
                </a:lnTo>
                <a:lnTo>
                  <a:pt x="4563757" y="11283150"/>
                </a:lnTo>
                <a:lnTo>
                  <a:pt x="4594517" y="11270450"/>
                </a:lnTo>
                <a:lnTo>
                  <a:pt x="4746256" y="11143450"/>
                </a:lnTo>
                <a:lnTo>
                  <a:pt x="4865065" y="11041850"/>
                </a:lnTo>
                <a:lnTo>
                  <a:pt x="4894402" y="11016450"/>
                </a:lnTo>
                <a:lnTo>
                  <a:pt x="4923599" y="10978350"/>
                </a:lnTo>
                <a:lnTo>
                  <a:pt x="5010239" y="10902150"/>
                </a:lnTo>
                <a:lnTo>
                  <a:pt x="5038814" y="10864050"/>
                </a:lnTo>
                <a:lnTo>
                  <a:pt x="5095481" y="10813250"/>
                </a:lnTo>
                <a:lnTo>
                  <a:pt x="5123586" y="10775150"/>
                </a:lnTo>
                <a:lnTo>
                  <a:pt x="5179301" y="10724350"/>
                </a:lnTo>
                <a:lnTo>
                  <a:pt x="5206911" y="10686250"/>
                </a:lnTo>
                <a:lnTo>
                  <a:pt x="5234356" y="10660850"/>
                </a:lnTo>
                <a:lnTo>
                  <a:pt x="5288750" y="10584650"/>
                </a:lnTo>
                <a:lnTo>
                  <a:pt x="5315699" y="10559250"/>
                </a:lnTo>
                <a:lnTo>
                  <a:pt x="5342471" y="10521150"/>
                </a:lnTo>
                <a:lnTo>
                  <a:pt x="5369064" y="10495750"/>
                </a:lnTo>
                <a:lnTo>
                  <a:pt x="5421757" y="10419550"/>
                </a:lnTo>
                <a:lnTo>
                  <a:pt x="5447830" y="10381450"/>
                </a:lnTo>
                <a:lnTo>
                  <a:pt x="5473738" y="10356050"/>
                </a:lnTo>
                <a:lnTo>
                  <a:pt x="5499455" y="10317950"/>
                </a:lnTo>
                <a:lnTo>
                  <a:pt x="5524995" y="10279850"/>
                </a:lnTo>
                <a:lnTo>
                  <a:pt x="5550357" y="10241750"/>
                </a:lnTo>
                <a:lnTo>
                  <a:pt x="5575541" y="10203650"/>
                </a:lnTo>
                <a:lnTo>
                  <a:pt x="5600535" y="10165550"/>
                </a:lnTo>
                <a:lnTo>
                  <a:pt x="5625338" y="10140150"/>
                </a:lnTo>
                <a:lnTo>
                  <a:pt x="5649963" y="10102050"/>
                </a:lnTo>
                <a:lnTo>
                  <a:pt x="5674398" y="10063950"/>
                </a:lnTo>
                <a:lnTo>
                  <a:pt x="5698642" y="10025850"/>
                </a:lnTo>
                <a:lnTo>
                  <a:pt x="5722696" y="9987750"/>
                </a:lnTo>
                <a:lnTo>
                  <a:pt x="5746559" y="9936950"/>
                </a:lnTo>
                <a:lnTo>
                  <a:pt x="5770232" y="9898850"/>
                </a:lnTo>
                <a:lnTo>
                  <a:pt x="5793702" y="9860750"/>
                </a:lnTo>
                <a:lnTo>
                  <a:pt x="5816981" y="9822650"/>
                </a:lnTo>
                <a:lnTo>
                  <a:pt x="5840069" y="9784550"/>
                </a:lnTo>
                <a:lnTo>
                  <a:pt x="5862942" y="9746450"/>
                </a:lnTo>
                <a:lnTo>
                  <a:pt x="5885624" y="9695650"/>
                </a:lnTo>
                <a:lnTo>
                  <a:pt x="5908103" y="9657550"/>
                </a:lnTo>
                <a:lnTo>
                  <a:pt x="5930379" y="9619450"/>
                </a:lnTo>
                <a:lnTo>
                  <a:pt x="5952452" y="9581350"/>
                </a:lnTo>
                <a:lnTo>
                  <a:pt x="5974321" y="9530550"/>
                </a:lnTo>
                <a:lnTo>
                  <a:pt x="5995987" y="9492450"/>
                </a:lnTo>
                <a:lnTo>
                  <a:pt x="6017438" y="9454350"/>
                </a:lnTo>
                <a:lnTo>
                  <a:pt x="6038672" y="9403550"/>
                </a:lnTo>
                <a:lnTo>
                  <a:pt x="6059703" y="9365450"/>
                </a:lnTo>
                <a:lnTo>
                  <a:pt x="6080518" y="9314650"/>
                </a:lnTo>
                <a:lnTo>
                  <a:pt x="6101118" y="9276550"/>
                </a:lnTo>
                <a:lnTo>
                  <a:pt x="6121514" y="9225750"/>
                </a:lnTo>
                <a:lnTo>
                  <a:pt x="6141682" y="9187650"/>
                </a:lnTo>
                <a:lnTo>
                  <a:pt x="6161633" y="9136850"/>
                </a:lnTo>
                <a:lnTo>
                  <a:pt x="6181369" y="9098750"/>
                </a:lnTo>
                <a:lnTo>
                  <a:pt x="6200876" y="9047950"/>
                </a:lnTo>
                <a:lnTo>
                  <a:pt x="6220168" y="9009850"/>
                </a:lnTo>
                <a:lnTo>
                  <a:pt x="6239243" y="8959050"/>
                </a:lnTo>
                <a:lnTo>
                  <a:pt x="6258090" y="8908250"/>
                </a:lnTo>
                <a:lnTo>
                  <a:pt x="6276695" y="8870150"/>
                </a:lnTo>
                <a:lnTo>
                  <a:pt x="6295085" y="8819350"/>
                </a:lnTo>
                <a:lnTo>
                  <a:pt x="6313246" y="8768550"/>
                </a:lnTo>
                <a:lnTo>
                  <a:pt x="6331178" y="8730450"/>
                </a:lnTo>
                <a:lnTo>
                  <a:pt x="6348882" y="8679650"/>
                </a:lnTo>
                <a:lnTo>
                  <a:pt x="6366345" y="8628850"/>
                </a:lnTo>
                <a:lnTo>
                  <a:pt x="6383579" y="8578050"/>
                </a:lnTo>
                <a:lnTo>
                  <a:pt x="6400571" y="8539950"/>
                </a:lnTo>
                <a:lnTo>
                  <a:pt x="6417335" y="8489150"/>
                </a:lnTo>
                <a:lnTo>
                  <a:pt x="6433845" y="8438350"/>
                </a:lnTo>
                <a:lnTo>
                  <a:pt x="6450127" y="8387550"/>
                </a:lnTo>
                <a:lnTo>
                  <a:pt x="6466167" y="8336750"/>
                </a:lnTo>
                <a:lnTo>
                  <a:pt x="6481966" y="8285950"/>
                </a:lnTo>
                <a:lnTo>
                  <a:pt x="6497523" y="8235150"/>
                </a:lnTo>
                <a:lnTo>
                  <a:pt x="6512827" y="8184350"/>
                </a:lnTo>
                <a:lnTo>
                  <a:pt x="6527889" y="8133550"/>
                </a:lnTo>
                <a:lnTo>
                  <a:pt x="6542697" y="8082750"/>
                </a:lnTo>
                <a:lnTo>
                  <a:pt x="6557264" y="8031950"/>
                </a:lnTo>
                <a:lnTo>
                  <a:pt x="6571577" y="7981150"/>
                </a:lnTo>
                <a:lnTo>
                  <a:pt x="6585636" y="7930350"/>
                </a:lnTo>
                <a:lnTo>
                  <a:pt x="6599441" y="7879550"/>
                </a:lnTo>
                <a:lnTo>
                  <a:pt x="6613004" y="7828750"/>
                </a:lnTo>
                <a:lnTo>
                  <a:pt x="6626301" y="7777950"/>
                </a:lnTo>
                <a:lnTo>
                  <a:pt x="6639331" y="7727150"/>
                </a:lnTo>
                <a:lnTo>
                  <a:pt x="6652120" y="7676350"/>
                </a:lnTo>
                <a:lnTo>
                  <a:pt x="6664642" y="7625550"/>
                </a:lnTo>
                <a:lnTo>
                  <a:pt x="6676898" y="7562050"/>
                </a:lnTo>
                <a:lnTo>
                  <a:pt x="6688887" y="7511250"/>
                </a:lnTo>
                <a:lnTo>
                  <a:pt x="6700621" y="7460450"/>
                </a:lnTo>
                <a:lnTo>
                  <a:pt x="6712090" y="7409650"/>
                </a:lnTo>
                <a:lnTo>
                  <a:pt x="6723291" y="7346150"/>
                </a:lnTo>
                <a:lnTo>
                  <a:pt x="6734226" y="7295350"/>
                </a:lnTo>
                <a:lnTo>
                  <a:pt x="6744881" y="7244550"/>
                </a:lnTo>
                <a:lnTo>
                  <a:pt x="6755270" y="7193750"/>
                </a:lnTo>
                <a:lnTo>
                  <a:pt x="6765391" y="7130250"/>
                </a:lnTo>
                <a:lnTo>
                  <a:pt x="6775234" y="7079450"/>
                </a:lnTo>
                <a:lnTo>
                  <a:pt x="6784797" y="7028650"/>
                </a:lnTo>
                <a:lnTo>
                  <a:pt x="6794093" y="6965150"/>
                </a:lnTo>
                <a:lnTo>
                  <a:pt x="6803110" y="6914350"/>
                </a:lnTo>
                <a:lnTo>
                  <a:pt x="6811848" y="6863550"/>
                </a:lnTo>
                <a:lnTo>
                  <a:pt x="6820294" y="6800050"/>
                </a:lnTo>
                <a:lnTo>
                  <a:pt x="6828472" y="6749250"/>
                </a:lnTo>
                <a:lnTo>
                  <a:pt x="6836359" y="6685750"/>
                </a:lnTo>
                <a:lnTo>
                  <a:pt x="6843966" y="6634950"/>
                </a:lnTo>
                <a:lnTo>
                  <a:pt x="6851282" y="6584150"/>
                </a:lnTo>
                <a:lnTo>
                  <a:pt x="6858317" y="6520650"/>
                </a:lnTo>
                <a:lnTo>
                  <a:pt x="6865061" y="6469850"/>
                </a:lnTo>
                <a:lnTo>
                  <a:pt x="6871513" y="6406350"/>
                </a:lnTo>
                <a:lnTo>
                  <a:pt x="6877672" y="6355550"/>
                </a:lnTo>
                <a:lnTo>
                  <a:pt x="6883540" y="6292050"/>
                </a:lnTo>
                <a:lnTo>
                  <a:pt x="6889115" y="6241250"/>
                </a:lnTo>
                <a:lnTo>
                  <a:pt x="6894398" y="6177750"/>
                </a:lnTo>
                <a:lnTo>
                  <a:pt x="6899376" y="6114250"/>
                </a:lnTo>
                <a:lnTo>
                  <a:pt x="6904063" y="6063450"/>
                </a:lnTo>
                <a:lnTo>
                  <a:pt x="6908444" y="5999950"/>
                </a:lnTo>
                <a:lnTo>
                  <a:pt x="6912521" y="5949150"/>
                </a:lnTo>
                <a:lnTo>
                  <a:pt x="6916306" y="5885650"/>
                </a:lnTo>
                <a:lnTo>
                  <a:pt x="6919785" y="5822150"/>
                </a:lnTo>
                <a:lnTo>
                  <a:pt x="6922948" y="5771350"/>
                </a:lnTo>
                <a:lnTo>
                  <a:pt x="6925818" y="5707850"/>
                </a:lnTo>
                <a:lnTo>
                  <a:pt x="6928371" y="5644350"/>
                </a:lnTo>
                <a:lnTo>
                  <a:pt x="6930618" y="5593550"/>
                </a:lnTo>
                <a:lnTo>
                  <a:pt x="6932562" y="5530050"/>
                </a:lnTo>
                <a:lnTo>
                  <a:pt x="6935495" y="5415750"/>
                </a:lnTo>
                <a:lnTo>
                  <a:pt x="6936499" y="5352250"/>
                </a:lnTo>
                <a:lnTo>
                  <a:pt x="6937184" y="5288750"/>
                </a:lnTo>
                <a:lnTo>
                  <a:pt x="6937540" y="5237950"/>
                </a:lnTo>
                <a:lnTo>
                  <a:pt x="6937591" y="5174450"/>
                </a:lnTo>
                <a:close/>
              </a:path>
            </a:pathLst>
          </a:custGeom>
          <a:solidFill>
            <a:srgbClr val="FEF8E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49"/>
              <a:buFont typeface="Arial"/>
              <a:buNone/>
            </a:pPr>
            <a:r>
              <a:t/>
            </a:r>
            <a:endParaRPr b="0" i="0" sz="849" u="none" cap="none" strike="noStrike">
              <a:solidFill>
                <a:srgbClr val="000000"/>
              </a:solidFill>
              <a:latin typeface="Arial"/>
              <a:ea typeface="Arial"/>
              <a:cs typeface="Arial"/>
              <a:sym typeface="Arial"/>
            </a:endParaRPr>
          </a:p>
        </p:txBody>
      </p:sp>
      <p:pic>
        <p:nvPicPr>
          <p:cNvPr id="7" name="Google Shape;7;p1"/>
          <p:cNvPicPr preferRelativeResize="0"/>
          <p:nvPr/>
        </p:nvPicPr>
        <p:blipFill rotWithShape="1">
          <a:blip r:embed="rId1">
            <a:alphaModFix/>
          </a:blip>
          <a:srcRect b="0" l="0" r="0" t="0"/>
          <a:stretch/>
        </p:blipFill>
        <p:spPr>
          <a:xfrm>
            <a:off x="623020" y="9357637"/>
            <a:ext cx="3994636" cy="121507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0.png"/><Relationship Id="rId5" Type="http://schemas.openxmlformats.org/officeDocument/2006/relationships/image" Target="../media/image3.png"/><Relationship Id="rId6"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4.png"/><Relationship Id="rId4" Type="http://schemas.openxmlformats.org/officeDocument/2006/relationships/image" Target="../media/image6.png"/><Relationship Id="rId5" Type="http://schemas.openxmlformats.org/officeDocument/2006/relationships/image" Target="../media/image17.png"/><Relationship Id="rId6" Type="http://schemas.openxmlformats.org/officeDocument/2006/relationships/image" Target="../media/image12.png"/><Relationship Id="rId7" Type="http://schemas.openxmlformats.org/officeDocument/2006/relationships/image" Target="../media/image3.png"/><Relationship Id="rId8"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6.png"/><Relationship Id="rId4" Type="http://schemas.openxmlformats.org/officeDocument/2006/relationships/image" Target="../media/image7.png"/><Relationship Id="rId5"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6.png"/><Relationship Id="rId4" Type="http://schemas.openxmlformats.org/officeDocument/2006/relationships/image" Target="../media/image26.png"/><Relationship Id="rId5"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11.png"/><Relationship Id="rId5" Type="http://schemas.openxmlformats.org/officeDocument/2006/relationships/image" Target="../media/image2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8.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9.png"/><Relationship Id="rId4" Type="http://schemas.openxmlformats.org/officeDocument/2006/relationships/image" Target="../media/image27.png"/><Relationship Id="rId5" Type="http://schemas.openxmlformats.org/officeDocument/2006/relationships/image" Target="../media/image20.png"/><Relationship Id="rId6" Type="http://schemas.openxmlformats.org/officeDocument/2006/relationships/image" Target="../media/image24.png"/><Relationship Id="rId7" Type="http://schemas.openxmlformats.org/officeDocument/2006/relationships/image" Target="../media/image18.png"/><Relationship Id="rId8" Type="http://schemas.openxmlformats.org/officeDocument/2006/relationships/image" Target="../media/image2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 name="Shape 36"/>
        <p:cNvGrpSpPr/>
        <p:nvPr/>
      </p:nvGrpSpPr>
      <p:grpSpPr>
        <a:xfrm>
          <a:off x="0" y="0"/>
          <a:ext cx="0" cy="0"/>
          <a:chOff x="0" y="0"/>
          <a:chExt cx="0" cy="0"/>
        </a:xfrm>
      </p:grpSpPr>
      <p:pic>
        <p:nvPicPr>
          <p:cNvPr id="37" name="Google Shape;37;p8"/>
          <p:cNvPicPr preferRelativeResize="0"/>
          <p:nvPr/>
        </p:nvPicPr>
        <p:blipFill rotWithShape="1">
          <a:blip r:embed="rId3">
            <a:alphaModFix/>
          </a:blip>
          <a:srcRect b="0" l="0" r="0" t="0"/>
          <a:stretch/>
        </p:blipFill>
        <p:spPr>
          <a:xfrm>
            <a:off x="11067262" y="541406"/>
            <a:ext cx="4169325" cy="10640304"/>
          </a:xfrm>
          <a:prstGeom prst="rect">
            <a:avLst/>
          </a:prstGeom>
          <a:noFill/>
          <a:ln>
            <a:noFill/>
          </a:ln>
        </p:spPr>
      </p:pic>
      <p:sp>
        <p:nvSpPr>
          <p:cNvPr id="38" name="Google Shape;38;p8"/>
          <p:cNvSpPr txBox="1"/>
          <p:nvPr/>
        </p:nvSpPr>
        <p:spPr>
          <a:xfrm>
            <a:off x="11067262" y="4890602"/>
            <a:ext cx="4169400" cy="4970100"/>
          </a:xfrm>
          <a:prstGeom prst="rect">
            <a:avLst/>
          </a:prstGeom>
          <a:noFill/>
          <a:ln>
            <a:noFill/>
          </a:ln>
        </p:spPr>
        <p:txBody>
          <a:bodyPr anchorCtr="0" anchor="t" bIns="201050" lIns="201050" spcFirstLastPara="1" rIns="201050" wrap="square" tIns="201050">
            <a:spAutoFit/>
          </a:bodyPr>
          <a:lstStyle/>
          <a:p>
            <a:pPr indent="0" lvl="1" marL="0" marR="0" rtl="0" algn="ctr">
              <a:lnSpc>
                <a:spcPct val="150000"/>
              </a:lnSpc>
              <a:spcBef>
                <a:spcPts val="0"/>
              </a:spcBef>
              <a:spcAft>
                <a:spcPts val="0"/>
              </a:spcAft>
              <a:buClr>
                <a:srgbClr val="000000"/>
              </a:buClr>
              <a:buSzPts val="8100"/>
              <a:buFont typeface="Arial"/>
              <a:buNone/>
            </a:pPr>
            <a:r>
              <a:rPr b="1" i="0" lang="en" sz="8100" u="none" cap="none" strike="noStrike">
                <a:solidFill>
                  <a:schemeClr val="accent1"/>
                </a:solidFill>
                <a:highlight>
                  <a:schemeClr val="lt1"/>
                </a:highlight>
                <a:latin typeface="Poppins"/>
                <a:ea typeface="Poppins"/>
                <a:cs typeface="Poppins"/>
                <a:sym typeface="Poppins"/>
              </a:rPr>
              <a:t>fr</a:t>
            </a:r>
            <a:r>
              <a:rPr b="1" i="0" lang="en" sz="8100" u="none" cap="none" strike="noStrike">
                <a:solidFill>
                  <a:srgbClr val="FF0000"/>
                </a:solidFill>
                <a:highlight>
                  <a:schemeClr val="lt1"/>
                </a:highlight>
                <a:latin typeface="Poppins"/>
                <a:ea typeface="Poppins"/>
                <a:cs typeface="Poppins"/>
                <a:sym typeface="Poppins"/>
              </a:rPr>
              <a:t>ow</a:t>
            </a:r>
            <a:r>
              <a:rPr b="1" i="0" lang="en" sz="8100" u="none" cap="none" strike="noStrike">
                <a:solidFill>
                  <a:schemeClr val="accent1"/>
                </a:solidFill>
                <a:highlight>
                  <a:schemeClr val="lt1"/>
                </a:highlight>
                <a:latin typeface="Poppins"/>
                <a:ea typeface="Poppins"/>
                <a:cs typeface="Poppins"/>
                <a:sym typeface="Poppins"/>
              </a:rPr>
              <a:t>n</a:t>
            </a:r>
            <a:endParaRPr b="1" i="0" sz="8100" u="none" cap="none" strike="noStrike">
              <a:solidFill>
                <a:srgbClr val="FF0000"/>
              </a:solidFill>
              <a:highlight>
                <a:schemeClr val="lt1"/>
              </a:highlight>
              <a:latin typeface="Poppins"/>
              <a:ea typeface="Poppins"/>
              <a:cs typeface="Poppins"/>
              <a:sym typeface="Poppins"/>
            </a:endParaRPr>
          </a:p>
          <a:p>
            <a:pPr indent="0" lvl="1" marL="0" marR="0" rtl="0" algn="ctr">
              <a:lnSpc>
                <a:spcPct val="150000"/>
              </a:lnSpc>
              <a:spcBef>
                <a:spcPts val="0"/>
              </a:spcBef>
              <a:spcAft>
                <a:spcPts val="0"/>
              </a:spcAft>
              <a:buClr>
                <a:srgbClr val="000000"/>
              </a:buClr>
              <a:buSzPts val="4800"/>
              <a:buFont typeface="Arial"/>
              <a:buNone/>
            </a:pPr>
            <a:r>
              <a:rPr b="1" i="0" lang="en" sz="4000" u="none" cap="none" strike="noStrike">
                <a:solidFill>
                  <a:schemeClr val="dk1"/>
                </a:solidFill>
                <a:highlight>
                  <a:schemeClr val="lt1"/>
                </a:highlight>
                <a:latin typeface="Poppins"/>
                <a:ea typeface="Poppins"/>
                <a:cs typeface="Poppins"/>
                <a:sym typeface="Poppins"/>
              </a:rPr>
              <a:t>/</a:t>
            </a:r>
            <a:r>
              <a:rPr b="1" i="0" lang="en" sz="4000" u="none" cap="none" strike="noStrike">
                <a:solidFill>
                  <a:schemeClr val="accent1"/>
                </a:solidFill>
                <a:highlight>
                  <a:schemeClr val="lt1"/>
                </a:highlight>
                <a:latin typeface="Poppins"/>
                <a:ea typeface="Poppins"/>
                <a:cs typeface="Poppins"/>
                <a:sym typeface="Poppins"/>
              </a:rPr>
              <a:t>f</a:t>
            </a:r>
            <a:r>
              <a:rPr b="1" i="0" lang="en" sz="4000" u="none" cap="none" strike="noStrike">
                <a:solidFill>
                  <a:schemeClr val="dk1"/>
                </a:solidFill>
                <a:highlight>
                  <a:schemeClr val="lt1"/>
                </a:highlight>
                <a:latin typeface="Poppins"/>
                <a:ea typeface="Poppins"/>
                <a:cs typeface="Poppins"/>
                <a:sym typeface="Poppins"/>
              </a:rPr>
              <a:t>/ /</a:t>
            </a:r>
            <a:r>
              <a:rPr b="1" i="0" lang="en" sz="4000" u="none" cap="none" strike="noStrike">
                <a:solidFill>
                  <a:schemeClr val="accent1"/>
                </a:solidFill>
                <a:highlight>
                  <a:schemeClr val="lt1"/>
                </a:highlight>
                <a:latin typeface="Poppins"/>
                <a:ea typeface="Poppins"/>
                <a:cs typeface="Poppins"/>
                <a:sym typeface="Poppins"/>
              </a:rPr>
              <a:t>r</a:t>
            </a:r>
            <a:r>
              <a:rPr b="1" i="0" lang="en" sz="4000" u="none" cap="none" strike="noStrike">
                <a:solidFill>
                  <a:schemeClr val="dk1"/>
                </a:solidFill>
                <a:highlight>
                  <a:schemeClr val="lt1"/>
                </a:highlight>
                <a:latin typeface="Poppins"/>
                <a:ea typeface="Poppins"/>
                <a:cs typeface="Poppins"/>
                <a:sym typeface="Poppins"/>
              </a:rPr>
              <a:t>/ /</a:t>
            </a:r>
            <a:r>
              <a:rPr b="1" i="0" lang="en" sz="4000" u="none" cap="none" strike="noStrike">
                <a:solidFill>
                  <a:srgbClr val="FF0000"/>
                </a:solidFill>
                <a:highlight>
                  <a:schemeClr val="lt1"/>
                </a:highlight>
                <a:latin typeface="Poppins"/>
                <a:ea typeface="Poppins"/>
                <a:cs typeface="Poppins"/>
                <a:sym typeface="Poppins"/>
              </a:rPr>
              <a:t>ow</a:t>
            </a:r>
            <a:r>
              <a:rPr b="1" i="0" lang="en" sz="4000" u="none" cap="none" strike="noStrike">
                <a:solidFill>
                  <a:schemeClr val="dk1"/>
                </a:solidFill>
                <a:highlight>
                  <a:schemeClr val="lt1"/>
                </a:highlight>
                <a:latin typeface="Poppins"/>
                <a:ea typeface="Poppins"/>
                <a:cs typeface="Poppins"/>
                <a:sym typeface="Poppins"/>
              </a:rPr>
              <a:t>/ /</a:t>
            </a:r>
            <a:r>
              <a:rPr b="1" i="0" lang="en" sz="4000" u="none" cap="none" strike="noStrike">
                <a:solidFill>
                  <a:srgbClr val="006EB6"/>
                </a:solidFill>
                <a:highlight>
                  <a:schemeClr val="lt1"/>
                </a:highlight>
                <a:latin typeface="Poppins"/>
                <a:ea typeface="Poppins"/>
                <a:cs typeface="Poppins"/>
                <a:sym typeface="Poppins"/>
              </a:rPr>
              <a:t>n</a:t>
            </a:r>
            <a:r>
              <a:rPr b="1" i="0" lang="en" sz="4000" u="none" cap="none" strike="noStrike">
                <a:solidFill>
                  <a:schemeClr val="dk1"/>
                </a:solidFill>
                <a:highlight>
                  <a:schemeClr val="lt1"/>
                </a:highlight>
                <a:latin typeface="Poppins"/>
                <a:ea typeface="Poppins"/>
                <a:cs typeface="Poppins"/>
                <a:sym typeface="Poppins"/>
              </a:rPr>
              <a:t>/</a:t>
            </a:r>
            <a:endParaRPr b="1" i="0" sz="4000" u="none" cap="none" strike="noStrike">
              <a:solidFill>
                <a:schemeClr val="dk1"/>
              </a:solidFill>
              <a:highlight>
                <a:schemeClr val="lt1"/>
              </a:highlight>
              <a:latin typeface="Poppins"/>
              <a:ea typeface="Poppins"/>
              <a:cs typeface="Poppins"/>
              <a:sym typeface="Poppins"/>
            </a:endParaRPr>
          </a:p>
          <a:p>
            <a:pPr indent="0" lvl="1" marL="0" marR="0" rtl="0" algn="ctr">
              <a:lnSpc>
                <a:spcPct val="150000"/>
              </a:lnSpc>
              <a:spcBef>
                <a:spcPts val="0"/>
              </a:spcBef>
              <a:spcAft>
                <a:spcPts val="0"/>
              </a:spcAft>
              <a:buClr>
                <a:srgbClr val="000000"/>
              </a:buClr>
              <a:buSzPts val="7300"/>
              <a:buFont typeface="Arial"/>
              <a:buNone/>
            </a:pPr>
            <a:r>
              <a:rPr b="1" i="0" lang="en" sz="6200" u="none" cap="none" strike="noStrike">
                <a:solidFill>
                  <a:schemeClr val="dk1"/>
                </a:solidFill>
                <a:highlight>
                  <a:schemeClr val="lt1"/>
                </a:highlight>
                <a:latin typeface="Poppins"/>
                <a:ea typeface="Poppins"/>
                <a:cs typeface="Poppins"/>
                <a:sym typeface="Poppins"/>
              </a:rPr>
              <a:t>= </a:t>
            </a:r>
            <a:r>
              <a:rPr b="1" i="0" lang="en" sz="6200" u="none" cap="none" strike="noStrike">
                <a:solidFill>
                  <a:srgbClr val="006EB6"/>
                </a:solidFill>
                <a:highlight>
                  <a:schemeClr val="lt1"/>
                </a:highlight>
                <a:latin typeface="Poppins"/>
                <a:ea typeface="Poppins"/>
                <a:cs typeface="Poppins"/>
                <a:sym typeface="Poppins"/>
              </a:rPr>
              <a:t>fr</a:t>
            </a:r>
            <a:r>
              <a:rPr b="1" i="0" lang="en" sz="6200" u="none" cap="none" strike="noStrike">
                <a:solidFill>
                  <a:srgbClr val="FF0000"/>
                </a:solidFill>
                <a:highlight>
                  <a:schemeClr val="lt1"/>
                </a:highlight>
                <a:latin typeface="Poppins"/>
                <a:ea typeface="Poppins"/>
                <a:cs typeface="Poppins"/>
                <a:sym typeface="Poppins"/>
              </a:rPr>
              <a:t>ow</a:t>
            </a:r>
            <a:r>
              <a:rPr b="1" i="0" lang="en" sz="6200" u="none" cap="none" strike="noStrike">
                <a:solidFill>
                  <a:schemeClr val="accent1"/>
                </a:solidFill>
                <a:highlight>
                  <a:schemeClr val="lt1"/>
                </a:highlight>
                <a:latin typeface="Poppins"/>
                <a:ea typeface="Poppins"/>
                <a:cs typeface="Poppins"/>
                <a:sym typeface="Poppins"/>
              </a:rPr>
              <a:t>n</a:t>
            </a:r>
            <a:endParaRPr b="1" i="0" sz="6200" u="none" cap="none" strike="noStrike">
              <a:solidFill>
                <a:srgbClr val="FF0000"/>
              </a:solidFill>
              <a:highlight>
                <a:srgbClr val="FFFFFF"/>
              </a:highlight>
              <a:latin typeface="Poppins"/>
              <a:ea typeface="Poppins"/>
              <a:cs typeface="Poppins"/>
              <a:sym typeface="Poppins"/>
            </a:endParaRPr>
          </a:p>
          <a:p>
            <a:pPr indent="0" lvl="1" marL="1003300" marR="0" rtl="0" algn="l">
              <a:lnSpc>
                <a:spcPct val="150000"/>
              </a:lnSpc>
              <a:spcBef>
                <a:spcPts val="0"/>
              </a:spcBef>
              <a:spcAft>
                <a:spcPts val="0"/>
              </a:spcAft>
              <a:buClr>
                <a:srgbClr val="000000"/>
              </a:buClr>
              <a:buSzPts val="2200"/>
              <a:buFont typeface="Arial"/>
              <a:buNone/>
            </a:pPr>
            <a:r>
              <a:t/>
            </a:r>
            <a:endParaRPr b="1" i="0" sz="2200" u="none" cap="none" strike="noStrike">
              <a:solidFill>
                <a:srgbClr val="242424"/>
              </a:solidFill>
              <a:latin typeface="Calibri"/>
              <a:ea typeface="Calibri"/>
              <a:cs typeface="Calibri"/>
              <a:sym typeface="Calibri"/>
            </a:endParaRPr>
          </a:p>
        </p:txBody>
      </p:sp>
      <p:sp>
        <p:nvSpPr>
          <p:cNvPr id="39" name="Google Shape;39;p8"/>
          <p:cNvSpPr/>
          <p:nvPr/>
        </p:nvSpPr>
        <p:spPr>
          <a:xfrm>
            <a:off x="11172181" y="4890602"/>
            <a:ext cx="3959400" cy="1530000"/>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019"/>
              </a:srgbClr>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pic>
        <p:nvPicPr>
          <p:cNvPr id="40" name="Google Shape;40;p8"/>
          <p:cNvPicPr preferRelativeResize="0"/>
          <p:nvPr/>
        </p:nvPicPr>
        <p:blipFill rotWithShape="1">
          <a:blip r:embed="rId4">
            <a:alphaModFix/>
          </a:blip>
          <a:srcRect b="0" l="1323" r="1333" t="0"/>
          <a:stretch/>
        </p:blipFill>
        <p:spPr>
          <a:xfrm>
            <a:off x="11734300" y="1377109"/>
            <a:ext cx="3056446" cy="3082823"/>
          </a:xfrm>
          <a:prstGeom prst="rect">
            <a:avLst/>
          </a:prstGeom>
          <a:noFill/>
          <a:ln>
            <a:noFill/>
          </a:ln>
        </p:spPr>
      </p:pic>
      <p:sp>
        <p:nvSpPr>
          <p:cNvPr id="41" name="Google Shape;41;p8"/>
          <p:cNvSpPr txBox="1"/>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Introduce the sounds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grpSp>
        <p:nvGrpSpPr>
          <p:cNvPr id="42" name="Google Shape;42;p8"/>
          <p:cNvGrpSpPr/>
          <p:nvPr/>
        </p:nvGrpSpPr>
        <p:grpSpPr>
          <a:xfrm>
            <a:off x="599448" y="3308558"/>
            <a:ext cx="2489999" cy="2588607"/>
            <a:chOff x="599452" y="3110429"/>
            <a:chExt cx="2680589" cy="2786745"/>
          </a:xfrm>
        </p:grpSpPr>
        <p:sp>
          <p:nvSpPr>
            <p:cNvPr id="43" name="Google Shape;43;p8"/>
            <p:cNvSpPr/>
            <p:nvPr/>
          </p:nvSpPr>
          <p:spPr>
            <a:xfrm>
              <a:off x="956624" y="5326945"/>
              <a:ext cx="1962150" cy="570229"/>
            </a:xfrm>
            <a:custGeom>
              <a:rect b="b" l="l" r="r" t="t"/>
              <a:pathLst>
                <a:path extrusionOk="0" h="570229" w="196215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4" name="Google Shape;44;p8"/>
            <p:cNvPicPr preferRelativeResize="0"/>
            <p:nvPr/>
          </p:nvPicPr>
          <p:blipFill rotWithShape="1">
            <a:blip r:embed="rId5">
              <a:alphaModFix/>
            </a:blip>
            <a:srcRect b="0" l="0" r="0" t="0"/>
            <a:stretch/>
          </p:blipFill>
          <p:spPr>
            <a:xfrm>
              <a:off x="1219191" y="3110429"/>
              <a:ext cx="1442294" cy="2697122"/>
            </a:xfrm>
            <a:prstGeom prst="rect">
              <a:avLst/>
            </a:prstGeom>
            <a:noFill/>
            <a:ln>
              <a:noFill/>
            </a:ln>
          </p:spPr>
        </p:pic>
        <p:sp>
          <p:nvSpPr>
            <p:cNvPr id="45" name="Google Shape;45;p8"/>
            <p:cNvSpPr/>
            <p:nvPr/>
          </p:nvSpPr>
          <p:spPr>
            <a:xfrm>
              <a:off x="599452" y="4141158"/>
              <a:ext cx="563244" cy="1020445"/>
            </a:xfrm>
            <a:custGeom>
              <a:rect b="b" l="l" r="r" t="t"/>
              <a:pathLst>
                <a:path extrusionOk="0" h="1020445" w="563244">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extrusionOk="0" h="1020445" w="563244">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extrusionOk="0" h="1020445" w="563244">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p8"/>
            <p:cNvSpPr/>
            <p:nvPr/>
          </p:nvSpPr>
          <p:spPr>
            <a:xfrm>
              <a:off x="2716796" y="4141158"/>
              <a:ext cx="563245" cy="1020445"/>
            </a:xfrm>
            <a:custGeom>
              <a:rect b="b" l="l" r="r" t="t"/>
              <a:pathLst>
                <a:path extrusionOk="0" h="1020445" w="563245">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extrusionOk="0" h="1020445" w="563245">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extrusionOk="0" h="1020445" w="563245">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47" name="Google Shape;47;p8"/>
          <p:cNvPicPr preferRelativeResize="0"/>
          <p:nvPr/>
        </p:nvPicPr>
        <p:blipFill rotWithShape="1">
          <a:blip r:embed="rId6">
            <a:alphaModFix/>
          </a:blip>
          <a:srcRect b="0" l="0" r="0" t="0"/>
          <a:stretch/>
        </p:blipFill>
        <p:spPr>
          <a:xfrm>
            <a:off x="18276233" y="550401"/>
            <a:ext cx="669700" cy="1287782"/>
          </a:xfrm>
          <a:prstGeom prst="rect">
            <a:avLst/>
          </a:prstGeom>
          <a:noFill/>
          <a:ln>
            <a:noFill/>
          </a:ln>
        </p:spPr>
      </p:pic>
      <p:sp>
        <p:nvSpPr>
          <p:cNvPr id="48" name="Google Shape;48;p8"/>
          <p:cNvSpPr txBox="1"/>
          <p:nvPr/>
        </p:nvSpPr>
        <p:spPr>
          <a:xfrm>
            <a:off x="610316" y="6314727"/>
            <a:ext cx="6058500" cy="2669400"/>
          </a:xfrm>
          <a:prstGeom prst="rect">
            <a:avLst/>
          </a:prstGeom>
          <a:noFill/>
          <a:ln>
            <a:noFill/>
          </a:ln>
        </p:spPr>
        <p:txBody>
          <a:bodyPr anchorCtr="0" anchor="t" bIns="0" lIns="0" spcFirstLastPara="1" rIns="0" wrap="square" tIns="13950">
            <a:spAutoFit/>
          </a:bodyPr>
          <a:lstStyle/>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learn new sounds!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use the sound rule to help us read!</a:t>
            </a:r>
            <a:endParaRPr b="1" i="0" sz="3450" u="none" cap="none" strike="noStrike">
              <a:solidFill>
                <a:srgbClr val="0071B5"/>
              </a:solidFill>
              <a:latin typeface="Poppins"/>
              <a:ea typeface="Poppins"/>
              <a:cs typeface="Poppins"/>
              <a:sym typeface="Poppi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
                                        </p:tgtEl>
                                        <p:attrNameLst>
                                          <p:attrName>style.visibility</p:attrName>
                                        </p:attrNameLst>
                                      </p:cBhvr>
                                      <p:to>
                                        <p:strVal val="visible"/>
                                      </p:to>
                                    </p:set>
                                    <p:animEffect filter="fade" transition="in">
                                      <p:cBhvr>
                                        <p:cTn dur="1000"/>
                                        <p:tgtEl>
                                          <p:spTgt spid="37"/>
                                        </p:tgtEl>
                                      </p:cBhvr>
                                    </p:animEffect>
                                  </p:childTnLst>
                                </p:cTn>
                              </p:par>
                              <p:par>
                                <p:cTn fill="hold" nodeType="withEffect" presetClass="exit" presetID="1" presetSubtype="0">
                                  <p:stCondLst>
                                    <p:cond delay="0"/>
                                  </p:stCondLst>
                                  <p:childTnLst>
                                    <p:set>
                                      <p:cBhvr>
                                        <p:cTn dur="1" fill="hold">
                                          <p:stCondLst>
                                            <p:cond delay="1"/>
                                          </p:stCondLst>
                                        </p:cTn>
                                        <p:tgtEl>
                                          <p:spTgt spid="37"/>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37"/>
                                        </p:tgtEl>
                                        <p:attrNameLst>
                                          <p:attrName>style.visibility</p:attrName>
                                        </p:attrNameLst>
                                      </p:cBhvr>
                                      <p:to>
                                        <p:strVal val="visible"/>
                                      </p:to>
                                    </p:set>
                                    <p:animEffect filter="fade" transition="in">
                                      <p:cBhvr>
                                        <p:cTn dur="1000"/>
                                        <p:tgtEl>
                                          <p:spTgt spid="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
                                        </p:tgtEl>
                                        <p:attrNameLst>
                                          <p:attrName>style.visibility</p:attrName>
                                        </p:attrNameLst>
                                      </p:cBhvr>
                                      <p:to>
                                        <p:strVal val="visible"/>
                                      </p:to>
                                    </p:set>
                                    <p:animEffect filter="fade" transition="in">
                                      <p:cBhvr>
                                        <p:cTn dur="1000"/>
                                        <p:tgtEl>
                                          <p:spTgt spid="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
                                        </p:tgtEl>
                                        <p:attrNameLst>
                                          <p:attrName>style.visibility</p:attrName>
                                        </p:attrNameLst>
                                      </p:cBhvr>
                                      <p:to>
                                        <p:strVal val="visible"/>
                                      </p:to>
                                    </p:set>
                                    <p:animEffect filter="fade" transition="in">
                                      <p:cBhvr>
                                        <p:cTn dur="1000"/>
                                        <p:tgtEl>
                                          <p:spTgt spid="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2" name="Shape 52"/>
        <p:cNvGrpSpPr/>
        <p:nvPr/>
      </p:nvGrpSpPr>
      <p:grpSpPr>
        <a:xfrm>
          <a:off x="0" y="0"/>
          <a:ext cx="0" cy="0"/>
          <a:chOff x="0" y="0"/>
          <a:chExt cx="0" cy="0"/>
        </a:xfrm>
      </p:grpSpPr>
      <p:pic>
        <p:nvPicPr>
          <p:cNvPr id="53" name="Google Shape;53;p9"/>
          <p:cNvPicPr preferRelativeResize="0"/>
          <p:nvPr/>
        </p:nvPicPr>
        <p:blipFill rotWithShape="1">
          <a:blip r:embed="rId3">
            <a:alphaModFix/>
          </a:blip>
          <a:srcRect b="0" l="0" r="0" t="0"/>
          <a:stretch/>
        </p:blipFill>
        <p:spPr>
          <a:xfrm>
            <a:off x="7588749" y="2144316"/>
            <a:ext cx="11373076" cy="8790811"/>
          </a:xfrm>
          <a:prstGeom prst="rect">
            <a:avLst/>
          </a:prstGeom>
          <a:noFill/>
          <a:ln>
            <a:noFill/>
          </a:ln>
        </p:spPr>
      </p:pic>
      <p:pic>
        <p:nvPicPr>
          <p:cNvPr id="54" name="Google Shape;54;p9"/>
          <p:cNvPicPr preferRelativeResize="0"/>
          <p:nvPr/>
        </p:nvPicPr>
        <p:blipFill rotWithShape="1">
          <a:blip r:embed="rId4">
            <a:alphaModFix/>
          </a:blip>
          <a:srcRect b="0" l="0" r="0" t="0"/>
          <a:stretch/>
        </p:blipFill>
        <p:spPr>
          <a:xfrm>
            <a:off x="7588749" y="2428646"/>
            <a:ext cx="11005225" cy="8506480"/>
          </a:xfrm>
          <a:prstGeom prst="rect">
            <a:avLst/>
          </a:prstGeom>
          <a:noFill/>
          <a:ln>
            <a:noFill/>
          </a:ln>
        </p:spPr>
      </p:pic>
      <p:pic>
        <p:nvPicPr>
          <p:cNvPr id="55" name="Google Shape;55;p9"/>
          <p:cNvPicPr preferRelativeResize="0"/>
          <p:nvPr/>
        </p:nvPicPr>
        <p:blipFill rotWithShape="1">
          <a:blip r:embed="rId5">
            <a:alphaModFix/>
          </a:blip>
          <a:srcRect b="0" l="0" r="0" t="0"/>
          <a:stretch/>
        </p:blipFill>
        <p:spPr>
          <a:xfrm>
            <a:off x="7588749" y="2144316"/>
            <a:ext cx="11373076" cy="8790811"/>
          </a:xfrm>
          <a:prstGeom prst="rect">
            <a:avLst/>
          </a:prstGeom>
          <a:noFill/>
          <a:ln>
            <a:noFill/>
          </a:ln>
        </p:spPr>
      </p:pic>
      <p:pic>
        <p:nvPicPr>
          <p:cNvPr id="56" name="Google Shape;56;p9"/>
          <p:cNvPicPr preferRelativeResize="0"/>
          <p:nvPr/>
        </p:nvPicPr>
        <p:blipFill rotWithShape="1">
          <a:blip r:embed="rId6">
            <a:alphaModFix/>
          </a:blip>
          <a:srcRect b="0" l="0" r="0" t="0"/>
          <a:stretch/>
        </p:blipFill>
        <p:spPr>
          <a:xfrm>
            <a:off x="7588749" y="2144326"/>
            <a:ext cx="11373076" cy="8790799"/>
          </a:xfrm>
          <a:prstGeom prst="rect">
            <a:avLst/>
          </a:prstGeom>
          <a:noFill/>
          <a:ln>
            <a:noFill/>
          </a:ln>
        </p:spPr>
      </p:pic>
      <p:sp>
        <p:nvSpPr>
          <p:cNvPr id="57" name="Google Shape;57;p9"/>
          <p:cNvSpPr/>
          <p:nvPr/>
        </p:nvSpPr>
        <p:spPr>
          <a:xfrm flipH="1">
            <a:off x="14313622" y="3101681"/>
            <a:ext cx="48900" cy="1253400"/>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019"/>
              </a:srgbClr>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58" name="Google Shape;58;p9"/>
          <p:cNvSpPr txBox="1"/>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Introduce the sounds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grpSp>
        <p:nvGrpSpPr>
          <p:cNvPr id="59" name="Google Shape;59;p9"/>
          <p:cNvGrpSpPr/>
          <p:nvPr/>
        </p:nvGrpSpPr>
        <p:grpSpPr>
          <a:xfrm>
            <a:off x="599448" y="3308558"/>
            <a:ext cx="2489999" cy="2588607"/>
            <a:chOff x="599452" y="3110429"/>
            <a:chExt cx="2680589" cy="2786745"/>
          </a:xfrm>
        </p:grpSpPr>
        <p:sp>
          <p:nvSpPr>
            <p:cNvPr id="60" name="Google Shape;60;p9"/>
            <p:cNvSpPr/>
            <p:nvPr/>
          </p:nvSpPr>
          <p:spPr>
            <a:xfrm>
              <a:off x="956624" y="5326945"/>
              <a:ext cx="1962150" cy="570229"/>
            </a:xfrm>
            <a:custGeom>
              <a:rect b="b" l="l" r="r" t="t"/>
              <a:pathLst>
                <a:path extrusionOk="0" h="570229" w="196215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1" name="Google Shape;61;p9"/>
            <p:cNvPicPr preferRelativeResize="0"/>
            <p:nvPr/>
          </p:nvPicPr>
          <p:blipFill rotWithShape="1">
            <a:blip r:embed="rId7">
              <a:alphaModFix/>
            </a:blip>
            <a:srcRect b="0" l="0" r="0" t="0"/>
            <a:stretch/>
          </p:blipFill>
          <p:spPr>
            <a:xfrm>
              <a:off x="1219191" y="3110429"/>
              <a:ext cx="1442294" cy="2697122"/>
            </a:xfrm>
            <a:prstGeom prst="rect">
              <a:avLst/>
            </a:prstGeom>
            <a:noFill/>
            <a:ln>
              <a:noFill/>
            </a:ln>
          </p:spPr>
        </p:pic>
        <p:sp>
          <p:nvSpPr>
            <p:cNvPr id="62" name="Google Shape;62;p9"/>
            <p:cNvSpPr/>
            <p:nvPr/>
          </p:nvSpPr>
          <p:spPr>
            <a:xfrm>
              <a:off x="599452" y="4141158"/>
              <a:ext cx="563244" cy="1020445"/>
            </a:xfrm>
            <a:custGeom>
              <a:rect b="b" l="l" r="r" t="t"/>
              <a:pathLst>
                <a:path extrusionOk="0" h="1020445" w="563244">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extrusionOk="0" h="1020445" w="563244">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extrusionOk="0" h="1020445" w="563244">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9"/>
            <p:cNvSpPr/>
            <p:nvPr/>
          </p:nvSpPr>
          <p:spPr>
            <a:xfrm>
              <a:off x="2716796" y="4141158"/>
              <a:ext cx="563245" cy="1020445"/>
            </a:xfrm>
            <a:custGeom>
              <a:rect b="b" l="l" r="r" t="t"/>
              <a:pathLst>
                <a:path extrusionOk="0" h="1020445" w="563245">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extrusionOk="0" h="1020445" w="563245">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extrusionOk="0" h="1020445" w="563245">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64" name="Google Shape;64;p9"/>
          <p:cNvPicPr preferRelativeResize="0"/>
          <p:nvPr/>
        </p:nvPicPr>
        <p:blipFill rotWithShape="1">
          <a:blip r:embed="rId8">
            <a:alphaModFix/>
          </a:blip>
          <a:srcRect b="0" l="0" r="0" t="0"/>
          <a:stretch/>
        </p:blipFill>
        <p:spPr>
          <a:xfrm>
            <a:off x="18276233" y="550401"/>
            <a:ext cx="669700" cy="128778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3"/>
                                        </p:tgtEl>
                                        <p:attrNameLst>
                                          <p:attrName>style.visibility</p:attrName>
                                        </p:attrNameLst>
                                      </p:cBhvr>
                                      <p:to>
                                        <p:strVal val="visible"/>
                                      </p:to>
                                    </p:set>
                                    <p:anim calcmode="lin" valueType="num">
                                      <p:cBhvr additive="base">
                                        <p:cTn dur="1000"/>
                                        <p:tgtEl>
                                          <p:spTgt spid="53"/>
                                        </p:tgtEl>
                                        <p:attrNameLst>
                                          <p:attrName>ppt_w</p:attrName>
                                        </p:attrNameLst>
                                      </p:cBhvr>
                                      <p:tavLst>
                                        <p:tav fmla="" tm="0">
                                          <p:val>
                                            <p:strVal val="0"/>
                                          </p:val>
                                        </p:tav>
                                        <p:tav fmla="" tm="100000">
                                          <p:val>
                                            <p:strVal val="#ppt_w"/>
                                          </p:val>
                                        </p:tav>
                                      </p:tavLst>
                                    </p:anim>
                                    <p:anim calcmode="lin" valueType="num">
                                      <p:cBhvr additive="base">
                                        <p:cTn dur="1000"/>
                                        <p:tgtEl>
                                          <p:spTgt spid="5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4"/>
                                        </p:tgtEl>
                                        <p:attrNameLst>
                                          <p:attrName>style.visibility</p:attrName>
                                        </p:attrNameLst>
                                      </p:cBhvr>
                                      <p:to>
                                        <p:strVal val="visible"/>
                                      </p:to>
                                    </p:set>
                                    <p:anim calcmode="lin" valueType="num">
                                      <p:cBhvr additive="base">
                                        <p:cTn dur="1000"/>
                                        <p:tgtEl>
                                          <p:spTgt spid="54"/>
                                        </p:tgtEl>
                                        <p:attrNameLst>
                                          <p:attrName>ppt_w</p:attrName>
                                        </p:attrNameLst>
                                      </p:cBhvr>
                                      <p:tavLst>
                                        <p:tav fmla="" tm="0">
                                          <p:val>
                                            <p:strVal val="0"/>
                                          </p:val>
                                        </p:tav>
                                        <p:tav fmla="" tm="100000">
                                          <p:val>
                                            <p:strVal val="#ppt_w"/>
                                          </p:val>
                                        </p:tav>
                                      </p:tavLst>
                                    </p:anim>
                                    <p:anim calcmode="lin" valueType="num">
                                      <p:cBhvr additive="base">
                                        <p:cTn dur="1000"/>
                                        <p:tgtEl>
                                          <p:spTgt spid="5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5"/>
                                        </p:tgtEl>
                                        <p:attrNameLst>
                                          <p:attrName>style.visibility</p:attrName>
                                        </p:attrNameLst>
                                      </p:cBhvr>
                                      <p:to>
                                        <p:strVal val="visible"/>
                                      </p:to>
                                    </p:set>
                                    <p:anim calcmode="lin" valueType="num">
                                      <p:cBhvr additive="base">
                                        <p:cTn dur="1000"/>
                                        <p:tgtEl>
                                          <p:spTgt spid="55"/>
                                        </p:tgtEl>
                                        <p:attrNameLst>
                                          <p:attrName>ppt_w</p:attrName>
                                        </p:attrNameLst>
                                      </p:cBhvr>
                                      <p:tavLst>
                                        <p:tav fmla="" tm="0">
                                          <p:val>
                                            <p:strVal val="0"/>
                                          </p:val>
                                        </p:tav>
                                        <p:tav fmla="" tm="100000">
                                          <p:val>
                                            <p:strVal val="#ppt_w"/>
                                          </p:val>
                                        </p:tav>
                                      </p:tavLst>
                                    </p:anim>
                                    <p:anim calcmode="lin" valueType="num">
                                      <p:cBhvr additive="base">
                                        <p:cTn dur="1000"/>
                                        <p:tgtEl>
                                          <p:spTgt spid="5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6"/>
                                        </p:tgtEl>
                                        <p:attrNameLst>
                                          <p:attrName>style.visibility</p:attrName>
                                        </p:attrNameLst>
                                      </p:cBhvr>
                                      <p:to>
                                        <p:strVal val="visible"/>
                                      </p:to>
                                    </p:set>
                                    <p:anim calcmode="lin" valueType="num">
                                      <p:cBhvr additive="base">
                                        <p:cTn dur="1000"/>
                                        <p:tgtEl>
                                          <p:spTgt spid="56"/>
                                        </p:tgtEl>
                                        <p:attrNameLst>
                                          <p:attrName>ppt_w</p:attrName>
                                        </p:attrNameLst>
                                      </p:cBhvr>
                                      <p:tavLst>
                                        <p:tav fmla="" tm="0">
                                          <p:val>
                                            <p:strVal val="0"/>
                                          </p:val>
                                        </p:tav>
                                        <p:tav fmla="" tm="100000">
                                          <p:val>
                                            <p:strVal val="#ppt_w"/>
                                          </p:val>
                                        </p:tav>
                                      </p:tavLst>
                                    </p:anim>
                                    <p:anim calcmode="lin" valueType="num">
                                      <p:cBhvr additive="base">
                                        <p:cTn dur="1000"/>
                                        <p:tgtEl>
                                          <p:spTgt spid="56"/>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57"/>
                                        </p:tgtEl>
                                        <p:attrNameLst>
                                          <p:attrName>style.visibility</p:attrName>
                                        </p:attrNameLst>
                                      </p:cBhvr>
                                      <p:to>
                                        <p:strVal val="visible"/>
                                      </p:to>
                                    </p:set>
                                    <p:animEffect filter="fade" transition="in">
                                      <p:cBhvr>
                                        <p:cTn dur="2500"/>
                                        <p:tgtEl>
                                          <p:spTgt spid="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9" name="Shape 69"/>
        <p:cNvGrpSpPr/>
        <p:nvPr/>
      </p:nvGrpSpPr>
      <p:grpSpPr>
        <a:xfrm>
          <a:off x="0" y="0"/>
          <a:ext cx="0" cy="0"/>
          <a:chOff x="0" y="0"/>
          <a:chExt cx="0" cy="0"/>
        </a:xfrm>
      </p:grpSpPr>
      <p:pic>
        <p:nvPicPr>
          <p:cNvPr id="70" name="Google Shape;70;p10"/>
          <p:cNvPicPr preferRelativeResize="0"/>
          <p:nvPr/>
        </p:nvPicPr>
        <p:blipFill rotWithShape="1">
          <a:blip r:embed="rId3">
            <a:alphaModFix/>
          </a:blip>
          <a:srcRect b="0" l="0" r="0" t="0"/>
          <a:stretch/>
        </p:blipFill>
        <p:spPr>
          <a:xfrm rot="5400000">
            <a:off x="6677324" y="2760750"/>
            <a:ext cx="10707850" cy="6025750"/>
          </a:xfrm>
          <a:prstGeom prst="rect">
            <a:avLst/>
          </a:prstGeom>
          <a:noFill/>
          <a:ln>
            <a:noFill/>
          </a:ln>
        </p:spPr>
      </p:pic>
      <p:sp>
        <p:nvSpPr>
          <p:cNvPr id="71" name="Google Shape;71;p10"/>
          <p:cNvSpPr txBox="1"/>
          <p:nvPr/>
        </p:nvSpPr>
        <p:spPr>
          <a:xfrm>
            <a:off x="7971977" y="1918889"/>
            <a:ext cx="8010600" cy="2476500"/>
          </a:xfrm>
          <a:prstGeom prst="rect">
            <a:avLst/>
          </a:prstGeom>
          <a:noFill/>
          <a:ln>
            <a:noFill/>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2800"/>
              <a:buFont typeface="Arial"/>
              <a:buNone/>
            </a:pPr>
            <a:r>
              <a:rPr b="1" i="0" lang="en" sz="12800" u="none" cap="none" strike="noStrike">
                <a:solidFill>
                  <a:schemeClr val="lt1"/>
                </a:solidFill>
                <a:latin typeface="Poppins"/>
                <a:ea typeface="Poppins"/>
                <a:cs typeface="Poppins"/>
                <a:sym typeface="Poppins"/>
              </a:rPr>
              <a:t>frown</a:t>
            </a:r>
            <a:endParaRPr b="1" i="0" sz="12800" u="none" cap="none" strike="noStrike">
              <a:solidFill>
                <a:schemeClr val="lt1"/>
              </a:solidFill>
              <a:latin typeface="Poppins"/>
              <a:ea typeface="Poppins"/>
              <a:cs typeface="Poppins"/>
              <a:sym typeface="Poppins"/>
            </a:endParaRPr>
          </a:p>
        </p:txBody>
      </p:sp>
      <p:sp>
        <p:nvSpPr>
          <p:cNvPr id="72" name="Google Shape;72;p10"/>
          <p:cNvSpPr/>
          <p:nvPr/>
        </p:nvSpPr>
        <p:spPr>
          <a:xfrm>
            <a:off x="9816498" y="5092975"/>
            <a:ext cx="43218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73" name="Google Shape;73;p10"/>
          <p:cNvSpPr/>
          <p:nvPr/>
        </p:nvSpPr>
        <p:spPr>
          <a:xfrm>
            <a:off x="9778044" y="4608045"/>
            <a:ext cx="5514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74" name="Google Shape;74;p10"/>
          <p:cNvSpPr/>
          <p:nvPr/>
        </p:nvSpPr>
        <p:spPr>
          <a:xfrm>
            <a:off x="10430074" y="4608071"/>
            <a:ext cx="5514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75" name="Google Shape;75;p10"/>
          <p:cNvSpPr/>
          <p:nvPr/>
        </p:nvSpPr>
        <p:spPr>
          <a:xfrm>
            <a:off x="11202582" y="4608071"/>
            <a:ext cx="16314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76" name="Google Shape;76;p10"/>
          <p:cNvSpPr/>
          <p:nvPr/>
        </p:nvSpPr>
        <p:spPr>
          <a:xfrm>
            <a:off x="11823690" y="4120199"/>
            <a:ext cx="388500" cy="410400"/>
          </a:xfrm>
          <a:prstGeom prst="ellipse">
            <a:avLst/>
          </a:prstGeom>
          <a:solidFill>
            <a:srgbClr val="D7E8AF"/>
          </a:solidFill>
          <a:ln cap="flat" cmpd="sng" w="19050">
            <a:solidFill>
              <a:srgbClr val="666666"/>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cxnSp>
        <p:nvCxnSpPr>
          <p:cNvPr id="77" name="Google Shape;77;p10"/>
          <p:cNvCxnSpPr/>
          <p:nvPr/>
        </p:nvCxnSpPr>
        <p:spPr>
          <a:xfrm flipH="1" rot="10800000">
            <a:off x="11354626" y="3979728"/>
            <a:ext cx="1631400" cy="17100"/>
          </a:xfrm>
          <a:prstGeom prst="straightConnector1">
            <a:avLst/>
          </a:prstGeom>
          <a:noFill/>
          <a:ln cap="flat" cmpd="sng" w="76200">
            <a:solidFill>
              <a:schemeClr val="accent4"/>
            </a:solidFill>
            <a:prstDash val="solid"/>
            <a:round/>
            <a:headEnd len="sm" w="sm" type="none"/>
            <a:tailEnd len="sm" w="sm" type="none"/>
          </a:ln>
        </p:spPr>
      </p:cxnSp>
      <p:sp>
        <p:nvSpPr>
          <p:cNvPr id="78" name="Google Shape;78;p10"/>
          <p:cNvSpPr/>
          <p:nvPr/>
        </p:nvSpPr>
        <p:spPr>
          <a:xfrm>
            <a:off x="13379070" y="4608045"/>
            <a:ext cx="5514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79" name="Google Shape;79;p10"/>
          <p:cNvSpPr txBox="1"/>
          <p:nvPr/>
        </p:nvSpPr>
        <p:spPr>
          <a:xfrm>
            <a:off x="7971977" y="6915598"/>
            <a:ext cx="8010600" cy="2476500"/>
          </a:xfrm>
          <a:prstGeom prst="rect">
            <a:avLst/>
          </a:prstGeom>
          <a:noFill/>
          <a:ln>
            <a:noFill/>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2800"/>
              <a:buFont typeface="Arial"/>
              <a:buNone/>
            </a:pPr>
            <a:r>
              <a:rPr b="1" i="0" lang="en" sz="12800" u="none" cap="none" strike="noStrike">
                <a:solidFill>
                  <a:schemeClr val="lt1"/>
                </a:solidFill>
                <a:latin typeface="Poppins"/>
                <a:ea typeface="Poppins"/>
                <a:cs typeface="Poppins"/>
                <a:sym typeface="Poppins"/>
              </a:rPr>
              <a:t>frown</a:t>
            </a:r>
            <a:endParaRPr b="1" i="0" sz="12800" u="none" cap="none" strike="noStrike">
              <a:solidFill>
                <a:schemeClr val="lt1"/>
              </a:solidFill>
              <a:latin typeface="Poppins"/>
              <a:ea typeface="Poppins"/>
              <a:cs typeface="Poppins"/>
              <a:sym typeface="Poppins"/>
            </a:endParaRPr>
          </a:p>
        </p:txBody>
      </p:sp>
      <p:sp>
        <p:nvSpPr>
          <p:cNvPr id="80" name="Google Shape;80;p10"/>
          <p:cNvSpPr txBox="1"/>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Blend </a:t>
            </a:r>
            <a:br>
              <a:rPr b="0" i="0" lang="en" sz="7600" u="none" cap="none" strike="noStrike">
                <a:solidFill>
                  <a:srgbClr val="0071B5"/>
                </a:solidFill>
                <a:latin typeface="Poppins Black"/>
                <a:ea typeface="Poppins Black"/>
                <a:cs typeface="Poppins Black"/>
                <a:sym typeface="Poppins Black"/>
              </a:rPr>
            </a:br>
            <a:r>
              <a:rPr b="0" i="0" lang="en" sz="7600" u="none" cap="none" strike="noStrike">
                <a:solidFill>
                  <a:srgbClr val="0071B5"/>
                </a:solidFill>
                <a:latin typeface="Poppins Black"/>
                <a:ea typeface="Poppins Black"/>
                <a:cs typeface="Poppins Black"/>
                <a:sym typeface="Poppins Black"/>
              </a:rPr>
              <a:t>the sounds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sp>
        <p:nvSpPr>
          <p:cNvPr id="81" name="Google Shape;81;p10"/>
          <p:cNvSpPr txBox="1"/>
          <p:nvPr/>
        </p:nvSpPr>
        <p:spPr>
          <a:xfrm>
            <a:off x="17538445" y="1968387"/>
            <a:ext cx="2052900" cy="316200"/>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82" name="Google Shape;82;p10"/>
          <p:cNvPicPr preferRelativeResize="0"/>
          <p:nvPr/>
        </p:nvPicPr>
        <p:blipFill rotWithShape="1">
          <a:blip r:embed="rId4">
            <a:alphaModFix/>
          </a:blip>
          <a:srcRect b="0" l="0" r="0" t="0"/>
          <a:stretch/>
        </p:blipFill>
        <p:spPr>
          <a:xfrm>
            <a:off x="17653913" y="312775"/>
            <a:ext cx="1821935" cy="1567072"/>
          </a:xfrm>
          <a:prstGeom prst="rect">
            <a:avLst/>
          </a:prstGeom>
          <a:noFill/>
          <a:ln>
            <a:noFill/>
          </a:ln>
        </p:spPr>
      </p:pic>
      <p:sp>
        <p:nvSpPr>
          <p:cNvPr id="83" name="Google Shape;83;p10"/>
          <p:cNvSpPr txBox="1"/>
          <p:nvPr/>
        </p:nvSpPr>
        <p:spPr>
          <a:xfrm>
            <a:off x="610325" y="5924325"/>
            <a:ext cx="5797200" cy="3200400"/>
          </a:xfrm>
          <a:prstGeom prst="rect">
            <a:avLst/>
          </a:prstGeom>
          <a:noFill/>
          <a:ln>
            <a:noFill/>
          </a:ln>
        </p:spPr>
        <p:txBody>
          <a:bodyPr anchorCtr="0" anchor="t" bIns="0" lIns="0" spcFirstLastPara="1" rIns="0" wrap="square" tIns="13950">
            <a:spAutoFit/>
          </a:bodyPr>
          <a:lstStyle/>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blend the sounds!</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blend the sounds to help us read the words smoothly!</a:t>
            </a:r>
            <a:endParaRPr b="1" i="0" sz="3450" u="none" cap="none" strike="noStrike">
              <a:solidFill>
                <a:srgbClr val="0071B5"/>
              </a:solidFill>
              <a:latin typeface="Poppins"/>
              <a:ea typeface="Poppins"/>
              <a:cs typeface="Poppins"/>
              <a:sym typeface="Poppins"/>
            </a:endParaRPr>
          </a:p>
        </p:txBody>
      </p:sp>
      <p:pic>
        <p:nvPicPr>
          <p:cNvPr id="84" name="Google Shape;84;p10"/>
          <p:cNvPicPr preferRelativeResize="0"/>
          <p:nvPr/>
        </p:nvPicPr>
        <p:blipFill rotWithShape="1">
          <a:blip r:embed="rId5">
            <a:alphaModFix/>
          </a:blip>
          <a:srcRect b="0" l="0" r="0" t="0"/>
          <a:stretch/>
        </p:blipFill>
        <p:spPr>
          <a:xfrm>
            <a:off x="610315" y="3236871"/>
            <a:ext cx="2781813" cy="235671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
                                        </p:tgtEl>
                                        <p:attrNameLst>
                                          <p:attrName>style.visibility</p:attrName>
                                        </p:attrNameLst>
                                      </p:cBhvr>
                                      <p:to>
                                        <p:strVal val="visible"/>
                                      </p:to>
                                    </p:set>
                                    <p:animEffect filter="fade" transition="in">
                                      <p:cBhvr>
                                        <p:cTn dur="1000"/>
                                        <p:tgtEl>
                                          <p:spTgt spid="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4"/>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7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5"/>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7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8"/>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7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
                                        </p:tgtEl>
                                        <p:attrNameLst>
                                          <p:attrName>style.visibility</p:attrName>
                                        </p:attrNameLst>
                                      </p:cBhvr>
                                      <p:to>
                                        <p:strVal val="visible"/>
                                      </p:to>
                                    </p:set>
                                    <p:animEffect filter="fade" transition="in">
                                      <p:cBhvr>
                                        <p:cTn dur="1000"/>
                                        <p:tgtEl>
                                          <p:spTgt spid="72"/>
                                        </p:tgtEl>
                                      </p:cBhvr>
                                    </p:animEffect>
                                  </p:childTnLst>
                                </p:cTn>
                              </p:par>
                              <p:par>
                                <p:cTn fill="hold" nodeType="withEffect" presetClass="exit" presetID="1" presetSubtype="0">
                                  <p:stCondLst>
                                    <p:cond delay="0"/>
                                  </p:stCondLst>
                                  <p:childTnLst>
                                    <p:set>
                                      <p:cBhvr>
                                        <p:cTn dur="1" fill="hold">
                                          <p:stCondLst>
                                            <p:cond delay="1"/>
                                          </p:stCondLst>
                                        </p:cTn>
                                        <p:tgtEl>
                                          <p:spTgt spid="7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7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
                                        </p:tgtEl>
                                        <p:attrNameLst>
                                          <p:attrName>style.visibility</p:attrName>
                                        </p:attrNameLst>
                                      </p:cBhvr>
                                      <p:to>
                                        <p:strVal val="visible"/>
                                      </p:to>
                                    </p:set>
                                    <p:animEffect filter="fade" transition="in">
                                      <p:cBhvr>
                                        <p:cTn dur="1000"/>
                                        <p:tgtEl>
                                          <p:spTgt spid="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9" name="Shape 89"/>
        <p:cNvGrpSpPr/>
        <p:nvPr/>
      </p:nvGrpSpPr>
      <p:grpSpPr>
        <a:xfrm>
          <a:off x="0" y="0"/>
          <a:ext cx="0" cy="0"/>
          <a:chOff x="0" y="0"/>
          <a:chExt cx="0" cy="0"/>
        </a:xfrm>
      </p:grpSpPr>
      <p:pic>
        <p:nvPicPr>
          <p:cNvPr id="90" name="Google Shape;90;p11"/>
          <p:cNvPicPr preferRelativeResize="0"/>
          <p:nvPr/>
        </p:nvPicPr>
        <p:blipFill rotWithShape="1">
          <a:blip r:embed="rId3">
            <a:alphaModFix/>
          </a:blip>
          <a:srcRect b="0" l="0" r="0" t="0"/>
          <a:stretch/>
        </p:blipFill>
        <p:spPr>
          <a:xfrm rot="5400000">
            <a:off x="6700497" y="2805858"/>
            <a:ext cx="10707850" cy="5935534"/>
          </a:xfrm>
          <a:prstGeom prst="rect">
            <a:avLst/>
          </a:prstGeom>
          <a:noFill/>
          <a:ln>
            <a:noFill/>
          </a:ln>
        </p:spPr>
      </p:pic>
      <p:sp>
        <p:nvSpPr>
          <p:cNvPr id="91" name="Google Shape;91;p11"/>
          <p:cNvSpPr txBox="1"/>
          <p:nvPr/>
        </p:nvSpPr>
        <p:spPr>
          <a:xfrm>
            <a:off x="7971977" y="1918889"/>
            <a:ext cx="8010600" cy="2476500"/>
          </a:xfrm>
          <a:prstGeom prst="rect">
            <a:avLst/>
          </a:prstGeom>
          <a:noFill/>
          <a:ln>
            <a:noFill/>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2800"/>
              <a:buFont typeface="Arial"/>
              <a:buNone/>
            </a:pPr>
            <a:r>
              <a:rPr b="1" i="0" lang="en" sz="12800" u="none" cap="none" strike="noStrike">
                <a:solidFill>
                  <a:schemeClr val="lt1"/>
                </a:solidFill>
                <a:latin typeface="Poppins"/>
                <a:ea typeface="Poppins"/>
                <a:cs typeface="Poppins"/>
                <a:sym typeface="Poppins"/>
              </a:rPr>
              <a:t>crown</a:t>
            </a:r>
            <a:endParaRPr b="1" i="0" sz="12800" u="none" cap="none" strike="noStrike">
              <a:solidFill>
                <a:schemeClr val="lt1"/>
              </a:solidFill>
              <a:latin typeface="Poppins"/>
              <a:ea typeface="Poppins"/>
              <a:cs typeface="Poppins"/>
              <a:sym typeface="Poppins"/>
            </a:endParaRPr>
          </a:p>
        </p:txBody>
      </p:sp>
      <p:sp>
        <p:nvSpPr>
          <p:cNvPr id="92" name="Google Shape;92;p11"/>
          <p:cNvSpPr/>
          <p:nvPr/>
        </p:nvSpPr>
        <p:spPr>
          <a:xfrm>
            <a:off x="9795168" y="5128766"/>
            <a:ext cx="45684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93" name="Google Shape;93;p11"/>
          <p:cNvSpPr/>
          <p:nvPr/>
        </p:nvSpPr>
        <p:spPr>
          <a:xfrm>
            <a:off x="10073095" y="4653868"/>
            <a:ext cx="5514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94" name="Google Shape;94;p11"/>
          <p:cNvSpPr/>
          <p:nvPr/>
        </p:nvSpPr>
        <p:spPr>
          <a:xfrm>
            <a:off x="10717402" y="4653841"/>
            <a:ext cx="5514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95" name="Google Shape;95;p11"/>
          <p:cNvSpPr/>
          <p:nvPr/>
        </p:nvSpPr>
        <p:spPr>
          <a:xfrm>
            <a:off x="11700495" y="4653923"/>
            <a:ext cx="13980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96" name="Google Shape;96;p11"/>
          <p:cNvSpPr/>
          <p:nvPr/>
        </p:nvSpPr>
        <p:spPr>
          <a:xfrm>
            <a:off x="11978059" y="4151976"/>
            <a:ext cx="388500" cy="410400"/>
          </a:xfrm>
          <a:prstGeom prst="ellipse">
            <a:avLst/>
          </a:prstGeom>
          <a:solidFill>
            <a:srgbClr val="D7E8AF"/>
          </a:solidFill>
          <a:ln cap="flat" cmpd="sng" w="19050">
            <a:solidFill>
              <a:srgbClr val="666666"/>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cxnSp>
        <p:nvCxnSpPr>
          <p:cNvPr id="97" name="Google Shape;97;p11"/>
          <p:cNvCxnSpPr/>
          <p:nvPr/>
        </p:nvCxnSpPr>
        <p:spPr>
          <a:xfrm flipH="1" rot="10800000">
            <a:off x="11466902" y="3951250"/>
            <a:ext cx="1631400" cy="17100"/>
          </a:xfrm>
          <a:prstGeom prst="straightConnector1">
            <a:avLst/>
          </a:prstGeom>
          <a:noFill/>
          <a:ln cap="flat" cmpd="sng" w="76200">
            <a:solidFill>
              <a:schemeClr val="accent4"/>
            </a:solidFill>
            <a:prstDash val="solid"/>
            <a:round/>
            <a:headEnd len="sm" w="sm" type="none"/>
            <a:tailEnd len="sm" w="sm" type="none"/>
          </a:ln>
        </p:spPr>
      </p:cxnSp>
      <p:sp>
        <p:nvSpPr>
          <p:cNvPr id="98" name="Google Shape;98;p11"/>
          <p:cNvSpPr/>
          <p:nvPr/>
        </p:nvSpPr>
        <p:spPr>
          <a:xfrm>
            <a:off x="13537865" y="4653868"/>
            <a:ext cx="5514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99" name="Google Shape;99;p11"/>
          <p:cNvSpPr txBox="1"/>
          <p:nvPr/>
        </p:nvSpPr>
        <p:spPr>
          <a:xfrm>
            <a:off x="7971977" y="6915598"/>
            <a:ext cx="8010600" cy="2476500"/>
          </a:xfrm>
          <a:prstGeom prst="rect">
            <a:avLst/>
          </a:prstGeom>
          <a:noFill/>
          <a:ln>
            <a:noFill/>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2800"/>
              <a:buFont typeface="Arial"/>
              <a:buNone/>
            </a:pPr>
            <a:r>
              <a:rPr b="1" i="0" lang="en" sz="12800" u="none" cap="none" strike="noStrike">
                <a:solidFill>
                  <a:schemeClr val="lt1"/>
                </a:solidFill>
                <a:latin typeface="Poppins"/>
                <a:ea typeface="Poppins"/>
                <a:cs typeface="Poppins"/>
                <a:sym typeface="Poppins"/>
              </a:rPr>
              <a:t>crown</a:t>
            </a:r>
            <a:endParaRPr b="1" i="0" sz="12800" u="none" cap="none" strike="noStrike">
              <a:solidFill>
                <a:schemeClr val="lt1"/>
              </a:solidFill>
              <a:latin typeface="Poppins"/>
              <a:ea typeface="Poppins"/>
              <a:cs typeface="Poppins"/>
              <a:sym typeface="Poppins"/>
            </a:endParaRPr>
          </a:p>
        </p:txBody>
      </p:sp>
      <p:sp>
        <p:nvSpPr>
          <p:cNvPr id="100" name="Google Shape;100;p11"/>
          <p:cNvSpPr txBox="1"/>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Blend </a:t>
            </a:r>
            <a:br>
              <a:rPr b="0" i="0" lang="en" sz="7600" u="none" cap="none" strike="noStrike">
                <a:solidFill>
                  <a:srgbClr val="0071B5"/>
                </a:solidFill>
                <a:latin typeface="Poppins Black"/>
                <a:ea typeface="Poppins Black"/>
                <a:cs typeface="Poppins Black"/>
                <a:sym typeface="Poppins Black"/>
              </a:rPr>
            </a:br>
            <a:r>
              <a:rPr b="0" i="0" lang="en" sz="7600" u="none" cap="none" strike="noStrike">
                <a:solidFill>
                  <a:srgbClr val="0071B5"/>
                </a:solidFill>
                <a:latin typeface="Poppins Black"/>
                <a:ea typeface="Poppins Black"/>
                <a:cs typeface="Poppins Black"/>
                <a:sym typeface="Poppins Black"/>
              </a:rPr>
              <a:t>the sounds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pic>
        <p:nvPicPr>
          <p:cNvPr id="101" name="Google Shape;101;p11"/>
          <p:cNvPicPr preferRelativeResize="0"/>
          <p:nvPr/>
        </p:nvPicPr>
        <p:blipFill rotWithShape="1">
          <a:blip r:embed="rId4">
            <a:alphaModFix/>
          </a:blip>
          <a:srcRect b="0" l="0" r="0" t="0"/>
          <a:stretch/>
        </p:blipFill>
        <p:spPr>
          <a:xfrm>
            <a:off x="502700" y="3282350"/>
            <a:ext cx="2918049" cy="2476500"/>
          </a:xfrm>
          <a:prstGeom prst="rect">
            <a:avLst/>
          </a:prstGeom>
          <a:noFill/>
          <a:ln>
            <a:noFill/>
          </a:ln>
        </p:spPr>
      </p:pic>
      <p:sp>
        <p:nvSpPr>
          <p:cNvPr id="102" name="Google Shape;102;p11"/>
          <p:cNvSpPr txBox="1"/>
          <p:nvPr/>
        </p:nvSpPr>
        <p:spPr>
          <a:xfrm>
            <a:off x="17538445" y="1968387"/>
            <a:ext cx="2052900" cy="316200"/>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103" name="Google Shape;103;p11"/>
          <p:cNvPicPr preferRelativeResize="0"/>
          <p:nvPr/>
        </p:nvPicPr>
        <p:blipFill rotWithShape="1">
          <a:blip r:embed="rId5">
            <a:alphaModFix/>
          </a:blip>
          <a:srcRect b="0" l="0" r="0" t="0"/>
          <a:stretch/>
        </p:blipFill>
        <p:spPr>
          <a:xfrm>
            <a:off x="17653913" y="312775"/>
            <a:ext cx="1821935" cy="156707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gtEl>
                                        <p:attrNameLst>
                                          <p:attrName>style.visibility</p:attrName>
                                        </p:attrNameLst>
                                      </p:cBhvr>
                                      <p:to>
                                        <p:strVal val="visible"/>
                                      </p:to>
                                    </p:set>
                                    <p:animEffect filter="fade" transition="in">
                                      <p:cBhvr>
                                        <p:cTn dur="1000"/>
                                        <p:tgtEl>
                                          <p:spTgt spid="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4"/>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9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5"/>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9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8"/>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9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
                                        </p:tgtEl>
                                        <p:attrNameLst>
                                          <p:attrName>style.visibility</p:attrName>
                                        </p:attrNameLst>
                                      </p:cBhvr>
                                      <p:to>
                                        <p:strVal val="visible"/>
                                      </p:to>
                                    </p:set>
                                    <p:animEffect filter="fade" transition="in">
                                      <p:cBhvr>
                                        <p:cTn dur="1000"/>
                                        <p:tgtEl>
                                          <p:spTgt spid="92"/>
                                        </p:tgtEl>
                                      </p:cBhvr>
                                    </p:animEffect>
                                  </p:childTnLst>
                                </p:cTn>
                              </p:par>
                              <p:par>
                                <p:cTn fill="hold" nodeType="withEffect" presetClass="exit" presetID="1" presetSubtype="0">
                                  <p:stCondLst>
                                    <p:cond delay="0"/>
                                  </p:stCondLst>
                                  <p:childTnLst>
                                    <p:set>
                                      <p:cBhvr>
                                        <p:cTn dur="1" fill="hold">
                                          <p:stCondLst>
                                            <p:cond delay="1"/>
                                          </p:stCondLst>
                                        </p:cTn>
                                        <p:tgtEl>
                                          <p:spTgt spid="9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9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1000"/>
                                        <p:tgtEl>
                                          <p:spTgt spid="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8" name="Shape 108"/>
        <p:cNvGrpSpPr/>
        <p:nvPr/>
      </p:nvGrpSpPr>
      <p:grpSpPr>
        <a:xfrm>
          <a:off x="0" y="0"/>
          <a:ext cx="0" cy="0"/>
          <a:chOff x="0" y="0"/>
          <a:chExt cx="0" cy="0"/>
        </a:xfrm>
      </p:grpSpPr>
      <p:grpSp>
        <p:nvGrpSpPr>
          <p:cNvPr id="109" name="Google Shape;109;p12"/>
          <p:cNvGrpSpPr/>
          <p:nvPr/>
        </p:nvGrpSpPr>
        <p:grpSpPr>
          <a:xfrm>
            <a:off x="7203140" y="7202446"/>
            <a:ext cx="11348729" cy="2124050"/>
            <a:chOff x="5784675" y="818500"/>
            <a:chExt cx="2737800" cy="1941900"/>
          </a:xfrm>
        </p:grpSpPr>
        <p:sp>
          <p:nvSpPr>
            <p:cNvPr id="110" name="Google Shape;110;p12"/>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11" name="Google Shape;111;p12"/>
            <p:cNvSpPr/>
            <p:nvPr/>
          </p:nvSpPr>
          <p:spPr>
            <a:xfrm>
              <a:off x="5859780" y="1000907"/>
              <a:ext cx="25749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15000"/>
                </a:lnSpc>
                <a:spcBef>
                  <a:spcPts val="0"/>
                </a:spcBef>
                <a:spcAft>
                  <a:spcPts val="0"/>
                </a:spcAft>
                <a:buClr>
                  <a:srgbClr val="000000"/>
                </a:buClr>
                <a:buSzPts val="5500"/>
                <a:buFont typeface="Arial"/>
                <a:buNone/>
              </a:pPr>
              <a:r>
                <a:rPr b="1" i="0" lang="en" sz="4800" u="none" cap="none" strike="noStrike">
                  <a:solidFill>
                    <a:schemeClr val="accent1"/>
                  </a:solidFill>
                  <a:latin typeface="Poppins"/>
                  <a:ea typeface="Poppins"/>
                  <a:cs typeface="Poppins"/>
                  <a:sym typeface="Poppins"/>
                </a:rPr>
                <a:t>The cow wore a crown and a gown.</a:t>
              </a:r>
              <a:endParaRPr b="1" i="0" sz="4800" u="none" cap="none" strike="noStrike">
                <a:solidFill>
                  <a:schemeClr val="accent1"/>
                </a:solidFill>
                <a:latin typeface="Poppins"/>
                <a:ea typeface="Poppins"/>
                <a:cs typeface="Poppins"/>
                <a:sym typeface="Poppins"/>
              </a:endParaRPr>
            </a:p>
          </p:txBody>
        </p:sp>
      </p:grpSp>
      <p:grpSp>
        <p:nvGrpSpPr>
          <p:cNvPr id="112" name="Google Shape;112;p12"/>
          <p:cNvGrpSpPr/>
          <p:nvPr/>
        </p:nvGrpSpPr>
        <p:grpSpPr>
          <a:xfrm>
            <a:off x="7203142" y="4845121"/>
            <a:ext cx="11349002" cy="2124050"/>
            <a:chOff x="5784675" y="818500"/>
            <a:chExt cx="2737800" cy="1941900"/>
          </a:xfrm>
        </p:grpSpPr>
        <p:sp>
          <p:nvSpPr>
            <p:cNvPr id="113" name="Google Shape;113;p12"/>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14" name="Google Shape;114;p12"/>
            <p:cNvSpPr/>
            <p:nvPr/>
          </p:nvSpPr>
          <p:spPr>
            <a:xfrm>
              <a:off x="5859780" y="1000907"/>
              <a:ext cx="25749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15000"/>
                </a:lnSpc>
                <a:spcBef>
                  <a:spcPts val="0"/>
                </a:spcBef>
                <a:spcAft>
                  <a:spcPts val="0"/>
                </a:spcAft>
                <a:buClr>
                  <a:srgbClr val="000000"/>
                </a:buClr>
                <a:buSzPts val="5500"/>
                <a:buFont typeface="Arial"/>
                <a:buNone/>
              </a:pPr>
              <a:r>
                <a:rPr b="1" i="0" lang="en" sz="4600" u="none" cap="none" strike="noStrike">
                  <a:solidFill>
                    <a:schemeClr val="accent1"/>
                  </a:solidFill>
                  <a:latin typeface="Poppins"/>
                  <a:ea typeface="Poppins"/>
                  <a:cs typeface="Poppins"/>
                  <a:sym typeface="Poppins"/>
                </a:rPr>
                <a:t>The clown made the crowd frown.</a:t>
              </a:r>
              <a:endParaRPr b="1" i="0" sz="4600" u="none" cap="none" strike="noStrike">
                <a:solidFill>
                  <a:schemeClr val="accent1"/>
                </a:solidFill>
                <a:latin typeface="Poppins"/>
                <a:ea typeface="Poppins"/>
                <a:cs typeface="Poppins"/>
                <a:sym typeface="Poppins"/>
              </a:endParaRPr>
            </a:p>
          </p:txBody>
        </p:sp>
      </p:grpSp>
      <p:grpSp>
        <p:nvGrpSpPr>
          <p:cNvPr id="115" name="Google Shape;115;p12"/>
          <p:cNvGrpSpPr/>
          <p:nvPr/>
        </p:nvGrpSpPr>
        <p:grpSpPr>
          <a:xfrm>
            <a:off x="7203447" y="2487847"/>
            <a:ext cx="11349276" cy="2124050"/>
            <a:chOff x="5784675" y="818500"/>
            <a:chExt cx="2737800" cy="1941900"/>
          </a:xfrm>
        </p:grpSpPr>
        <p:sp>
          <p:nvSpPr>
            <p:cNvPr id="116" name="Google Shape;116;p12"/>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17" name="Google Shape;117;p12"/>
            <p:cNvSpPr/>
            <p:nvPr/>
          </p:nvSpPr>
          <p:spPr>
            <a:xfrm>
              <a:off x="5859780" y="1000907"/>
              <a:ext cx="25749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15000"/>
                </a:lnSpc>
                <a:spcBef>
                  <a:spcPts val="0"/>
                </a:spcBef>
                <a:spcAft>
                  <a:spcPts val="0"/>
                </a:spcAft>
                <a:buClr>
                  <a:srgbClr val="000000"/>
                </a:buClr>
                <a:buSzPts val="6200"/>
                <a:buFont typeface="Arial"/>
                <a:buNone/>
              </a:pPr>
              <a:r>
                <a:rPr b="1" i="0" lang="en" sz="4800" u="none" cap="none" strike="noStrike">
                  <a:solidFill>
                    <a:schemeClr val="accent1"/>
                  </a:solidFill>
                  <a:latin typeface="Poppins"/>
                  <a:ea typeface="Poppins"/>
                  <a:cs typeface="Poppins"/>
                  <a:sym typeface="Poppins"/>
                </a:rPr>
                <a:t>Wow! The owl flew downtown.</a:t>
              </a:r>
              <a:endParaRPr b="1" i="0" sz="4800" u="none" cap="none" strike="noStrike">
                <a:solidFill>
                  <a:schemeClr val="accent1"/>
                </a:solidFill>
                <a:latin typeface="Poppins"/>
                <a:ea typeface="Poppins"/>
                <a:cs typeface="Poppins"/>
                <a:sym typeface="Poppins"/>
              </a:endParaRPr>
            </a:p>
          </p:txBody>
        </p:sp>
      </p:grpSp>
      <p:sp>
        <p:nvSpPr>
          <p:cNvPr id="118" name="Google Shape;118;p12"/>
          <p:cNvSpPr txBox="1"/>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Read </a:t>
            </a:r>
            <a:br>
              <a:rPr b="0" i="0" lang="en" sz="7600" u="none" cap="none" strike="noStrike">
                <a:solidFill>
                  <a:srgbClr val="0071B5"/>
                </a:solidFill>
                <a:latin typeface="Poppins Black"/>
                <a:ea typeface="Poppins Black"/>
                <a:cs typeface="Poppins Black"/>
                <a:sym typeface="Poppins Black"/>
              </a:rPr>
            </a:br>
            <a:r>
              <a:rPr b="0" i="0" lang="en" sz="7600" u="none" cap="none" strike="noStrike">
                <a:solidFill>
                  <a:srgbClr val="0071B5"/>
                </a:solidFill>
                <a:latin typeface="Poppins Black"/>
                <a:ea typeface="Poppins Black"/>
                <a:cs typeface="Poppins Black"/>
                <a:sym typeface="Poppins Black"/>
              </a:rPr>
              <a:t>the words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sp>
        <p:nvSpPr>
          <p:cNvPr id="119" name="Google Shape;119;p12"/>
          <p:cNvSpPr txBox="1"/>
          <p:nvPr/>
        </p:nvSpPr>
        <p:spPr>
          <a:xfrm>
            <a:off x="17538445" y="1968387"/>
            <a:ext cx="2052900" cy="316200"/>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120" name="Google Shape;120;p12"/>
          <p:cNvPicPr preferRelativeResize="0"/>
          <p:nvPr/>
        </p:nvPicPr>
        <p:blipFill rotWithShape="1">
          <a:blip r:embed="rId3">
            <a:alphaModFix/>
          </a:blip>
          <a:srcRect b="0" l="0" r="0" t="0"/>
          <a:stretch/>
        </p:blipFill>
        <p:spPr>
          <a:xfrm>
            <a:off x="17653913" y="312775"/>
            <a:ext cx="1821935" cy="1567072"/>
          </a:xfrm>
          <a:prstGeom prst="rect">
            <a:avLst/>
          </a:prstGeom>
          <a:noFill/>
          <a:ln>
            <a:noFill/>
          </a:ln>
        </p:spPr>
      </p:pic>
      <p:pic>
        <p:nvPicPr>
          <p:cNvPr id="121" name="Google Shape;121;p12"/>
          <p:cNvPicPr preferRelativeResize="0"/>
          <p:nvPr/>
        </p:nvPicPr>
        <p:blipFill rotWithShape="1">
          <a:blip r:embed="rId4">
            <a:alphaModFix/>
          </a:blip>
          <a:srcRect b="0" l="0" r="0" t="0"/>
          <a:stretch/>
        </p:blipFill>
        <p:spPr>
          <a:xfrm>
            <a:off x="624650" y="3085050"/>
            <a:ext cx="2781801" cy="2364399"/>
          </a:xfrm>
          <a:prstGeom prst="rect">
            <a:avLst/>
          </a:prstGeom>
          <a:noFill/>
          <a:ln>
            <a:noFill/>
          </a:ln>
        </p:spPr>
      </p:pic>
      <p:pic>
        <p:nvPicPr>
          <p:cNvPr id="122" name="Google Shape;122;p12"/>
          <p:cNvPicPr preferRelativeResize="0"/>
          <p:nvPr/>
        </p:nvPicPr>
        <p:blipFill rotWithShape="1">
          <a:blip r:embed="rId5">
            <a:alphaModFix/>
          </a:blip>
          <a:srcRect b="0" l="0" r="0" t="0"/>
          <a:stretch/>
        </p:blipFill>
        <p:spPr>
          <a:xfrm>
            <a:off x="16630875" y="9482200"/>
            <a:ext cx="2242549" cy="1620675"/>
          </a:xfrm>
          <a:prstGeom prst="rect">
            <a:avLst/>
          </a:prstGeom>
          <a:noFill/>
          <a:ln>
            <a:noFill/>
          </a:ln>
        </p:spPr>
      </p:pic>
      <p:sp>
        <p:nvSpPr>
          <p:cNvPr id="123" name="Google Shape;123;p12"/>
          <p:cNvSpPr txBox="1"/>
          <p:nvPr/>
        </p:nvSpPr>
        <p:spPr>
          <a:xfrm>
            <a:off x="610316" y="6129542"/>
            <a:ext cx="6042600" cy="2669400"/>
          </a:xfrm>
          <a:prstGeom prst="rect">
            <a:avLst/>
          </a:prstGeom>
          <a:noFill/>
          <a:ln>
            <a:noFill/>
          </a:ln>
        </p:spPr>
        <p:txBody>
          <a:bodyPr anchorCtr="0" anchor="t" bIns="0" lIns="0" spcFirstLastPara="1" rIns="0" wrap="square" tIns="13950">
            <a:spAutoFit/>
          </a:bodyPr>
          <a:lstStyle/>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read the words!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read the words, so we can read smoothly, like we are speaking!</a:t>
            </a:r>
            <a:endParaRPr b="1" i="0" sz="3450" u="none" cap="none" strike="noStrike">
              <a:solidFill>
                <a:srgbClr val="0071B5"/>
              </a:solidFill>
              <a:latin typeface="Poppins"/>
              <a:ea typeface="Poppins"/>
              <a:cs typeface="Poppins"/>
              <a:sym typeface="Poppi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1000"/>
                                        <p:tgtEl>
                                          <p:spTgt spid="1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5"/>
                                        </p:tgtEl>
                                        <p:attrNameLst>
                                          <p:attrName>style.visibility</p:attrName>
                                        </p:attrNameLst>
                                      </p:cBhvr>
                                      <p:to>
                                        <p:strVal val="visible"/>
                                      </p:to>
                                    </p:set>
                                    <p:anim calcmode="lin" valueType="num">
                                      <p:cBhvr additive="base">
                                        <p:cTn dur="1000"/>
                                        <p:tgtEl>
                                          <p:spTgt spid="115"/>
                                        </p:tgtEl>
                                        <p:attrNameLst>
                                          <p:attrName>ppt_w</p:attrName>
                                        </p:attrNameLst>
                                      </p:cBhvr>
                                      <p:tavLst>
                                        <p:tav fmla="" tm="0">
                                          <p:val>
                                            <p:strVal val="0"/>
                                          </p:val>
                                        </p:tav>
                                        <p:tav fmla="" tm="100000">
                                          <p:val>
                                            <p:strVal val="#ppt_w"/>
                                          </p:val>
                                        </p:tav>
                                      </p:tavLst>
                                    </p:anim>
                                    <p:anim calcmode="lin" valueType="num">
                                      <p:cBhvr additive="base">
                                        <p:cTn dur="1000"/>
                                        <p:tgtEl>
                                          <p:spTgt spid="11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2"/>
                                        </p:tgtEl>
                                        <p:attrNameLst>
                                          <p:attrName>style.visibility</p:attrName>
                                        </p:attrNameLst>
                                      </p:cBhvr>
                                      <p:to>
                                        <p:strVal val="visible"/>
                                      </p:to>
                                    </p:set>
                                    <p:anim calcmode="lin" valueType="num">
                                      <p:cBhvr additive="base">
                                        <p:cTn dur="1000"/>
                                        <p:tgtEl>
                                          <p:spTgt spid="112"/>
                                        </p:tgtEl>
                                        <p:attrNameLst>
                                          <p:attrName>ppt_w</p:attrName>
                                        </p:attrNameLst>
                                      </p:cBhvr>
                                      <p:tavLst>
                                        <p:tav fmla="" tm="0">
                                          <p:val>
                                            <p:strVal val="0"/>
                                          </p:val>
                                        </p:tav>
                                        <p:tav fmla="" tm="100000">
                                          <p:val>
                                            <p:strVal val="#ppt_w"/>
                                          </p:val>
                                        </p:tav>
                                      </p:tavLst>
                                    </p:anim>
                                    <p:anim calcmode="lin" valueType="num">
                                      <p:cBhvr additive="base">
                                        <p:cTn dur="1000"/>
                                        <p:tgtEl>
                                          <p:spTgt spid="11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9"/>
                                        </p:tgtEl>
                                        <p:attrNameLst>
                                          <p:attrName>style.visibility</p:attrName>
                                        </p:attrNameLst>
                                      </p:cBhvr>
                                      <p:to>
                                        <p:strVal val="visible"/>
                                      </p:to>
                                    </p:set>
                                    <p:anim calcmode="lin" valueType="num">
                                      <p:cBhvr additive="base">
                                        <p:cTn dur="1000"/>
                                        <p:tgtEl>
                                          <p:spTgt spid="109"/>
                                        </p:tgtEl>
                                        <p:attrNameLst>
                                          <p:attrName>ppt_w</p:attrName>
                                        </p:attrNameLst>
                                      </p:cBhvr>
                                      <p:tavLst>
                                        <p:tav fmla="" tm="0">
                                          <p:val>
                                            <p:strVal val="0"/>
                                          </p:val>
                                        </p:tav>
                                        <p:tav fmla="" tm="100000">
                                          <p:val>
                                            <p:strVal val="#ppt_w"/>
                                          </p:val>
                                        </p:tav>
                                      </p:tavLst>
                                    </p:anim>
                                    <p:anim calcmode="lin" valueType="num">
                                      <p:cBhvr additive="base">
                                        <p:cTn dur="1000"/>
                                        <p:tgtEl>
                                          <p:spTgt spid="109"/>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8" name="Shape 128"/>
        <p:cNvGrpSpPr/>
        <p:nvPr/>
      </p:nvGrpSpPr>
      <p:grpSpPr>
        <a:xfrm>
          <a:off x="0" y="0"/>
          <a:ext cx="0" cy="0"/>
          <a:chOff x="0" y="0"/>
          <a:chExt cx="0" cy="0"/>
        </a:xfrm>
      </p:grpSpPr>
      <p:sp>
        <p:nvSpPr>
          <p:cNvPr id="129" name="Google Shape;129;p13"/>
          <p:cNvSpPr txBox="1"/>
          <p:nvPr/>
        </p:nvSpPr>
        <p:spPr>
          <a:xfrm>
            <a:off x="7363007" y="926270"/>
            <a:ext cx="13231500" cy="10373100"/>
          </a:xfrm>
          <a:prstGeom prst="rect">
            <a:avLst/>
          </a:prstGeom>
          <a:noFill/>
          <a:ln>
            <a:noFill/>
          </a:ln>
        </p:spPr>
        <p:txBody>
          <a:bodyPr anchorCtr="0" anchor="t" bIns="201050" lIns="201050" spcFirstLastPara="1" rIns="201050" wrap="square" tIns="201050">
            <a:noAutofit/>
          </a:bodyPr>
          <a:lstStyle/>
          <a:p>
            <a:pPr indent="0" lvl="1" marL="0" marR="0" rtl="0" algn="l">
              <a:lnSpc>
                <a:spcPct val="150000"/>
              </a:lnSpc>
              <a:spcBef>
                <a:spcPts val="0"/>
              </a:spcBef>
              <a:spcAft>
                <a:spcPts val="0"/>
              </a:spcAft>
              <a:buClr>
                <a:srgbClr val="000000"/>
              </a:buClr>
              <a:buSzPts val="12100"/>
              <a:buFont typeface="Arial"/>
              <a:buNone/>
            </a:pPr>
            <a:r>
              <a:rPr b="1" i="0" lang="en" sz="11100" u="none" cap="none" strike="noStrike">
                <a:solidFill>
                  <a:schemeClr val="accent1"/>
                </a:solidFill>
                <a:latin typeface="Poppins"/>
                <a:ea typeface="Poppins"/>
                <a:cs typeface="Poppins"/>
                <a:sym typeface="Poppins"/>
              </a:rPr>
              <a:t>drown		</a:t>
            </a:r>
            <a:endParaRPr b="1" i="0" sz="11100" u="none" cap="none" strike="noStrike">
              <a:solidFill>
                <a:schemeClr val="accent1"/>
              </a:solidFill>
              <a:latin typeface="Poppins"/>
              <a:ea typeface="Poppins"/>
              <a:cs typeface="Poppins"/>
              <a:sym typeface="Poppins"/>
            </a:endParaRPr>
          </a:p>
          <a:p>
            <a:pPr indent="0" lvl="1" marL="0" marR="0" rtl="0" algn="l">
              <a:lnSpc>
                <a:spcPct val="150000"/>
              </a:lnSpc>
              <a:spcBef>
                <a:spcPts val="0"/>
              </a:spcBef>
              <a:spcAft>
                <a:spcPts val="0"/>
              </a:spcAft>
              <a:buClr>
                <a:srgbClr val="000000"/>
              </a:buClr>
              <a:buSzPts val="12100"/>
              <a:buFont typeface="Arial"/>
              <a:buNone/>
            </a:pPr>
            <a:r>
              <a:rPr b="1" i="0" lang="en" sz="11100" u="none" cap="none" strike="noStrike">
                <a:solidFill>
                  <a:schemeClr val="accent1"/>
                </a:solidFill>
                <a:latin typeface="Poppins"/>
                <a:ea typeface="Poppins"/>
                <a:cs typeface="Poppins"/>
                <a:sym typeface="Poppins"/>
              </a:rPr>
              <a:t>crowd			   </a:t>
            </a:r>
            <a:r>
              <a:rPr b="1" i="0" lang="en" sz="11100" u="none" cap="none" strike="noStrike">
                <a:solidFill>
                  <a:schemeClr val="accent1"/>
                </a:solidFill>
                <a:latin typeface="Poppins"/>
                <a:ea typeface="Poppins"/>
                <a:cs typeface="Poppins"/>
                <a:sym typeface="Poppins"/>
              </a:rPr>
              <a:t>plow</a:t>
            </a:r>
            <a:r>
              <a:rPr b="1" i="0" lang="en" sz="11100" u="none" cap="none" strike="noStrike">
                <a:solidFill>
                  <a:schemeClr val="accent1"/>
                </a:solidFill>
                <a:latin typeface="Poppins"/>
                <a:ea typeface="Poppins"/>
                <a:cs typeface="Poppins"/>
                <a:sym typeface="Poppins"/>
              </a:rPr>
              <a:t>		chow				   vow		   	now					     how</a:t>
            </a:r>
            <a:endParaRPr b="1" i="0" sz="11100" u="none" cap="none" strike="noStrike">
              <a:solidFill>
                <a:schemeClr val="accent1"/>
              </a:solidFill>
              <a:latin typeface="Poppins"/>
              <a:ea typeface="Poppins"/>
              <a:cs typeface="Poppins"/>
              <a:sym typeface="Poppins"/>
            </a:endParaRPr>
          </a:p>
          <a:p>
            <a:pPr indent="1016000" lvl="1" marL="3009900" marR="0" rtl="0" algn="l">
              <a:lnSpc>
                <a:spcPct val="150000"/>
              </a:lnSpc>
              <a:spcBef>
                <a:spcPts val="0"/>
              </a:spcBef>
              <a:spcAft>
                <a:spcPts val="0"/>
              </a:spcAft>
              <a:buClr>
                <a:srgbClr val="000000"/>
              </a:buClr>
              <a:buSzPts val="8400"/>
              <a:buFont typeface="Arial"/>
              <a:buNone/>
            </a:pPr>
            <a:r>
              <a:t/>
            </a:r>
            <a:endParaRPr b="1" i="0" sz="7400" u="none" cap="none" strike="noStrike">
              <a:solidFill>
                <a:schemeClr val="accent1"/>
              </a:solidFill>
              <a:highlight>
                <a:srgbClr val="FFFFFF"/>
              </a:highlight>
              <a:latin typeface="Poppins"/>
              <a:ea typeface="Poppins"/>
              <a:cs typeface="Poppins"/>
              <a:sym typeface="Poppins"/>
            </a:endParaRPr>
          </a:p>
        </p:txBody>
      </p:sp>
      <p:sp>
        <p:nvSpPr>
          <p:cNvPr id="130" name="Google Shape;130;p13"/>
          <p:cNvSpPr txBox="1"/>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Decode </a:t>
            </a:r>
            <a:br>
              <a:rPr b="0" i="0" lang="en" sz="7600" u="none" cap="none" strike="noStrike">
                <a:solidFill>
                  <a:srgbClr val="0071B5"/>
                </a:solidFill>
                <a:latin typeface="Poppins Black"/>
                <a:ea typeface="Poppins Black"/>
                <a:cs typeface="Poppins Black"/>
                <a:sym typeface="Poppins Black"/>
              </a:rPr>
            </a:br>
            <a:r>
              <a:rPr b="0" i="0" lang="en" sz="7600" u="none" cap="none" strike="noStrike">
                <a:solidFill>
                  <a:srgbClr val="0071B5"/>
                </a:solidFill>
                <a:latin typeface="Poppins Black"/>
                <a:ea typeface="Poppins Black"/>
                <a:cs typeface="Poppins Black"/>
                <a:sym typeface="Poppins Black"/>
              </a:rPr>
              <a:t>the words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pic>
        <p:nvPicPr>
          <p:cNvPr id="131" name="Google Shape;131;p13"/>
          <p:cNvPicPr preferRelativeResize="0"/>
          <p:nvPr/>
        </p:nvPicPr>
        <p:blipFill rotWithShape="1">
          <a:blip r:embed="rId3">
            <a:alphaModFix/>
          </a:blip>
          <a:srcRect b="0" l="0" r="0" t="0"/>
          <a:stretch/>
        </p:blipFill>
        <p:spPr>
          <a:xfrm>
            <a:off x="18281858" y="549800"/>
            <a:ext cx="669700" cy="1285901"/>
          </a:xfrm>
          <a:prstGeom prst="rect">
            <a:avLst/>
          </a:prstGeom>
          <a:noFill/>
          <a:ln>
            <a:noFill/>
          </a:ln>
        </p:spPr>
      </p:pic>
      <p:pic>
        <p:nvPicPr>
          <p:cNvPr id="132" name="Google Shape;132;p13"/>
          <p:cNvPicPr preferRelativeResize="0"/>
          <p:nvPr/>
        </p:nvPicPr>
        <p:blipFill rotWithShape="1">
          <a:blip r:embed="rId4">
            <a:alphaModFix/>
          </a:blip>
          <a:srcRect b="0" l="0" r="0" t="0"/>
          <a:stretch/>
        </p:blipFill>
        <p:spPr>
          <a:xfrm>
            <a:off x="619374" y="3236875"/>
            <a:ext cx="3224603" cy="2332200"/>
          </a:xfrm>
          <a:prstGeom prst="rect">
            <a:avLst/>
          </a:prstGeom>
          <a:noFill/>
          <a:ln>
            <a:noFill/>
          </a:ln>
        </p:spPr>
      </p:pic>
      <p:sp>
        <p:nvSpPr>
          <p:cNvPr id="133" name="Google Shape;133;p13"/>
          <p:cNvSpPr txBox="1"/>
          <p:nvPr/>
        </p:nvSpPr>
        <p:spPr>
          <a:xfrm>
            <a:off x="610316" y="5971887"/>
            <a:ext cx="5806200" cy="3200400"/>
          </a:xfrm>
          <a:prstGeom prst="rect">
            <a:avLst/>
          </a:prstGeom>
          <a:noFill/>
          <a:ln>
            <a:noFill/>
          </a:ln>
        </p:spPr>
        <p:txBody>
          <a:bodyPr anchorCtr="0" anchor="t" bIns="0" lIns="0" spcFirstLastPara="1" rIns="0" wrap="square" tIns="13950">
            <a:spAutoFit/>
          </a:bodyPr>
          <a:lstStyle/>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decode the sounds in the words!</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decode the sounds in the words so we can read the words!</a:t>
            </a:r>
            <a:endParaRPr b="1" i="0" sz="3450" u="none" cap="none" strike="noStrike">
              <a:solidFill>
                <a:srgbClr val="0071B5"/>
              </a:solidFill>
              <a:latin typeface="Poppins"/>
              <a:ea typeface="Poppins"/>
              <a:cs typeface="Poppins"/>
              <a:sym typeface="Poppi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29"/>
                                        </p:tgtEl>
                                        <p:attrNameLst>
                                          <p:attrName>style.visibility</p:attrName>
                                        </p:attrNameLst>
                                      </p:cBhvr>
                                      <p:to>
                                        <p:strVal val="visible"/>
                                      </p:to>
                                    </p:set>
                                    <p:anim calcmode="lin" valueType="num">
                                      <p:cBhvr additive="base">
                                        <p:cTn dur="1000"/>
                                        <p:tgtEl>
                                          <p:spTgt spid="129"/>
                                        </p:tgtEl>
                                        <p:attrNameLst>
                                          <p:attrName>ppt_w</p:attrName>
                                        </p:attrNameLst>
                                      </p:cBhvr>
                                      <p:tavLst>
                                        <p:tav fmla="" tm="0">
                                          <p:val>
                                            <p:strVal val="0"/>
                                          </p:val>
                                        </p:tav>
                                        <p:tav fmla="" tm="100000">
                                          <p:val>
                                            <p:strVal val="#ppt_w"/>
                                          </p:val>
                                        </p:tav>
                                      </p:tavLst>
                                    </p:anim>
                                    <p:anim calcmode="lin" valueType="num">
                                      <p:cBhvr additive="base">
                                        <p:cTn dur="1000"/>
                                        <p:tgtEl>
                                          <p:spTgt spid="129"/>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8" name="Shape 138"/>
        <p:cNvGrpSpPr/>
        <p:nvPr/>
      </p:nvGrpSpPr>
      <p:grpSpPr>
        <a:xfrm>
          <a:off x="0" y="0"/>
          <a:ext cx="0" cy="0"/>
          <a:chOff x="0" y="0"/>
          <a:chExt cx="0" cy="0"/>
        </a:xfrm>
      </p:grpSpPr>
      <p:pic>
        <p:nvPicPr>
          <p:cNvPr id="139" name="Google Shape;139;p14"/>
          <p:cNvPicPr preferRelativeResize="0"/>
          <p:nvPr/>
        </p:nvPicPr>
        <p:blipFill rotWithShape="1">
          <a:blip r:embed="rId3">
            <a:alphaModFix/>
          </a:blip>
          <a:srcRect b="0" l="0" r="0" t="0"/>
          <a:stretch/>
        </p:blipFill>
        <p:spPr>
          <a:xfrm>
            <a:off x="7121025" y="3880875"/>
            <a:ext cx="4231834" cy="3194465"/>
          </a:xfrm>
          <a:prstGeom prst="rect">
            <a:avLst/>
          </a:prstGeom>
          <a:noFill/>
          <a:ln>
            <a:noFill/>
          </a:ln>
        </p:spPr>
      </p:pic>
      <p:pic>
        <p:nvPicPr>
          <p:cNvPr id="140" name="Google Shape;140;p14"/>
          <p:cNvPicPr preferRelativeResize="0"/>
          <p:nvPr/>
        </p:nvPicPr>
        <p:blipFill rotWithShape="1">
          <a:blip r:embed="rId4">
            <a:alphaModFix/>
          </a:blip>
          <a:srcRect b="0" l="0" r="0" t="0"/>
          <a:stretch/>
        </p:blipFill>
        <p:spPr>
          <a:xfrm>
            <a:off x="10276896" y="3893543"/>
            <a:ext cx="4231834" cy="4231834"/>
          </a:xfrm>
          <a:prstGeom prst="rect">
            <a:avLst/>
          </a:prstGeom>
          <a:noFill/>
          <a:ln>
            <a:noFill/>
          </a:ln>
        </p:spPr>
      </p:pic>
      <p:pic>
        <p:nvPicPr>
          <p:cNvPr id="141" name="Google Shape;141;p14"/>
          <p:cNvPicPr preferRelativeResize="0"/>
          <p:nvPr/>
        </p:nvPicPr>
        <p:blipFill rotWithShape="1">
          <a:blip r:embed="rId5">
            <a:alphaModFix/>
          </a:blip>
          <a:srcRect b="0" l="0" r="0" t="0"/>
          <a:stretch/>
        </p:blipFill>
        <p:spPr>
          <a:xfrm>
            <a:off x="13480913" y="3893543"/>
            <a:ext cx="4231834" cy="4231834"/>
          </a:xfrm>
          <a:prstGeom prst="rect">
            <a:avLst/>
          </a:prstGeom>
          <a:noFill/>
          <a:ln>
            <a:noFill/>
          </a:ln>
        </p:spPr>
      </p:pic>
      <p:pic>
        <p:nvPicPr>
          <p:cNvPr id="142" name="Google Shape;142;p14"/>
          <p:cNvPicPr preferRelativeResize="0"/>
          <p:nvPr/>
        </p:nvPicPr>
        <p:blipFill rotWithShape="1">
          <a:blip r:embed="rId6">
            <a:alphaModFix/>
          </a:blip>
          <a:srcRect b="0" l="0" r="0" t="0"/>
          <a:stretch/>
        </p:blipFill>
        <p:spPr>
          <a:xfrm>
            <a:off x="16633024" y="3900173"/>
            <a:ext cx="3155876" cy="3155876"/>
          </a:xfrm>
          <a:prstGeom prst="rect">
            <a:avLst/>
          </a:prstGeom>
          <a:noFill/>
          <a:ln>
            <a:noFill/>
          </a:ln>
        </p:spPr>
      </p:pic>
      <p:sp>
        <p:nvSpPr>
          <p:cNvPr id="143" name="Google Shape;143;p14"/>
          <p:cNvSpPr txBox="1"/>
          <p:nvPr/>
        </p:nvSpPr>
        <p:spPr>
          <a:xfrm>
            <a:off x="7194157" y="4302793"/>
            <a:ext cx="3155700" cy="26607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2500" u="none" cap="none" strike="noStrike">
                <a:solidFill>
                  <a:schemeClr val="lt1"/>
                </a:solidFill>
                <a:latin typeface="Poppins"/>
                <a:ea typeface="Poppins"/>
                <a:cs typeface="Poppins"/>
                <a:sym typeface="Poppins"/>
              </a:rPr>
              <a:t>c</a:t>
            </a:r>
            <a:endParaRPr b="1" i="0" sz="12500" u="none" cap="none" strike="noStrike">
              <a:solidFill>
                <a:srgbClr val="000000"/>
              </a:solidFill>
              <a:latin typeface="Poppins"/>
              <a:ea typeface="Poppins"/>
              <a:cs typeface="Poppins"/>
              <a:sym typeface="Poppins"/>
            </a:endParaRPr>
          </a:p>
        </p:txBody>
      </p:sp>
      <p:sp>
        <p:nvSpPr>
          <p:cNvPr id="144" name="Google Shape;144;p14"/>
          <p:cNvSpPr txBox="1"/>
          <p:nvPr/>
        </p:nvSpPr>
        <p:spPr>
          <a:xfrm>
            <a:off x="16764668" y="4302793"/>
            <a:ext cx="3155700" cy="26607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2500" u="none" cap="none" strike="noStrike">
                <a:solidFill>
                  <a:schemeClr val="lt1"/>
                </a:solidFill>
                <a:latin typeface="Poppins"/>
                <a:ea typeface="Poppins"/>
                <a:cs typeface="Poppins"/>
                <a:sym typeface="Poppins"/>
              </a:rPr>
              <a:t>d</a:t>
            </a:r>
            <a:endParaRPr b="1" i="0" sz="12500" u="none" cap="none" strike="noStrike">
              <a:solidFill>
                <a:srgbClr val="000000"/>
              </a:solidFill>
              <a:latin typeface="Poppins"/>
              <a:ea typeface="Poppins"/>
              <a:cs typeface="Poppins"/>
              <a:sym typeface="Poppins"/>
            </a:endParaRPr>
          </a:p>
        </p:txBody>
      </p:sp>
      <p:sp>
        <p:nvSpPr>
          <p:cNvPr id="145" name="Google Shape;145;p14"/>
          <p:cNvSpPr txBox="1"/>
          <p:nvPr/>
        </p:nvSpPr>
        <p:spPr>
          <a:xfrm>
            <a:off x="13961494" y="4378993"/>
            <a:ext cx="3155700" cy="26607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1300" u="none" cap="none" strike="noStrike">
                <a:solidFill>
                  <a:schemeClr val="lt1"/>
                </a:solidFill>
                <a:latin typeface="Poppins"/>
                <a:ea typeface="Poppins"/>
                <a:cs typeface="Poppins"/>
                <a:sym typeface="Poppins"/>
              </a:rPr>
              <a:t>ow</a:t>
            </a:r>
            <a:endParaRPr b="1" i="0" sz="11300" u="none" cap="none" strike="noStrike">
              <a:solidFill>
                <a:srgbClr val="000000"/>
              </a:solidFill>
              <a:latin typeface="Poppins"/>
              <a:ea typeface="Poppins"/>
              <a:cs typeface="Poppins"/>
              <a:sym typeface="Poppins"/>
            </a:endParaRPr>
          </a:p>
        </p:txBody>
      </p:sp>
      <p:sp>
        <p:nvSpPr>
          <p:cNvPr id="146" name="Google Shape;146;p14"/>
          <p:cNvSpPr txBox="1"/>
          <p:nvPr/>
        </p:nvSpPr>
        <p:spPr>
          <a:xfrm>
            <a:off x="10654829" y="4302793"/>
            <a:ext cx="3155700" cy="26607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2500" u="none" cap="none" strike="noStrike">
                <a:solidFill>
                  <a:schemeClr val="lt1"/>
                </a:solidFill>
                <a:latin typeface="Poppins"/>
                <a:ea typeface="Poppins"/>
                <a:cs typeface="Poppins"/>
                <a:sym typeface="Poppins"/>
              </a:rPr>
              <a:t>r</a:t>
            </a:r>
            <a:endParaRPr b="1" i="0" sz="12500" u="none" cap="none" strike="noStrike">
              <a:solidFill>
                <a:srgbClr val="000000"/>
              </a:solidFill>
              <a:latin typeface="Poppins"/>
              <a:ea typeface="Poppins"/>
              <a:cs typeface="Poppins"/>
              <a:sym typeface="Poppins"/>
            </a:endParaRPr>
          </a:p>
        </p:txBody>
      </p:sp>
      <p:sp>
        <p:nvSpPr>
          <p:cNvPr id="147" name="Google Shape;147;p14"/>
          <p:cNvSpPr txBox="1"/>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Spell </a:t>
            </a:r>
            <a:br>
              <a:rPr b="0" i="0" lang="en" sz="7600" u="none" cap="none" strike="noStrike">
                <a:solidFill>
                  <a:srgbClr val="0071B5"/>
                </a:solidFill>
                <a:latin typeface="Poppins Black"/>
                <a:ea typeface="Poppins Black"/>
                <a:cs typeface="Poppins Black"/>
                <a:sym typeface="Poppins Black"/>
              </a:rPr>
            </a:br>
            <a:r>
              <a:rPr b="0" i="0" lang="en" sz="7600" u="none" cap="none" strike="noStrike">
                <a:solidFill>
                  <a:srgbClr val="0071B5"/>
                </a:solidFill>
                <a:latin typeface="Poppins Black"/>
                <a:ea typeface="Poppins Black"/>
                <a:cs typeface="Poppins Black"/>
                <a:sym typeface="Poppins Black"/>
              </a:rPr>
              <a:t>the words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pic>
        <p:nvPicPr>
          <p:cNvPr id="148" name="Google Shape;148;p14"/>
          <p:cNvPicPr preferRelativeResize="0"/>
          <p:nvPr/>
        </p:nvPicPr>
        <p:blipFill rotWithShape="1">
          <a:blip r:embed="rId7">
            <a:alphaModFix/>
          </a:blip>
          <a:srcRect b="0" l="0" r="0" t="0"/>
          <a:stretch/>
        </p:blipFill>
        <p:spPr>
          <a:xfrm>
            <a:off x="18281858" y="549800"/>
            <a:ext cx="669700" cy="1285901"/>
          </a:xfrm>
          <a:prstGeom prst="rect">
            <a:avLst/>
          </a:prstGeom>
          <a:noFill/>
          <a:ln>
            <a:noFill/>
          </a:ln>
        </p:spPr>
      </p:pic>
      <p:pic>
        <p:nvPicPr>
          <p:cNvPr id="149" name="Google Shape;149;p14"/>
          <p:cNvPicPr preferRelativeResize="0"/>
          <p:nvPr/>
        </p:nvPicPr>
        <p:blipFill rotWithShape="1">
          <a:blip r:embed="rId8">
            <a:alphaModFix/>
          </a:blip>
          <a:srcRect b="0" l="0" r="0" t="0"/>
          <a:stretch/>
        </p:blipFill>
        <p:spPr>
          <a:xfrm>
            <a:off x="537975" y="3283650"/>
            <a:ext cx="3734709" cy="2499625"/>
          </a:xfrm>
          <a:prstGeom prst="rect">
            <a:avLst/>
          </a:prstGeom>
          <a:noFill/>
          <a:ln>
            <a:noFill/>
          </a:ln>
        </p:spPr>
      </p:pic>
      <p:sp>
        <p:nvSpPr>
          <p:cNvPr id="150" name="Google Shape;150;p14"/>
          <p:cNvSpPr txBox="1"/>
          <p:nvPr/>
        </p:nvSpPr>
        <p:spPr>
          <a:xfrm>
            <a:off x="610325" y="6152800"/>
            <a:ext cx="5587800" cy="3200400"/>
          </a:xfrm>
          <a:prstGeom prst="rect">
            <a:avLst/>
          </a:prstGeom>
          <a:noFill/>
          <a:ln>
            <a:noFill/>
          </a:ln>
        </p:spPr>
        <p:txBody>
          <a:bodyPr anchorCtr="0" anchor="t" bIns="0" lIns="0" spcFirstLastPara="1" rIns="0" wrap="square" tIns="13950">
            <a:spAutoFit/>
          </a:bodyPr>
          <a:lstStyle/>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spell the words!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spell the words to show we understand the rule!</a:t>
            </a:r>
            <a:endParaRPr b="1" i="0" sz="3450" u="none" cap="none" strike="noStrike">
              <a:solidFill>
                <a:srgbClr val="0071B5"/>
              </a:solidFill>
              <a:latin typeface="Poppins"/>
              <a:ea typeface="Poppins"/>
              <a:cs typeface="Poppins"/>
              <a:sym typeface="Poppi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1"/>
                                        <p:tgtEl>
                                          <p:spTgt spid="1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1"/>
                                        <p:tgtEl>
                                          <p:spTgt spid="140"/>
                                        </p:tgtEl>
                                      </p:cBhvr>
                                    </p:animEffect>
                                  </p:childTnLst>
                                </p:cTn>
                              </p:par>
                              <p:par>
                                <p:cTn fill="hold" nodeType="with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1"/>
                                        <p:tgtEl>
                                          <p:spTgt spid="1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1"/>
                                        <p:tgtEl>
                                          <p:spTgt spid="141"/>
                                        </p:tgtEl>
                                      </p:cBhvr>
                                    </p:animEffect>
                                  </p:childTnLst>
                                </p:cTn>
                              </p:par>
                              <p:par>
                                <p:cTn fill="hold" nodeType="with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1"/>
                                        <p:tgtEl>
                                          <p:spTgt spid="1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1"/>
                                        <p:tgtEl>
                                          <p:spTgt spid="142"/>
                                        </p:tgtEl>
                                      </p:cBhvr>
                                    </p:animEffect>
                                  </p:childTnLst>
                                </p:cTn>
                              </p:par>
                              <p:par>
                                <p:cTn fill="hold" nodeType="with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1"/>
                                        <p:tgtEl>
                                          <p:spTgt spid="1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5" name="Shape 155"/>
        <p:cNvGrpSpPr/>
        <p:nvPr/>
      </p:nvGrpSpPr>
      <p:grpSpPr>
        <a:xfrm>
          <a:off x="0" y="0"/>
          <a:ext cx="0" cy="0"/>
          <a:chOff x="0" y="0"/>
          <a:chExt cx="0" cy="0"/>
        </a:xfrm>
      </p:grpSpPr>
      <p:grpSp>
        <p:nvGrpSpPr>
          <p:cNvPr id="156" name="Google Shape;156;p15"/>
          <p:cNvGrpSpPr/>
          <p:nvPr/>
        </p:nvGrpSpPr>
        <p:grpSpPr>
          <a:xfrm>
            <a:off x="7214592" y="2618426"/>
            <a:ext cx="5833157" cy="3109759"/>
            <a:chOff x="5784675" y="818500"/>
            <a:chExt cx="2737800" cy="1941900"/>
          </a:xfrm>
        </p:grpSpPr>
        <p:sp>
          <p:nvSpPr>
            <p:cNvPr id="157" name="Google Shape;157;p15"/>
            <p:cNvSpPr/>
            <p:nvPr/>
          </p:nvSpPr>
          <p:spPr>
            <a:xfrm>
              <a:off x="5784675" y="818500"/>
              <a:ext cx="2737800" cy="19419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58" name="Google Shape;158;p15"/>
            <p:cNvSpPr/>
            <p:nvPr/>
          </p:nvSpPr>
          <p:spPr>
            <a:xfrm>
              <a:off x="5992352"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0600"/>
                <a:buFont typeface="Arial"/>
                <a:buNone/>
              </a:pPr>
              <a:r>
                <a:rPr b="1" i="0" lang="en" sz="9600" u="none" cap="none" strike="noStrike">
                  <a:solidFill>
                    <a:schemeClr val="accent2"/>
                  </a:solidFill>
                  <a:latin typeface="Poppins"/>
                  <a:ea typeface="Poppins"/>
                  <a:cs typeface="Poppins"/>
                  <a:sym typeface="Poppins"/>
                </a:rPr>
                <a:t>about</a:t>
              </a:r>
              <a:endParaRPr b="1" i="0" sz="9600" u="none" cap="none" strike="noStrike">
                <a:solidFill>
                  <a:schemeClr val="accent2"/>
                </a:solidFill>
                <a:latin typeface="Poppins"/>
                <a:ea typeface="Poppins"/>
                <a:cs typeface="Poppins"/>
                <a:sym typeface="Poppins"/>
              </a:endParaRPr>
            </a:p>
          </p:txBody>
        </p:sp>
      </p:grpSp>
      <p:grpSp>
        <p:nvGrpSpPr>
          <p:cNvPr id="159" name="Google Shape;159;p15"/>
          <p:cNvGrpSpPr/>
          <p:nvPr/>
        </p:nvGrpSpPr>
        <p:grpSpPr>
          <a:xfrm>
            <a:off x="13526984" y="2618426"/>
            <a:ext cx="5833157" cy="3109759"/>
            <a:chOff x="5784675" y="818500"/>
            <a:chExt cx="2737800" cy="1941900"/>
          </a:xfrm>
        </p:grpSpPr>
        <p:sp>
          <p:nvSpPr>
            <p:cNvPr id="160" name="Google Shape;160;p15"/>
            <p:cNvSpPr/>
            <p:nvPr/>
          </p:nvSpPr>
          <p:spPr>
            <a:xfrm>
              <a:off x="5784675" y="818500"/>
              <a:ext cx="2737800" cy="19419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61" name="Google Shape;161;p15"/>
            <p:cNvSpPr/>
            <p:nvPr/>
          </p:nvSpPr>
          <p:spPr>
            <a:xfrm>
              <a:off x="5992352"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0600"/>
                <a:buFont typeface="Arial"/>
                <a:buNone/>
              </a:pPr>
              <a:r>
                <a:rPr b="1" i="0" lang="en" sz="9600" u="none" cap="none" strike="noStrike">
                  <a:solidFill>
                    <a:schemeClr val="accent2"/>
                  </a:solidFill>
                  <a:latin typeface="Poppins"/>
                  <a:ea typeface="Poppins"/>
                  <a:cs typeface="Poppins"/>
                  <a:sym typeface="Poppins"/>
                </a:rPr>
                <a:t>always</a:t>
              </a:r>
              <a:endParaRPr b="1" i="0" sz="9600" u="none" cap="none" strike="noStrike">
                <a:solidFill>
                  <a:schemeClr val="accent2"/>
                </a:solidFill>
                <a:latin typeface="Poppins"/>
                <a:ea typeface="Poppins"/>
                <a:cs typeface="Poppins"/>
                <a:sym typeface="Poppins"/>
              </a:endParaRPr>
            </a:p>
          </p:txBody>
        </p:sp>
      </p:grpSp>
      <p:grpSp>
        <p:nvGrpSpPr>
          <p:cNvPr id="162" name="Google Shape;162;p15"/>
          <p:cNvGrpSpPr/>
          <p:nvPr/>
        </p:nvGrpSpPr>
        <p:grpSpPr>
          <a:xfrm>
            <a:off x="7214592" y="6231565"/>
            <a:ext cx="5833157" cy="3109759"/>
            <a:chOff x="5784675" y="818500"/>
            <a:chExt cx="2737800" cy="1941900"/>
          </a:xfrm>
        </p:grpSpPr>
        <p:sp>
          <p:nvSpPr>
            <p:cNvPr id="163" name="Google Shape;163;p15"/>
            <p:cNvSpPr/>
            <p:nvPr/>
          </p:nvSpPr>
          <p:spPr>
            <a:xfrm>
              <a:off x="5784675" y="818500"/>
              <a:ext cx="2737800" cy="19419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64" name="Google Shape;164;p15"/>
            <p:cNvSpPr/>
            <p:nvPr/>
          </p:nvSpPr>
          <p:spPr>
            <a:xfrm>
              <a:off x="5992352"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0600"/>
                <a:buFont typeface="Arial"/>
                <a:buNone/>
              </a:pPr>
              <a:r>
                <a:rPr b="1" i="0" lang="en" sz="9600" u="none" cap="none" strike="noStrike">
                  <a:solidFill>
                    <a:schemeClr val="accent2"/>
                  </a:solidFill>
                  <a:latin typeface="Poppins"/>
                  <a:ea typeface="Poppins"/>
                  <a:cs typeface="Poppins"/>
                  <a:sym typeface="Poppins"/>
                </a:rPr>
                <a:t>along</a:t>
              </a:r>
              <a:endParaRPr b="1" i="0" sz="9600" u="none" cap="none" strike="noStrike">
                <a:solidFill>
                  <a:schemeClr val="accent2"/>
                </a:solidFill>
                <a:latin typeface="Poppins"/>
                <a:ea typeface="Poppins"/>
                <a:cs typeface="Poppins"/>
                <a:sym typeface="Poppins"/>
              </a:endParaRPr>
            </a:p>
          </p:txBody>
        </p:sp>
      </p:grpSp>
      <p:grpSp>
        <p:nvGrpSpPr>
          <p:cNvPr id="165" name="Google Shape;165;p15"/>
          <p:cNvGrpSpPr/>
          <p:nvPr/>
        </p:nvGrpSpPr>
        <p:grpSpPr>
          <a:xfrm>
            <a:off x="13526984" y="6231565"/>
            <a:ext cx="5833157" cy="3109759"/>
            <a:chOff x="5784675" y="818500"/>
            <a:chExt cx="2737800" cy="1941900"/>
          </a:xfrm>
        </p:grpSpPr>
        <p:sp>
          <p:nvSpPr>
            <p:cNvPr id="166" name="Google Shape;166;p15"/>
            <p:cNvSpPr/>
            <p:nvPr/>
          </p:nvSpPr>
          <p:spPr>
            <a:xfrm>
              <a:off x="5784675" y="818500"/>
              <a:ext cx="2737800" cy="19419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67" name="Google Shape;167;p15"/>
            <p:cNvSpPr/>
            <p:nvPr/>
          </p:nvSpPr>
          <p:spPr>
            <a:xfrm>
              <a:off x="5992352"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0600"/>
                <a:buFont typeface="Arial"/>
                <a:buNone/>
              </a:pPr>
              <a:r>
                <a:rPr b="1" i="0" lang="en" sz="9600" u="none" cap="none" strike="noStrike">
                  <a:solidFill>
                    <a:schemeClr val="accent2"/>
                  </a:solidFill>
                  <a:latin typeface="Poppins"/>
                  <a:ea typeface="Poppins"/>
                  <a:cs typeface="Poppins"/>
                  <a:sym typeface="Poppins"/>
                </a:rPr>
                <a:t>almost</a:t>
              </a:r>
              <a:endParaRPr b="1" i="0" sz="9600" u="none" cap="none" strike="noStrike">
                <a:solidFill>
                  <a:schemeClr val="accent2"/>
                </a:solidFill>
                <a:latin typeface="Poppins"/>
                <a:ea typeface="Poppins"/>
                <a:cs typeface="Poppins"/>
                <a:sym typeface="Poppins"/>
              </a:endParaRPr>
            </a:p>
          </p:txBody>
        </p:sp>
      </p:grpSp>
      <p:cxnSp>
        <p:nvCxnSpPr>
          <p:cNvPr id="168" name="Google Shape;168;p15"/>
          <p:cNvCxnSpPr/>
          <p:nvPr/>
        </p:nvCxnSpPr>
        <p:spPr>
          <a:xfrm flipH="1" rot="10800000">
            <a:off x="9919502" y="4716697"/>
            <a:ext cx="1631400" cy="17100"/>
          </a:xfrm>
          <a:prstGeom prst="straightConnector1">
            <a:avLst/>
          </a:prstGeom>
          <a:noFill/>
          <a:ln cap="flat" cmpd="sng" w="76200">
            <a:solidFill>
              <a:schemeClr val="accent4"/>
            </a:solidFill>
            <a:prstDash val="solid"/>
            <a:round/>
            <a:headEnd len="sm" w="sm" type="none"/>
            <a:tailEnd len="sm" w="sm" type="none"/>
          </a:ln>
        </p:spPr>
      </p:cxnSp>
      <p:sp>
        <p:nvSpPr>
          <p:cNvPr id="169" name="Google Shape;169;p15"/>
          <p:cNvSpPr/>
          <p:nvPr/>
        </p:nvSpPr>
        <p:spPr>
          <a:xfrm>
            <a:off x="10678466" y="4813882"/>
            <a:ext cx="388500" cy="410400"/>
          </a:xfrm>
          <a:prstGeom prst="ellipse">
            <a:avLst/>
          </a:prstGeom>
          <a:solidFill>
            <a:srgbClr val="D7E8AF"/>
          </a:solidFill>
          <a:ln cap="flat" cmpd="sng" w="19050">
            <a:solidFill>
              <a:srgbClr val="666666"/>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70" name="Google Shape;170;p15"/>
          <p:cNvSpPr/>
          <p:nvPr/>
        </p:nvSpPr>
        <p:spPr>
          <a:xfrm>
            <a:off x="8201058" y="4716707"/>
            <a:ext cx="388500" cy="410400"/>
          </a:xfrm>
          <a:prstGeom prst="ellipse">
            <a:avLst/>
          </a:prstGeom>
          <a:solidFill>
            <a:srgbClr val="D7E8AF"/>
          </a:solidFill>
          <a:ln cap="flat" cmpd="sng" w="19050">
            <a:solidFill>
              <a:srgbClr val="666666"/>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cxnSp>
        <p:nvCxnSpPr>
          <p:cNvPr id="171" name="Google Shape;171;p15"/>
          <p:cNvCxnSpPr/>
          <p:nvPr/>
        </p:nvCxnSpPr>
        <p:spPr>
          <a:xfrm>
            <a:off x="9169361" y="3265294"/>
            <a:ext cx="17700" cy="1451400"/>
          </a:xfrm>
          <a:prstGeom prst="straightConnector1">
            <a:avLst/>
          </a:prstGeom>
          <a:noFill/>
          <a:ln cap="flat" cmpd="sng" w="76200">
            <a:solidFill>
              <a:srgbClr val="EDC31B"/>
            </a:solidFill>
            <a:prstDash val="solid"/>
            <a:round/>
            <a:headEnd len="sm" w="sm" type="none"/>
            <a:tailEnd len="sm" w="sm" type="none"/>
          </a:ln>
        </p:spPr>
      </p:cxnSp>
      <p:sp>
        <p:nvSpPr>
          <p:cNvPr id="172" name="Google Shape;172;p15"/>
          <p:cNvSpPr txBox="1"/>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High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Frequency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Words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sp>
        <p:nvSpPr>
          <p:cNvPr id="173" name="Google Shape;173;p15"/>
          <p:cNvSpPr txBox="1"/>
          <p:nvPr/>
        </p:nvSpPr>
        <p:spPr>
          <a:xfrm>
            <a:off x="17538445" y="1968387"/>
            <a:ext cx="2052900" cy="316200"/>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174" name="Google Shape;174;p15"/>
          <p:cNvPicPr preferRelativeResize="0"/>
          <p:nvPr/>
        </p:nvPicPr>
        <p:blipFill rotWithShape="1">
          <a:blip r:embed="rId3">
            <a:alphaModFix/>
          </a:blip>
          <a:srcRect b="0" l="0" r="0" t="0"/>
          <a:stretch/>
        </p:blipFill>
        <p:spPr>
          <a:xfrm>
            <a:off x="17653913" y="312775"/>
            <a:ext cx="1821935" cy="1567072"/>
          </a:xfrm>
          <a:prstGeom prst="rect">
            <a:avLst/>
          </a:prstGeom>
          <a:noFill/>
          <a:ln>
            <a:noFill/>
          </a:ln>
        </p:spPr>
      </p:pic>
      <p:pic>
        <p:nvPicPr>
          <p:cNvPr id="175" name="Google Shape;175;p15"/>
          <p:cNvPicPr preferRelativeResize="0"/>
          <p:nvPr/>
        </p:nvPicPr>
        <p:blipFill rotWithShape="1">
          <a:blip r:embed="rId4">
            <a:alphaModFix/>
          </a:blip>
          <a:srcRect b="0" l="0" r="0" t="0"/>
          <a:stretch/>
        </p:blipFill>
        <p:spPr>
          <a:xfrm>
            <a:off x="690325" y="4334725"/>
            <a:ext cx="2263725" cy="2130276"/>
          </a:xfrm>
          <a:prstGeom prst="rect">
            <a:avLst/>
          </a:prstGeom>
          <a:noFill/>
          <a:ln>
            <a:noFill/>
          </a:ln>
        </p:spPr>
      </p:pic>
      <p:sp>
        <p:nvSpPr>
          <p:cNvPr id="176" name="Google Shape;176;p15"/>
          <p:cNvSpPr txBox="1"/>
          <p:nvPr/>
        </p:nvSpPr>
        <p:spPr>
          <a:xfrm>
            <a:off x="610316" y="6742794"/>
            <a:ext cx="5727300" cy="2669400"/>
          </a:xfrm>
          <a:prstGeom prst="rect">
            <a:avLst/>
          </a:prstGeom>
          <a:noFill/>
          <a:ln>
            <a:noFill/>
          </a:ln>
        </p:spPr>
        <p:txBody>
          <a:bodyPr anchorCtr="0" anchor="t" bIns="0" lIns="0" spcFirstLastPara="1" rIns="0" wrap="square" tIns="13950">
            <a:spAutoFit/>
          </a:bodyPr>
          <a:lstStyle/>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see high frequency words all the time!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Let’s figure out how to read them!</a:t>
            </a:r>
            <a:endParaRPr b="1" i="0" sz="3450" u="none" cap="none" strike="noStrike">
              <a:solidFill>
                <a:srgbClr val="0071B5"/>
              </a:solidFill>
              <a:latin typeface="Poppins"/>
              <a:ea typeface="Poppins"/>
              <a:cs typeface="Poppins"/>
              <a:sym typeface="Poppi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56"/>
                                        </p:tgtEl>
                                        <p:attrNameLst>
                                          <p:attrName>style.visibility</p:attrName>
                                        </p:attrNameLst>
                                      </p:cBhvr>
                                      <p:to>
                                        <p:strVal val="visible"/>
                                      </p:to>
                                    </p:set>
                                    <p:anim calcmode="lin" valueType="num">
                                      <p:cBhvr additive="base">
                                        <p:cTn dur="1000"/>
                                        <p:tgtEl>
                                          <p:spTgt spid="156"/>
                                        </p:tgtEl>
                                        <p:attrNameLst>
                                          <p:attrName>ppt_w</p:attrName>
                                        </p:attrNameLst>
                                      </p:cBhvr>
                                      <p:tavLst>
                                        <p:tav fmla="" tm="0">
                                          <p:val>
                                            <p:strVal val="0"/>
                                          </p:val>
                                        </p:tav>
                                        <p:tav fmla="" tm="100000">
                                          <p:val>
                                            <p:strVal val="#ppt_w"/>
                                          </p:val>
                                        </p:tav>
                                      </p:tavLst>
                                    </p:anim>
                                    <p:anim calcmode="lin" valueType="num">
                                      <p:cBhvr additive="base">
                                        <p:cTn dur="1000"/>
                                        <p:tgtEl>
                                          <p:spTgt spid="15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70"/>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169"/>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168"/>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17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59"/>
                                        </p:tgtEl>
                                        <p:attrNameLst>
                                          <p:attrName>style.visibility</p:attrName>
                                        </p:attrNameLst>
                                      </p:cBhvr>
                                      <p:to>
                                        <p:strVal val="visible"/>
                                      </p:to>
                                    </p:set>
                                    <p:anim calcmode="lin" valueType="num">
                                      <p:cBhvr additive="base">
                                        <p:cTn dur="1000"/>
                                        <p:tgtEl>
                                          <p:spTgt spid="159"/>
                                        </p:tgtEl>
                                        <p:attrNameLst>
                                          <p:attrName>ppt_w</p:attrName>
                                        </p:attrNameLst>
                                      </p:cBhvr>
                                      <p:tavLst>
                                        <p:tav fmla="" tm="0">
                                          <p:val>
                                            <p:strVal val="0"/>
                                          </p:val>
                                        </p:tav>
                                        <p:tav fmla="" tm="100000">
                                          <p:val>
                                            <p:strVal val="#ppt_w"/>
                                          </p:val>
                                        </p:tav>
                                      </p:tavLst>
                                    </p:anim>
                                    <p:anim calcmode="lin" valueType="num">
                                      <p:cBhvr additive="base">
                                        <p:cTn dur="1000"/>
                                        <p:tgtEl>
                                          <p:spTgt spid="15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65"/>
                                        </p:tgtEl>
                                        <p:attrNameLst>
                                          <p:attrName>style.visibility</p:attrName>
                                        </p:attrNameLst>
                                      </p:cBhvr>
                                      <p:to>
                                        <p:strVal val="visible"/>
                                      </p:to>
                                    </p:set>
                                    <p:anim calcmode="lin" valueType="num">
                                      <p:cBhvr additive="base">
                                        <p:cTn dur="1000"/>
                                        <p:tgtEl>
                                          <p:spTgt spid="165"/>
                                        </p:tgtEl>
                                        <p:attrNameLst>
                                          <p:attrName>ppt_w</p:attrName>
                                        </p:attrNameLst>
                                      </p:cBhvr>
                                      <p:tavLst>
                                        <p:tav fmla="" tm="0">
                                          <p:val>
                                            <p:strVal val="0"/>
                                          </p:val>
                                        </p:tav>
                                        <p:tav fmla="" tm="100000">
                                          <p:val>
                                            <p:strVal val="#ppt_w"/>
                                          </p:val>
                                        </p:tav>
                                      </p:tavLst>
                                    </p:anim>
                                    <p:anim calcmode="lin" valueType="num">
                                      <p:cBhvr additive="base">
                                        <p:cTn dur="1000"/>
                                        <p:tgtEl>
                                          <p:spTgt spid="16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62"/>
                                        </p:tgtEl>
                                        <p:attrNameLst>
                                          <p:attrName>style.visibility</p:attrName>
                                        </p:attrNameLst>
                                      </p:cBhvr>
                                      <p:to>
                                        <p:strVal val="visible"/>
                                      </p:to>
                                    </p:set>
                                    <p:anim calcmode="lin" valueType="num">
                                      <p:cBhvr additive="base">
                                        <p:cTn dur="1000"/>
                                        <p:tgtEl>
                                          <p:spTgt spid="162"/>
                                        </p:tgtEl>
                                        <p:attrNameLst>
                                          <p:attrName>ppt_w</p:attrName>
                                        </p:attrNameLst>
                                      </p:cBhvr>
                                      <p:tavLst>
                                        <p:tav fmla="" tm="0">
                                          <p:val>
                                            <p:strVal val="0"/>
                                          </p:val>
                                        </p:tav>
                                        <p:tav fmla="" tm="100000">
                                          <p:val>
                                            <p:strVal val="#ppt_w"/>
                                          </p:val>
                                        </p:tav>
                                      </p:tavLst>
                                    </p:anim>
                                    <p:anim calcmode="lin" valueType="num">
                                      <p:cBhvr additive="base">
                                        <p:cTn dur="1000"/>
                                        <p:tgtEl>
                                          <p:spTgt spid="162"/>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Left Sidebar Slides">
  <a:themeElements>
    <a:clrScheme name="Springboard">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