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
      <p:font typeface="Questrial"/>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orient="horz" pos="305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305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estrial-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1, we'll look at decoding and spelling words with diphthongs. Our next diphthong is a-u pronounced /aw/.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a-u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A-u is a diphthong. A diphthong are two letters, usually vowels, that when combined make a unique sound that changes from the beginning to the end. Listen. /aw/. Do you hear how it starts as one sound but ends as another? That's a diphthong. Say it with me. /aw/.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/aw/.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A-u says /aw/ like </a:t>
            </a:r>
            <a:r>
              <a:rPr i="1" lang="en" sz="1200">
                <a:solidFill>
                  <a:schemeClr val="dk1"/>
                </a:solidFill>
                <a:latin typeface="Poppins"/>
                <a:ea typeface="Poppins"/>
                <a:cs typeface="Poppins"/>
                <a:sym typeface="Poppins"/>
              </a:rPr>
              <a:t>s</a:t>
            </a:r>
            <a:r>
              <a:rPr i="1" lang="en" sz="1200" u="sng">
                <a:solidFill>
                  <a:schemeClr val="dk1"/>
                </a:solidFill>
                <a:latin typeface="Poppins"/>
                <a:ea typeface="Poppins"/>
                <a:cs typeface="Poppins"/>
                <a:sym typeface="Poppins"/>
              </a:rPr>
              <a:t>au</a:t>
            </a:r>
            <a:r>
              <a:rPr i="1" lang="en" sz="1200">
                <a:solidFill>
                  <a:schemeClr val="dk1"/>
                </a:solidFill>
                <a:latin typeface="Poppins"/>
                <a:ea typeface="Poppins"/>
                <a:cs typeface="Poppins"/>
                <a:sym typeface="Poppins"/>
              </a:rPr>
              <a:t>ce</a:t>
            </a:r>
            <a:r>
              <a:rPr lang="en" sz="1200">
                <a:solidFill>
                  <a:schemeClr val="dk1"/>
                </a:solidFill>
                <a:latin typeface="Poppins"/>
                <a:ea typeface="Poppins"/>
                <a:cs typeface="Poppins"/>
                <a:sym typeface="Poppins"/>
              </a:rPr>
              <a:t>. For example, when I see haunt, I say /h/ /aw/ /n/ /t/ = haunt. What does a-u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/aw/.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There is one more special thing about /aw/ spelled a-u. A-u to say /aw/ is used at the beginning or middle of words. We do not use it at the end of words because English words do not end in u, without an e after.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a-u can say the diphthong, /aw/.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a-u makes the diphthong sound, /aw/.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applause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a-u.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has another vowel, a, and double middle consonant. I'm going to divide syllables between those double consonants. I'm ready! Let's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/p/ | /p/ /l/ /aw/ /s/.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applause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b="1" sz="1200">
              <a:solidFill>
                <a:schemeClr val="dk1"/>
              </a:solidFill>
              <a:latin typeface="Poppins"/>
              <a:ea typeface="Poppins"/>
              <a:cs typeface="Poppins"/>
              <a:sym typeface="Poppins"/>
            </a:endParaRPr>
          </a:p>
        </p:txBody>
      </p:sp>
      <p:sp>
        <p:nvSpPr>
          <p:cNvPr id="67" name="Google Shape;6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8" name="Google Shape;6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exhaust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a-u and a beginning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a-u and a beginning e. Where are you going to divide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decide where to divide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try dividing between the x and h. e-x = "ex". h-a-u-s-t = /h/ /aw/ /s/ /t/ = "haust". You do it with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Remember, a-u says /aw/. Great thinking while blending the sounds today!</a:t>
            </a:r>
            <a:endParaRPr sz="1000">
              <a:solidFill>
                <a:schemeClr val="dk1"/>
              </a:solidFill>
              <a:latin typeface="Poppins"/>
              <a:ea typeface="Poppins"/>
              <a:cs typeface="Poppins"/>
              <a:sym typeface="Poppins"/>
            </a:endParaRPr>
          </a:p>
        </p:txBody>
      </p:sp>
      <p:sp>
        <p:nvSpPr>
          <p:cNvPr id="91" name="Google Shape;9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2" name="Google Shape;9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I applaud autumn in August.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The audio in the laundry caused me to pause.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Because the author launched the book…</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a-u makes the sound, /aw/. Those brains are growing!</a:t>
            </a:r>
            <a:endParaRPr b="1" sz="1200">
              <a:solidFill>
                <a:schemeClr val="dk1"/>
              </a:solidFill>
              <a:latin typeface="Poppins"/>
              <a:ea typeface="Poppins"/>
              <a:cs typeface="Poppins"/>
              <a:sym typeface="Poppins"/>
            </a:endParaRPr>
          </a:p>
        </p:txBody>
      </p:sp>
      <p:sp>
        <p:nvSpPr>
          <p:cNvPr id="114" name="Google Shape;114;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5" name="Google Shape;115;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astronaut, clause, launch, haunt, gauze, faucet, jaunt</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4" name="Google Shape;13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5" name="Google Shape;13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 for today. The word is </a:t>
            </a:r>
            <a:r>
              <a:rPr i="1" lang="en" sz="1200">
                <a:solidFill>
                  <a:schemeClr val="dk1"/>
                </a:solidFill>
                <a:latin typeface="Poppins"/>
                <a:ea typeface="Poppins"/>
                <a:cs typeface="Poppins"/>
                <a:sym typeface="Poppins"/>
              </a:rPr>
              <a:t>automatic</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automatic</a:t>
            </a:r>
            <a:r>
              <a:rPr lang="en" sz="1200">
                <a:solidFill>
                  <a:schemeClr val="dk1"/>
                </a:solidFill>
                <a:latin typeface="Poppins"/>
                <a:ea typeface="Poppins"/>
                <a:cs typeface="Poppins"/>
                <a:sym typeface="Poppins"/>
              </a:rPr>
              <a:t>. Let's listen to the sounds and match the sound to the correct letter. The word is "automatic". I hear multiple syllables. Let's first clap out the word into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have broken down the word correctly, in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do one syllable at a time. I hear 4 syllables. au|to|ma|tic. We will spell one syllable at a time. "au". Let's spell it a-u. "to". It is an open syllable so we can probably spell it t-o. "mat". Let's keep it simple and try m-a-t. "ic". /i/ /k/. I don't remember seeing i-k for the sound "ic". I'll try i-c. Sound out the word as we write the letters.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each syllable and write the letters together. Encourage students to sound and write as well.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a-u.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 /o/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/m/ /a/ /t/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m-a-t.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i-c.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b="1" sz="1200">
              <a:solidFill>
                <a:schemeClr val="dk1"/>
              </a:solidFill>
              <a:latin typeface="Poppins"/>
              <a:ea typeface="Poppins"/>
              <a:cs typeface="Poppins"/>
              <a:sym typeface="Poppins"/>
            </a:endParaRPr>
          </a:p>
        </p:txBody>
      </p:sp>
      <p:sp>
        <p:nvSpPr>
          <p:cNvPr id="144" name="Google Shape;144;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5" name="Google Shape;145;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before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2 syllable word today that follows the rules! The first syllable is b-e. How do you read this?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in a open syllable, the vowel says its name. Make sure they read it as /b/ /e/ with the long 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review. You know how to read the second syllable to! Read it with a partner and explain why.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read the second syllable as /f/ /o/ /r/ = "fore" and explain the final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the whole word. /b/ /e/ /f/ /o/ /r/ = "before". And now, let's read it by syllables. "be" "fore" = "before".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new word again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check out our next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a:t>
            </a:r>
            <a:r>
              <a:rPr i="1" lang="en" sz="1200">
                <a:solidFill>
                  <a:schemeClr val="dk1"/>
                </a:solidFill>
                <a:latin typeface="Poppins"/>
                <a:ea typeface="Poppins"/>
                <a:cs typeface="Poppins"/>
                <a:sym typeface="Poppins"/>
              </a:rPr>
              <a:t>because.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it begins with b-e.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see that it starts with b-e just like our other word. Let's put in our syllable break and underline any letters that stick together. I see a-u.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Put in syllable break and underline a-u. be|c</a:t>
            </a:r>
            <a:r>
              <a:rPr lang="en" sz="1200" u="sng">
                <a:solidFill>
                  <a:schemeClr val="dk1"/>
                </a:solidFill>
                <a:latin typeface="Poppins"/>
                <a:ea typeface="Poppins"/>
                <a:cs typeface="Poppins"/>
                <a:sym typeface="Poppins"/>
              </a:rPr>
              <a:t>au</a:t>
            </a:r>
            <a:r>
              <a:rPr lang="en" sz="1200">
                <a:solidFill>
                  <a:schemeClr val="dk1"/>
                </a:solidFill>
                <a:latin typeface="Poppins"/>
                <a:ea typeface="Poppins"/>
                <a:cs typeface="Poppins"/>
                <a:sym typeface="Poppins"/>
              </a:rPr>
              <a:t>se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read it. A vowel at the end of a syllable says it's name. a-u says /aw/. /b/ /e/ /k/ /aw/ /s/ = "because". Our word is "because". Your brain is growing because you work hard and learn the phonetic rules. Because. Let's read it with our Elkonin boxes.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before, because</a:t>
            </a:r>
            <a:endParaRPr b="1" sz="1200">
              <a:solidFill>
                <a:schemeClr val="dk1"/>
              </a:solidFill>
              <a:latin typeface="Poppins"/>
              <a:ea typeface="Poppins"/>
              <a:cs typeface="Poppins"/>
              <a:sym typeface="Poppins"/>
            </a:endParaRPr>
          </a:p>
        </p:txBody>
      </p:sp>
      <p:sp>
        <p:nvSpPr>
          <p:cNvPr id="161" name="Google Shape;161;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2" name="Google Shape;162;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4.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38" name="Google Shape;38;p8"/>
          <p:cNvSpPr txBox="1"/>
          <p:nvPr/>
        </p:nvSpPr>
        <p:spPr>
          <a:xfrm>
            <a:off x="11072980" y="4971254"/>
            <a:ext cx="4169400" cy="49470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100"/>
              <a:buFont typeface="Arial"/>
              <a:buNone/>
            </a:pPr>
            <a:r>
              <a:rPr b="1" i="0" lang="en" sz="8100" u="none" cap="none" strike="noStrike">
                <a:solidFill>
                  <a:schemeClr val="accent1"/>
                </a:solidFill>
                <a:highlight>
                  <a:schemeClr val="lt1"/>
                </a:highlight>
                <a:latin typeface="Poppins"/>
                <a:ea typeface="Poppins"/>
                <a:cs typeface="Poppins"/>
                <a:sym typeface="Poppins"/>
              </a:rPr>
              <a:t>h</a:t>
            </a:r>
            <a:r>
              <a:rPr b="1" i="0" lang="en" sz="8100" u="none" cap="none" strike="noStrike">
                <a:solidFill>
                  <a:srgbClr val="FF0000"/>
                </a:solidFill>
                <a:highlight>
                  <a:schemeClr val="lt1"/>
                </a:highlight>
                <a:latin typeface="Poppins"/>
                <a:ea typeface="Poppins"/>
                <a:cs typeface="Poppins"/>
                <a:sym typeface="Poppins"/>
              </a:rPr>
              <a:t>au</a:t>
            </a:r>
            <a:r>
              <a:rPr b="1" i="0" lang="en" sz="8100" u="none" cap="none" strike="noStrike">
                <a:solidFill>
                  <a:schemeClr val="accent1"/>
                </a:solidFill>
                <a:highlight>
                  <a:schemeClr val="lt1"/>
                </a:highlight>
                <a:latin typeface="Poppins"/>
                <a:ea typeface="Poppins"/>
                <a:cs typeface="Poppins"/>
                <a:sym typeface="Poppins"/>
              </a:rPr>
              <a:t>nt</a:t>
            </a:r>
            <a:endParaRPr b="1" i="0" sz="8100" u="none" cap="none" strike="noStrike">
              <a:solidFill>
                <a:srgbClr val="FF0000"/>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600"/>
              <a:buFont typeface="Arial"/>
              <a:buNone/>
            </a:pPr>
            <a:r>
              <a:rPr b="1" i="0" lang="en" sz="3800" u="none" cap="none" strike="noStrike">
                <a:solidFill>
                  <a:schemeClr val="dk1"/>
                </a:solidFill>
                <a:highlight>
                  <a:schemeClr val="lt1"/>
                </a:highlight>
                <a:latin typeface="Poppins"/>
                <a:ea typeface="Poppins"/>
                <a:cs typeface="Poppins"/>
                <a:sym typeface="Poppins"/>
              </a:rPr>
              <a:t>/</a:t>
            </a:r>
            <a:r>
              <a:rPr b="1" i="0" lang="en" sz="3800" u="none" cap="none" strike="noStrike">
                <a:solidFill>
                  <a:schemeClr val="accent1"/>
                </a:solidFill>
                <a:highlight>
                  <a:schemeClr val="lt1"/>
                </a:highlight>
                <a:latin typeface="Poppins"/>
                <a:ea typeface="Poppins"/>
                <a:cs typeface="Poppins"/>
                <a:sym typeface="Poppins"/>
              </a:rPr>
              <a:t>h</a:t>
            </a:r>
            <a:r>
              <a:rPr b="1" i="0" lang="en" sz="3800" u="none" cap="none" strike="noStrike">
                <a:solidFill>
                  <a:schemeClr val="dk1"/>
                </a:solidFill>
                <a:highlight>
                  <a:schemeClr val="lt1"/>
                </a:highlight>
                <a:latin typeface="Poppins"/>
                <a:ea typeface="Poppins"/>
                <a:cs typeface="Poppins"/>
                <a:sym typeface="Poppins"/>
              </a:rPr>
              <a:t>/ /</a:t>
            </a:r>
            <a:r>
              <a:rPr b="1" i="0" lang="en" sz="3800" u="none" cap="none" strike="noStrike">
                <a:solidFill>
                  <a:srgbClr val="FF0000"/>
                </a:solidFill>
                <a:highlight>
                  <a:schemeClr val="lt1"/>
                </a:highlight>
                <a:latin typeface="Poppins"/>
                <a:ea typeface="Poppins"/>
                <a:cs typeface="Poppins"/>
                <a:sym typeface="Poppins"/>
              </a:rPr>
              <a:t>aw</a:t>
            </a:r>
            <a:r>
              <a:rPr b="1" i="0" lang="en" sz="3800" u="none" cap="none" strike="noStrike">
                <a:solidFill>
                  <a:schemeClr val="dk1"/>
                </a:solidFill>
                <a:highlight>
                  <a:schemeClr val="lt1"/>
                </a:highlight>
                <a:latin typeface="Poppins"/>
                <a:ea typeface="Poppins"/>
                <a:cs typeface="Poppins"/>
                <a:sym typeface="Poppins"/>
              </a:rPr>
              <a:t>/ /</a:t>
            </a:r>
            <a:r>
              <a:rPr b="1" i="0" lang="en" sz="3800" u="none" cap="none" strike="noStrike">
                <a:solidFill>
                  <a:srgbClr val="006EB6"/>
                </a:solidFill>
                <a:highlight>
                  <a:schemeClr val="lt1"/>
                </a:highlight>
                <a:latin typeface="Poppins"/>
                <a:ea typeface="Poppins"/>
                <a:cs typeface="Poppins"/>
                <a:sym typeface="Poppins"/>
              </a:rPr>
              <a:t>n</a:t>
            </a:r>
            <a:r>
              <a:rPr b="1" i="0" lang="en" sz="3800" u="none" cap="none" strike="noStrike">
                <a:solidFill>
                  <a:schemeClr val="dk1"/>
                </a:solidFill>
                <a:highlight>
                  <a:schemeClr val="lt1"/>
                </a:highlight>
                <a:latin typeface="Poppins"/>
                <a:ea typeface="Poppins"/>
                <a:cs typeface="Poppins"/>
                <a:sym typeface="Poppins"/>
              </a:rPr>
              <a:t>/ /</a:t>
            </a:r>
            <a:r>
              <a:rPr b="1" i="0" lang="en" sz="3800" u="none" cap="none" strike="noStrike">
                <a:solidFill>
                  <a:srgbClr val="006EB6"/>
                </a:solidFill>
                <a:highlight>
                  <a:schemeClr val="lt1"/>
                </a:highlight>
                <a:latin typeface="Poppins"/>
                <a:ea typeface="Poppins"/>
                <a:cs typeface="Poppins"/>
                <a:sym typeface="Poppins"/>
              </a:rPr>
              <a:t>t</a:t>
            </a:r>
            <a:r>
              <a:rPr b="1" i="0" lang="en" sz="3800" u="none" cap="none" strike="noStrike">
                <a:solidFill>
                  <a:schemeClr val="dk1"/>
                </a:solidFill>
                <a:highlight>
                  <a:schemeClr val="lt1"/>
                </a:highlight>
                <a:latin typeface="Poppins"/>
                <a:ea typeface="Poppins"/>
                <a:cs typeface="Poppins"/>
                <a:sym typeface="Poppins"/>
              </a:rPr>
              <a:t>/</a:t>
            </a:r>
            <a:r>
              <a:rPr b="1" i="0" lang="en" sz="4600" u="none" cap="none" strike="noStrike">
                <a:solidFill>
                  <a:schemeClr val="dk1"/>
                </a:solidFill>
                <a:highlight>
                  <a:schemeClr val="lt1"/>
                </a:highlight>
                <a:latin typeface="Questrial"/>
                <a:ea typeface="Questrial"/>
                <a:cs typeface="Questrial"/>
                <a:sym typeface="Questrial"/>
              </a:rPr>
              <a:t> </a:t>
            </a:r>
            <a:endParaRPr b="1" i="0" sz="46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6200"/>
              <a:buFont typeface="Arial"/>
              <a:buNone/>
            </a:pP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006EB6"/>
                </a:solidFill>
                <a:highlight>
                  <a:schemeClr val="lt1"/>
                </a:highlight>
                <a:latin typeface="Poppins"/>
                <a:ea typeface="Poppins"/>
                <a:cs typeface="Poppins"/>
                <a:sym typeface="Poppins"/>
              </a:rPr>
              <a:t>h</a:t>
            </a:r>
            <a:r>
              <a:rPr b="1" i="0" lang="en" sz="5500" u="none" cap="none" strike="noStrike">
                <a:solidFill>
                  <a:srgbClr val="FF0000"/>
                </a:solidFill>
                <a:highlight>
                  <a:schemeClr val="lt1"/>
                </a:highlight>
                <a:latin typeface="Poppins"/>
                <a:ea typeface="Poppins"/>
                <a:cs typeface="Poppins"/>
                <a:sym typeface="Poppins"/>
              </a:rPr>
              <a:t>au</a:t>
            </a:r>
            <a:r>
              <a:rPr b="1" i="0" lang="en" sz="5500" u="none" cap="none" strike="noStrike">
                <a:solidFill>
                  <a:schemeClr val="accent1"/>
                </a:solidFill>
                <a:highlight>
                  <a:schemeClr val="lt1"/>
                </a:highlight>
                <a:latin typeface="Poppins"/>
                <a:ea typeface="Poppins"/>
                <a:cs typeface="Poppins"/>
                <a:sym typeface="Poppins"/>
              </a:rPr>
              <a:t>nt</a:t>
            </a:r>
            <a:endParaRPr b="1" i="0" sz="5500" u="none" cap="none" strike="noStrike">
              <a:solidFill>
                <a:srgbClr val="FF0000"/>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1172181" y="4971254"/>
            <a:ext cx="3959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b="79" l="0" r="0" t="89"/>
          <a:stretch/>
        </p:blipFill>
        <p:spPr>
          <a:xfrm>
            <a:off x="11734300" y="1377109"/>
            <a:ext cx="3056449" cy="3082667"/>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7360149" y="2140277"/>
            <a:ext cx="11378299" cy="8794847"/>
          </a:xfrm>
          <a:prstGeom prst="rect">
            <a:avLst/>
          </a:prstGeom>
          <a:noFill/>
          <a:ln>
            <a:noFill/>
          </a:ln>
        </p:spPr>
      </p:pic>
      <p:pic>
        <p:nvPicPr>
          <p:cNvPr id="54" name="Google Shape;54;p9"/>
          <p:cNvPicPr preferRelativeResize="0"/>
          <p:nvPr/>
        </p:nvPicPr>
        <p:blipFill rotWithShape="1">
          <a:blip r:embed="rId4">
            <a:alphaModFix/>
          </a:blip>
          <a:srcRect b="0" l="0" r="0" t="0"/>
          <a:stretch/>
        </p:blipFill>
        <p:spPr>
          <a:xfrm>
            <a:off x="7360149" y="2012451"/>
            <a:ext cx="11543675" cy="8922674"/>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7360149" y="2140277"/>
            <a:ext cx="11378299" cy="8794847"/>
          </a:xfrm>
          <a:prstGeom prst="rect">
            <a:avLst/>
          </a:prstGeom>
          <a:noFill/>
          <a:ln>
            <a:noFill/>
          </a:ln>
        </p:spPr>
      </p:pic>
      <p:pic>
        <p:nvPicPr>
          <p:cNvPr id="56" name="Google Shape;56;p9"/>
          <p:cNvPicPr preferRelativeResize="0"/>
          <p:nvPr/>
        </p:nvPicPr>
        <p:blipFill rotWithShape="1">
          <a:blip r:embed="rId6">
            <a:alphaModFix/>
          </a:blip>
          <a:srcRect b="0" l="0" r="0" t="0"/>
          <a:stretch/>
        </p:blipFill>
        <p:spPr>
          <a:xfrm>
            <a:off x="7360150" y="2140275"/>
            <a:ext cx="11378299" cy="8794851"/>
          </a:xfrm>
          <a:prstGeom prst="rect">
            <a:avLst/>
          </a:prstGeom>
          <a:noFill/>
          <a:ln>
            <a:noFill/>
          </a:ln>
        </p:spPr>
      </p:pic>
      <p:sp>
        <p:nvSpPr>
          <p:cNvPr id="57" name="Google Shape;57;p9"/>
          <p:cNvSpPr/>
          <p:nvPr/>
        </p:nvSpPr>
        <p:spPr>
          <a:xfrm>
            <a:off x="11085874" y="3232351"/>
            <a:ext cx="1233900" cy="1057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ppt_w</p:attrName>
                                        </p:attrNameLst>
                                      </p:cBhvr>
                                      <p:tavLst>
                                        <p:tav fmla="" tm="0">
                                          <p:val>
                                            <p:strVal val="0"/>
                                          </p:val>
                                        </p:tav>
                                        <p:tav fmla="" tm="100000">
                                          <p:val>
                                            <p:strVal val="#ppt_w"/>
                                          </p:val>
                                        </p:tav>
                                      </p:tavLst>
                                    </p:anim>
                                    <p:anim calcmode="lin" valueType="num">
                                      <p:cBhvr additive="base">
                                        <p:cTn dur="1000"/>
                                        <p:tgtEl>
                                          <p:spTgt spid="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b="0" l="0" r="0" t="0"/>
          <a:stretch/>
        </p:blipFill>
        <p:spPr>
          <a:xfrm rot="5400000">
            <a:off x="6859922" y="1611799"/>
            <a:ext cx="10707850" cy="8323651"/>
          </a:xfrm>
          <a:prstGeom prst="rect">
            <a:avLst/>
          </a:prstGeom>
          <a:noFill/>
          <a:ln>
            <a:noFill/>
          </a:ln>
        </p:spPr>
      </p:pic>
      <p:sp>
        <p:nvSpPr>
          <p:cNvPr id="71" name="Google Shape;71;p10"/>
          <p:cNvSpPr txBox="1"/>
          <p:nvPr/>
        </p:nvSpPr>
        <p:spPr>
          <a:xfrm>
            <a:off x="8139541" y="2086461"/>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1500" u="none" cap="none" strike="noStrike">
                <a:solidFill>
                  <a:schemeClr val="lt1"/>
                </a:solidFill>
                <a:latin typeface="Poppins"/>
                <a:ea typeface="Poppins"/>
                <a:cs typeface="Poppins"/>
                <a:sym typeface="Poppins"/>
              </a:rPr>
              <a:t>applause</a:t>
            </a:r>
            <a:endParaRPr b="1" i="0" sz="11500" u="none" cap="none" strike="noStrike">
              <a:solidFill>
                <a:schemeClr val="lt1"/>
              </a:solidFill>
              <a:latin typeface="Poppins"/>
              <a:ea typeface="Poppins"/>
              <a:cs typeface="Poppins"/>
              <a:sym typeface="Poppins"/>
            </a:endParaRPr>
          </a:p>
        </p:txBody>
      </p:sp>
      <p:sp>
        <p:nvSpPr>
          <p:cNvPr id="72" name="Google Shape;72;p10"/>
          <p:cNvSpPr/>
          <p:nvPr/>
        </p:nvSpPr>
        <p:spPr>
          <a:xfrm>
            <a:off x="8859082" y="5385155"/>
            <a:ext cx="6819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10"/>
          <p:cNvSpPr/>
          <p:nvPr/>
        </p:nvSpPr>
        <p:spPr>
          <a:xfrm>
            <a:off x="9050395" y="49890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10"/>
          <p:cNvSpPr/>
          <p:nvPr/>
        </p:nvSpPr>
        <p:spPr>
          <a:xfrm>
            <a:off x="9765400" y="49890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10"/>
          <p:cNvSpPr/>
          <p:nvPr/>
        </p:nvSpPr>
        <p:spPr>
          <a:xfrm>
            <a:off x="10891452" y="4989067"/>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10"/>
          <p:cNvSpPr/>
          <p:nvPr/>
        </p:nvSpPr>
        <p:spPr>
          <a:xfrm>
            <a:off x="9204516" y="4487120"/>
            <a:ext cx="388500" cy="410400"/>
          </a:xfrm>
          <a:prstGeom prst="ellipse">
            <a:avLst/>
          </a:prstGeom>
          <a:solidFill>
            <a:srgbClr val="D7E8AF"/>
          </a:solidFill>
          <a:ln cap="flat" cmpd="sng" w="9525">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10"/>
          <p:cNvCxnSpPr/>
          <p:nvPr/>
        </p:nvCxnSpPr>
        <p:spPr>
          <a:xfrm flipH="1" rot="10800000">
            <a:off x="12192572" y="4220916"/>
            <a:ext cx="1631400" cy="17100"/>
          </a:xfrm>
          <a:prstGeom prst="straightConnector1">
            <a:avLst/>
          </a:prstGeom>
          <a:noFill/>
          <a:ln cap="flat" cmpd="sng" w="76200">
            <a:solidFill>
              <a:schemeClr val="accent4"/>
            </a:solidFill>
            <a:prstDash val="solid"/>
            <a:round/>
            <a:headEnd len="sm" w="sm" type="none"/>
            <a:tailEnd len="sm" w="sm" type="none"/>
          </a:ln>
        </p:spPr>
      </p:cxnSp>
      <p:sp>
        <p:nvSpPr>
          <p:cNvPr id="78" name="Google Shape;78;p10"/>
          <p:cNvSpPr/>
          <p:nvPr/>
        </p:nvSpPr>
        <p:spPr>
          <a:xfrm>
            <a:off x="12814009" y="4487120"/>
            <a:ext cx="388500" cy="410400"/>
          </a:xfrm>
          <a:prstGeom prst="ellipse">
            <a:avLst/>
          </a:prstGeom>
          <a:solidFill>
            <a:srgbClr val="D7E8AF"/>
          </a:solidFill>
          <a:ln cap="flat" cmpd="sng" w="9525">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p:nvPr/>
        </p:nvSpPr>
        <p:spPr>
          <a:xfrm>
            <a:off x="11629492" y="4989067"/>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10"/>
          <p:cNvSpPr/>
          <p:nvPr/>
        </p:nvSpPr>
        <p:spPr>
          <a:xfrm>
            <a:off x="12383108" y="4989067"/>
            <a:ext cx="14415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13969832" y="49890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82" name="Google Shape;82;p10"/>
          <p:cNvCxnSpPr/>
          <p:nvPr/>
        </p:nvCxnSpPr>
        <p:spPr>
          <a:xfrm>
            <a:off x="10666136" y="2834928"/>
            <a:ext cx="17700" cy="1451400"/>
          </a:xfrm>
          <a:prstGeom prst="straightConnector1">
            <a:avLst/>
          </a:prstGeom>
          <a:noFill/>
          <a:ln cap="flat" cmpd="sng" w="76200">
            <a:solidFill>
              <a:srgbClr val="EDC31B"/>
            </a:solidFill>
            <a:prstDash val="solid"/>
            <a:round/>
            <a:headEnd len="sm" w="sm" type="none"/>
            <a:tailEnd len="sm" w="sm" type="none"/>
          </a:ln>
        </p:spPr>
      </p:cxnSp>
      <p:sp>
        <p:nvSpPr>
          <p:cNvPr id="83" name="Google Shape;83;p10"/>
          <p:cNvSpPr txBox="1"/>
          <p:nvPr/>
        </p:nvSpPr>
        <p:spPr>
          <a:xfrm>
            <a:off x="8139541"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1500" u="none" cap="none" strike="noStrike">
                <a:solidFill>
                  <a:schemeClr val="lt1"/>
                </a:solidFill>
                <a:latin typeface="Poppins"/>
                <a:ea typeface="Poppins"/>
                <a:cs typeface="Poppins"/>
                <a:sym typeface="Poppins"/>
              </a:rPr>
              <a:t>applause</a:t>
            </a:r>
            <a:endParaRPr b="1" i="0" sz="11500" u="none" cap="none" strike="noStrike">
              <a:solidFill>
                <a:schemeClr val="lt1"/>
              </a:solidFill>
              <a:latin typeface="Poppins"/>
              <a:ea typeface="Poppins"/>
              <a:cs typeface="Poppins"/>
              <a:sym typeface="Poppins"/>
            </a:endParaRPr>
          </a:p>
        </p:txBody>
      </p:sp>
      <p:sp>
        <p:nvSpPr>
          <p:cNvPr id="84" name="Google Shape;84;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5" name="Google Shape;85;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6" name="Google Shape;86;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7" name="Google Shape;87;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8" name="Google Shape;88;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pic>
        <p:nvPicPr>
          <p:cNvPr id="94" name="Google Shape;94;p11"/>
          <p:cNvPicPr preferRelativeResize="0"/>
          <p:nvPr/>
        </p:nvPicPr>
        <p:blipFill rotWithShape="1">
          <a:blip r:embed="rId3">
            <a:alphaModFix/>
          </a:blip>
          <a:srcRect b="0" l="0" r="0" t="0"/>
          <a:stretch/>
        </p:blipFill>
        <p:spPr>
          <a:xfrm rot="5400000">
            <a:off x="6700359" y="2168835"/>
            <a:ext cx="10707850" cy="7209579"/>
          </a:xfrm>
          <a:prstGeom prst="rect">
            <a:avLst/>
          </a:prstGeom>
          <a:noFill/>
          <a:ln>
            <a:noFill/>
          </a:ln>
        </p:spPr>
      </p:pic>
      <p:sp>
        <p:nvSpPr>
          <p:cNvPr id="95" name="Google Shape;95;p11"/>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1500" u="none" cap="none" strike="noStrike">
                <a:solidFill>
                  <a:schemeClr val="lt1"/>
                </a:solidFill>
                <a:latin typeface="Poppins"/>
                <a:ea typeface="Poppins"/>
                <a:cs typeface="Poppins"/>
                <a:sym typeface="Poppins"/>
              </a:rPr>
              <a:t>exhaust</a:t>
            </a:r>
            <a:endParaRPr b="1" i="0" sz="11500" u="none" cap="none" strike="noStrike">
              <a:solidFill>
                <a:schemeClr val="lt1"/>
              </a:solidFill>
              <a:latin typeface="Poppins"/>
              <a:ea typeface="Poppins"/>
              <a:cs typeface="Poppins"/>
              <a:sym typeface="Poppins"/>
            </a:endParaRPr>
          </a:p>
        </p:txBody>
      </p:sp>
      <p:sp>
        <p:nvSpPr>
          <p:cNvPr id="96" name="Google Shape;96;p11"/>
          <p:cNvSpPr/>
          <p:nvPr/>
        </p:nvSpPr>
        <p:spPr>
          <a:xfrm>
            <a:off x="9145308" y="5463910"/>
            <a:ext cx="58332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7" name="Google Shape;97;p11"/>
          <p:cNvSpPr/>
          <p:nvPr/>
        </p:nvSpPr>
        <p:spPr>
          <a:xfrm>
            <a:off x="9247810"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1"/>
          <p:cNvSpPr/>
          <p:nvPr/>
        </p:nvSpPr>
        <p:spPr>
          <a:xfrm>
            <a:off x="9985850" y="49890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1"/>
          <p:cNvSpPr/>
          <p:nvPr/>
        </p:nvSpPr>
        <p:spPr>
          <a:xfrm>
            <a:off x="11090517"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0" name="Google Shape;100;p11"/>
          <p:cNvSpPr/>
          <p:nvPr/>
        </p:nvSpPr>
        <p:spPr>
          <a:xfrm>
            <a:off x="9434367" y="4487120"/>
            <a:ext cx="388500" cy="410400"/>
          </a:xfrm>
          <a:prstGeom prst="ellipse">
            <a:avLst/>
          </a:prstGeom>
          <a:solidFill>
            <a:srgbClr val="D7E8AF"/>
          </a:solidFill>
          <a:ln cap="flat" cmpd="sng" w="9525">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101" name="Google Shape;101;p11"/>
          <p:cNvCxnSpPr/>
          <p:nvPr/>
        </p:nvCxnSpPr>
        <p:spPr>
          <a:xfrm flipH="1" rot="10800000">
            <a:off x="11804998" y="4220916"/>
            <a:ext cx="1631400" cy="17100"/>
          </a:xfrm>
          <a:prstGeom prst="straightConnector1">
            <a:avLst/>
          </a:prstGeom>
          <a:noFill/>
          <a:ln cap="flat" cmpd="sng" w="76200">
            <a:solidFill>
              <a:schemeClr val="accent4"/>
            </a:solidFill>
            <a:prstDash val="solid"/>
            <a:round/>
            <a:headEnd len="sm" w="sm" type="none"/>
            <a:tailEnd len="sm" w="sm" type="none"/>
          </a:ln>
        </p:spPr>
      </p:cxnSp>
      <p:sp>
        <p:nvSpPr>
          <p:cNvPr id="102" name="Google Shape;102;p11"/>
          <p:cNvSpPr/>
          <p:nvPr/>
        </p:nvSpPr>
        <p:spPr>
          <a:xfrm>
            <a:off x="12426435" y="4487120"/>
            <a:ext cx="388500" cy="410400"/>
          </a:xfrm>
          <a:prstGeom prst="ellipse">
            <a:avLst/>
          </a:prstGeom>
          <a:solidFill>
            <a:srgbClr val="D7E8AF"/>
          </a:solidFill>
          <a:ln cap="flat" cmpd="sng" w="9525">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3" name="Google Shape;103;p11"/>
          <p:cNvSpPr/>
          <p:nvPr/>
        </p:nvSpPr>
        <p:spPr>
          <a:xfrm>
            <a:off x="11917743" y="4989067"/>
            <a:ext cx="15186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4" name="Google Shape;104;p11"/>
          <p:cNvSpPr/>
          <p:nvPr/>
        </p:nvSpPr>
        <p:spPr>
          <a:xfrm>
            <a:off x="13676045"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5" name="Google Shape;105;p11"/>
          <p:cNvSpPr/>
          <p:nvPr/>
        </p:nvSpPr>
        <p:spPr>
          <a:xfrm>
            <a:off x="14297208" y="4988986"/>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106" name="Google Shape;106;p11"/>
          <p:cNvCxnSpPr/>
          <p:nvPr/>
        </p:nvCxnSpPr>
        <p:spPr>
          <a:xfrm>
            <a:off x="10733971" y="2520730"/>
            <a:ext cx="17700" cy="1451400"/>
          </a:xfrm>
          <a:prstGeom prst="straightConnector1">
            <a:avLst/>
          </a:prstGeom>
          <a:noFill/>
          <a:ln cap="flat" cmpd="sng" w="76200">
            <a:solidFill>
              <a:srgbClr val="EDC31B"/>
            </a:solidFill>
            <a:prstDash val="solid"/>
            <a:round/>
            <a:headEnd len="sm" w="sm" type="none"/>
            <a:tailEnd len="sm" w="sm" type="none"/>
          </a:ln>
        </p:spPr>
      </p:cxnSp>
      <p:sp>
        <p:nvSpPr>
          <p:cNvPr id="107" name="Google Shape;107;p11"/>
          <p:cNvSpPr txBox="1"/>
          <p:nvPr/>
        </p:nvSpPr>
        <p:spPr>
          <a:xfrm>
            <a:off x="7971977"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1500" u="none" cap="none" strike="noStrike">
                <a:solidFill>
                  <a:schemeClr val="lt1"/>
                </a:solidFill>
                <a:latin typeface="Poppins"/>
                <a:ea typeface="Poppins"/>
                <a:cs typeface="Poppins"/>
                <a:sym typeface="Poppins"/>
              </a:rPr>
              <a:t>exhaust</a:t>
            </a:r>
            <a:endParaRPr b="1" i="0" sz="11500" u="none" cap="none" strike="noStrike">
              <a:solidFill>
                <a:schemeClr val="lt1"/>
              </a:solidFill>
              <a:latin typeface="Poppins"/>
              <a:ea typeface="Poppins"/>
              <a:cs typeface="Poppins"/>
              <a:sym typeface="Poppins"/>
            </a:endParaRPr>
          </a:p>
        </p:txBody>
      </p:sp>
      <p:sp>
        <p:nvSpPr>
          <p:cNvPr id="108" name="Google Shape;108;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9" name="Google Shape;109;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0" name="Google Shape;110;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111" name="Google Shape;111;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grpSp>
        <p:nvGrpSpPr>
          <p:cNvPr id="117" name="Google Shape;117;p12"/>
          <p:cNvGrpSpPr/>
          <p:nvPr/>
        </p:nvGrpSpPr>
        <p:grpSpPr>
          <a:xfrm>
            <a:off x="7203616" y="7058950"/>
            <a:ext cx="10893980" cy="2038801"/>
            <a:chOff x="5784675" y="818500"/>
            <a:chExt cx="2737800" cy="1941900"/>
          </a:xfrm>
        </p:grpSpPr>
        <p:sp>
          <p:nvSpPr>
            <p:cNvPr id="118" name="Google Shape;118;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9" name="Google Shape;119;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000" u="none" cap="none" strike="noStrike">
                  <a:solidFill>
                    <a:schemeClr val="accent1"/>
                  </a:solidFill>
                  <a:latin typeface="Poppins"/>
                  <a:ea typeface="Poppins"/>
                  <a:cs typeface="Poppins"/>
                  <a:sym typeface="Poppins"/>
                </a:rPr>
                <a:t>Because the author launched the book…</a:t>
              </a:r>
              <a:endParaRPr b="1" i="0" sz="5000" u="none" cap="none" strike="noStrike">
                <a:solidFill>
                  <a:schemeClr val="accent1"/>
                </a:solidFill>
                <a:latin typeface="Poppins"/>
                <a:ea typeface="Poppins"/>
                <a:cs typeface="Poppins"/>
                <a:sym typeface="Poppins"/>
              </a:endParaRPr>
            </a:p>
          </p:txBody>
        </p:sp>
      </p:grpSp>
      <p:grpSp>
        <p:nvGrpSpPr>
          <p:cNvPr id="120" name="Google Shape;120;p12"/>
          <p:cNvGrpSpPr/>
          <p:nvPr/>
        </p:nvGrpSpPr>
        <p:grpSpPr>
          <a:xfrm>
            <a:off x="7203383" y="4595869"/>
            <a:ext cx="10894254" cy="2297074"/>
            <a:chOff x="5784675" y="818500"/>
            <a:chExt cx="2737800" cy="1941900"/>
          </a:xfrm>
        </p:grpSpPr>
        <p:sp>
          <p:nvSpPr>
            <p:cNvPr id="121" name="Google Shape;121;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2" name="Google Shape;122;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000" u="none" cap="none" strike="noStrike">
                  <a:solidFill>
                    <a:schemeClr val="accent1"/>
                  </a:solidFill>
                  <a:latin typeface="Poppins"/>
                  <a:ea typeface="Poppins"/>
                  <a:cs typeface="Poppins"/>
                  <a:sym typeface="Poppins"/>
                </a:rPr>
                <a:t>The audio in the laundry caused me to pause.</a:t>
              </a:r>
              <a:endParaRPr b="1" i="0" sz="5000" u="none" cap="none" strike="noStrike">
                <a:solidFill>
                  <a:schemeClr val="accent1"/>
                </a:solidFill>
                <a:latin typeface="Poppins"/>
                <a:ea typeface="Poppins"/>
                <a:cs typeface="Poppins"/>
                <a:sym typeface="Poppins"/>
              </a:endParaRPr>
            </a:p>
          </p:txBody>
        </p:sp>
      </p:grpSp>
      <p:grpSp>
        <p:nvGrpSpPr>
          <p:cNvPr id="123" name="Google Shape;123;p12"/>
          <p:cNvGrpSpPr/>
          <p:nvPr/>
        </p:nvGrpSpPr>
        <p:grpSpPr>
          <a:xfrm>
            <a:off x="7203647" y="2390229"/>
            <a:ext cx="10894254" cy="2038801"/>
            <a:chOff x="5784675" y="818500"/>
            <a:chExt cx="2737800" cy="1941900"/>
          </a:xfrm>
        </p:grpSpPr>
        <p:sp>
          <p:nvSpPr>
            <p:cNvPr id="124" name="Google Shape;124;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5" name="Google Shape;125;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000" u="none" cap="none" strike="noStrike">
                  <a:solidFill>
                    <a:schemeClr val="accent1"/>
                  </a:solidFill>
                  <a:latin typeface="Poppins"/>
                  <a:ea typeface="Poppins"/>
                  <a:cs typeface="Poppins"/>
                  <a:sym typeface="Poppins"/>
                </a:rPr>
                <a:t>I applaud autumn in August.</a:t>
              </a:r>
              <a:endParaRPr b="1" i="0" sz="5000" u="none" cap="none" strike="noStrike">
                <a:solidFill>
                  <a:schemeClr val="accent1"/>
                </a:solidFill>
                <a:latin typeface="Poppins"/>
                <a:ea typeface="Poppins"/>
                <a:cs typeface="Poppins"/>
                <a:sym typeface="Poppins"/>
              </a:endParaRPr>
            </a:p>
          </p:txBody>
        </p:sp>
      </p:grpSp>
      <p:sp>
        <p:nvSpPr>
          <p:cNvPr id="126" name="Google Shape;126;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7" name="Google Shape;127;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8" name="Google Shape;128;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29" name="Google Shape;129;p12"/>
          <p:cNvPicPr preferRelativeResize="0"/>
          <p:nvPr/>
        </p:nvPicPr>
        <p:blipFill rotWithShape="1">
          <a:blip r:embed="rId4">
            <a:alphaModFix/>
          </a:blip>
          <a:srcRect b="0" l="0" r="0" t="0"/>
          <a:stretch/>
        </p:blipFill>
        <p:spPr>
          <a:xfrm>
            <a:off x="16630875" y="9253600"/>
            <a:ext cx="2242549" cy="1620675"/>
          </a:xfrm>
          <a:prstGeom prst="rect">
            <a:avLst/>
          </a:prstGeom>
          <a:noFill/>
          <a:ln>
            <a:noFill/>
          </a:ln>
        </p:spPr>
      </p:pic>
      <p:sp>
        <p:nvSpPr>
          <p:cNvPr id="130" name="Google Shape;130;p12"/>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31" name="Google Shape;131;p12"/>
          <p:cNvPicPr preferRelativeResize="0"/>
          <p:nvPr/>
        </p:nvPicPr>
        <p:blipFill rotWithShape="1">
          <a:blip r:embed="rId5">
            <a:alphaModFix/>
          </a:blip>
          <a:srcRect b="0" l="0" r="0" t="0"/>
          <a:stretch/>
        </p:blipFill>
        <p:spPr>
          <a:xfrm>
            <a:off x="624650" y="32374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3"/>
          <p:cNvSpPr txBox="1"/>
          <p:nvPr/>
        </p:nvSpPr>
        <p:spPr>
          <a:xfrm>
            <a:off x="7180279" y="1530480"/>
            <a:ext cx="13231500" cy="10373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9000" u="none" cap="none" strike="noStrike">
                <a:solidFill>
                  <a:schemeClr val="accent1"/>
                </a:solidFill>
                <a:latin typeface="Poppins"/>
                <a:ea typeface="Poppins"/>
                <a:cs typeface="Poppins"/>
                <a:sym typeface="Poppins"/>
              </a:rPr>
              <a:t>astronaut		  clause</a:t>
            </a:r>
            <a:endParaRPr b="1" i="0" sz="9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9000" u="none" cap="none" strike="noStrike">
                <a:solidFill>
                  <a:schemeClr val="accent1"/>
                </a:solidFill>
                <a:latin typeface="Poppins"/>
                <a:ea typeface="Poppins"/>
                <a:cs typeface="Poppins"/>
                <a:sym typeface="Poppins"/>
              </a:rPr>
              <a:t>launch				    haunt</a:t>
            </a:r>
            <a:endParaRPr b="1" i="0" sz="9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9000" u="none" cap="none" strike="noStrike">
                <a:solidFill>
                  <a:schemeClr val="accent1"/>
                </a:solidFill>
                <a:latin typeface="Poppins"/>
                <a:ea typeface="Poppins"/>
                <a:cs typeface="Poppins"/>
                <a:sym typeface="Poppins"/>
              </a:rPr>
              <a:t>gauze				        faucet</a:t>
            </a:r>
            <a:endParaRPr b="1" i="0" sz="9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9000" u="none" cap="none" strike="noStrike">
                <a:solidFill>
                  <a:schemeClr val="accent1"/>
                </a:solidFill>
                <a:latin typeface="Poppins"/>
                <a:ea typeface="Poppins"/>
                <a:cs typeface="Poppins"/>
                <a:sym typeface="Poppins"/>
              </a:rPr>
              <a:t>jaunt</a:t>
            </a:r>
            <a:endParaRPr b="1" i="0" sz="90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9000" u="none" cap="none" strike="noStrike">
              <a:solidFill>
                <a:schemeClr val="accent1"/>
              </a:solidFill>
              <a:highlight>
                <a:srgbClr val="FFFFFF"/>
              </a:highlight>
              <a:latin typeface="Poppins"/>
              <a:ea typeface="Poppins"/>
              <a:cs typeface="Poppins"/>
              <a:sym typeface="Poppins"/>
            </a:endParaRPr>
          </a:p>
        </p:txBody>
      </p:sp>
      <p:sp>
        <p:nvSpPr>
          <p:cNvPr id="138" name="Google Shape;138;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9" name="Google Shape;139;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0" name="Google Shape;140;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41" name="Google Shape;141;p13"/>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pic>
        <p:nvPicPr>
          <p:cNvPr id="147" name="Google Shape;147;p14"/>
          <p:cNvPicPr preferRelativeResize="0"/>
          <p:nvPr/>
        </p:nvPicPr>
        <p:blipFill rotWithShape="1">
          <a:blip r:embed="rId3">
            <a:alphaModFix/>
          </a:blip>
          <a:srcRect b="0" l="0" r="0" t="0"/>
          <a:stretch/>
        </p:blipFill>
        <p:spPr>
          <a:xfrm>
            <a:off x="7130425" y="3858222"/>
            <a:ext cx="4173327" cy="3150311"/>
          </a:xfrm>
          <a:prstGeom prst="rect">
            <a:avLst/>
          </a:prstGeom>
          <a:noFill/>
          <a:ln>
            <a:noFill/>
          </a:ln>
        </p:spPr>
      </p:pic>
      <p:pic>
        <p:nvPicPr>
          <p:cNvPr id="148" name="Google Shape;148;p14"/>
          <p:cNvPicPr preferRelativeResize="0"/>
          <p:nvPr/>
        </p:nvPicPr>
        <p:blipFill rotWithShape="1">
          <a:blip r:embed="rId4">
            <a:alphaModFix/>
          </a:blip>
          <a:srcRect b="0" l="0" r="0" t="0"/>
          <a:stretch/>
        </p:blipFill>
        <p:spPr>
          <a:xfrm>
            <a:off x="10242664" y="3870715"/>
            <a:ext cx="4173327" cy="4173338"/>
          </a:xfrm>
          <a:prstGeom prst="rect">
            <a:avLst/>
          </a:prstGeom>
          <a:noFill/>
          <a:ln>
            <a:noFill/>
          </a:ln>
        </p:spPr>
      </p:pic>
      <p:pic>
        <p:nvPicPr>
          <p:cNvPr id="149" name="Google Shape;149;p14"/>
          <p:cNvPicPr preferRelativeResize="0"/>
          <p:nvPr/>
        </p:nvPicPr>
        <p:blipFill rotWithShape="1">
          <a:blip r:embed="rId5">
            <a:alphaModFix/>
          </a:blip>
          <a:srcRect b="0" l="0" r="0" t="0"/>
          <a:stretch/>
        </p:blipFill>
        <p:spPr>
          <a:xfrm>
            <a:off x="13402382" y="3870715"/>
            <a:ext cx="4173327" cy="4173338"/>
          </a:xfrm>
          <a:prstGeom prst="rect">
            <a:avLst/>
          </a:prstGeom>
          <a:noFill/>
          <a:ln>
            <a:noFill/>
          </a:ln>
        </p:spPr>
      </p:pic>
      <p:pic>
        <p:nvPicPr>
          <p:cNvPr id="150" name="Google Shape;150;p14"/>
          <p:cNvPicPr preferRelativeResize="0"/>
          <p:nvPr/>
        </p:nvPicPr>
        <p:blipFill rotWithShape="1">
          <a:blip r:embed="rId6">
            <a:alphaModFix/>
          </a:blip>
          <a:srcRect b="0" l="0" r="0" t="0"/>
          <a:stretch/>
        </p:blipFill>
        <p:spPr>
          <a:xfrm>
            <a:off x="16510912" y="3877254"/>
            <a:ext cx="3112243" cy="3112253"/>
          </a:xfrm>
          <a:prstGeom prst="rect">
            <a:avLst/>
          </a:prstGeom>
          <a:noFill/>
          <a:ln>
            <a:noFill/>
          </a:ln>
        </p:spPr>
      </p:pic>
      <p:sp>
        <p:nvSpPr>
          <p:cNvPr id="151" name="Google Shape;151;p14"/>
          <p:cNvSpPr txBox="1"/>
          <p:nvPr/>
        </p:nvSpPr>
        <p:spPr>
          <a:xfrm>
            <a:off x="7202546" y="3831750"/>
            <a:ext cx="3112500" cy="2624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au</a:t>
            </a:r>
            <a:endParaRPr b="1" i="0" sz="11000" u="none" cap="none" strike="noStrike">
              <a:solidFill>
                <a:srgbClr val="000000"/>
              </a:solidFill>
              <a:latin typeface="Poppins"/>
              <a:ea typeface="Poppins"/>
              <a:cs typeface="Poppins"/>
              <a:sym typeface="Poppins"/>
            </a:endParaRPr>
          </a:p>
        </p:txBody>
      </p:sp>
      <p:sp>
        <p:nvSpPr>
          <p:cNvPr id="152" name="Google Shape;152;p14"/>
          <p:cNvSpPr txBox="1"/>
          <p:nvPr/>
        </p:nvSpPr>
        <p:spPr>
          <a:xfrm>
            <a:off x="16640736" y="3831750"/>
            <a:ext cx="3112500" cy="2624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ic</a:t>
            </a:r>
            <a:endParaRPr b="1" i="0" sz="11000" u="none" cap="none" strike="noStrike">
              <a:solidFill>
                <a:srgbClr val="000000"/>
              </a:solidFill>
              <a:latin typeface="Poppins"/>
              <a:ea typeface="Poppins"/>
              <a:cs typeface="Poppins"/>
              <a:sym typeface="Poppins"/>
            </a:endParaRPr>
          </a:p>
        </p:txBody>
      </p:sp>
      <p:sp>
        <p:nvSpPr>
          <p:cNvPr id="153" name="Google Shape;153;p14"/>
          <p:cNvSpPr txBox="1"/>
          <p:nvPr/>
        </p:nvSpPr>
        <p:spPr>
          <a:xfrm>
            <a:off x="13353925" y="3656430"/>
            <a:ext cx="3349800" cy="2624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000" u="none" cap="none" strike="noStrike">
                <a:solidFill>
                  <a:schemeClr val="lt1"/>
                </a:solidFill>
                <a:latin typeface="Poppins"/>
                <a:ea typeface="Poppins"/>
                <a:cs typeface="Poppins"/>
                <a:sym typeface="Poppins"/>
              </a:rPr>
              <a:t>mat</a:t>
            </a:r>
            <a:endParaRPr b="1" i="0" sz="10000" u="none" cap="none" strike="noStrike">
              <a:solidFill>
                <a:srgbClr val="000000"/>
              </a:solidFill>
              <a:latin typeface="Poppins"/>
              <a:ea typeface="Poppins"/>
              <a:cs typeface="Poppins"/>
              <a:sym typeface="Poppins"/>
            </a:endParaRPr>
          </a:p>
        </p:txBody>
      </p:sp>
      <p:sp>
        <p:nvSpPr>
          <p:cNvPr id="154" name="Google Shape;154;p14"/>
          <p:cNvSpPr txBox="1"/>
          <p:nvPr/>
        </p:nvSpPr>
        <p:spPr>
          <a:xfrm>
            <a:off x="10615371" y="3831750"/>
            <a:ext cx="3112500" cy="2624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to</a:t>
            </a:r>
            <a:endParaRPr b="1" i="0" sz="11000" u="none" cap="none" strike="noStrike">
              <a:solidFill>
                <a:srgbClr val="000000"/>
              </a:solidFill>
              <a:latin typeface="Poppins"/>
              <a:ea typeface="Poppins"/>
              <a:cs typeface="Poppins"/>
              <a:sym typeface="Poppins"/>
            </a:endParaRPr>
          </a:p>
        </p:txBody>
      </p:sp>
      <p:sp>
        <p:nvSpPr>
          <p:cNvPr id="155" name="Google Shape;155;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56" name="Google Shape;156;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7" name="Google Shape;157;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
        <p:nvSpPr>
          <p:cNvPr id="158" name="Google Shape;158;p14"/>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grpSp>
        <p:nvGrpSpPr>
          <p:cNvPr id="164" name="Google Shape;164;p15"/>
          <p:cNvGrpSpPr/>
          <p:nvPr/>
        </p:nvGrpSpPr>
        <p:grpSpPr>
          <a:xfrm>
            <a:off x="9813121" y="1726739"/>
            <a:ext cx="5833157" cy="3109759"/>
            <a:chOff x="5784675" y="818500"/>
            <a:chExt cx="2737800" cy="1941900"/>
          </a:xfrm>
        </p:grpSpPr>
        <p:sp>
          <p:nvSpPr>
            <p:cNvPr id="165" name="Google Shape;165;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6" name="Google Shape;166;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9000" u="none" cap="none" strike="noStrike">
                  <a:solidFill>
                    <a:schemeClr val="accent2"/>
                  </a:solidFill>
                  <a:latin typeface="Poppins"/>
                  <a:ea typeface="Poppins"/>
                  <a:cs typeface="Poppins"/>
                  <a:sym typeface="Poppins"/>
                </a:rPr>
                <a:t>before</a:t>
              </a:r>
              <a:endParaRPr b="1" i="0" sz="9000" u="none" cap="none" strike="noStrike">
                <a:solidFill>
                  <a:schemeClr val="accent2"/>
                </a:solidFill>
                <a:latin typeface="Poppins"/>
                <a:ea typeface="Poppins"/>
                <a:cs typeface="Poppins"/>
                <a:sym typeface="Poppins"/>
              </a:endParaRPr>
            </a:p>
          </p:txBody>
        </p:sp>
      </p:grpSp>
      <p:grpSp>
        <p:nvGrpSpPr>
          <p:cNvPr id="167" name="Google Shape;167;p15"/>
          <p:cNvGrpSpPr/>
          <p:nvPr/>
        </p:nvGrpSpPr>
        <p:grpSpPr>
          <a:xfrm>
            <a:off x="9813121" y="5778985"/>
            <a:ext cx="5833157" cy="3109759"/>
            <a:chOff x="5784675" y="818500"/>
            <a:chExt cx="2737800" cy="1941900"/>
          </a:xfrm>
        </p:grpSpPr>
        <p:sp>
          <p:nvSpPr>
            <p:cNvPr id="168" name="Google Shape;168;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9" name="Google Shape;169;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9200"/>
                <a:buFont typeface="Arial"/>
                <a:buNone/>
              </a:pPr>
              <a:r>
                <a:rPr b="1" i="0" lang="en" sz="8000" u="none" cap="none" strike="noStrike">
                  <a:solidFill>
                    <a:schemeClr val="accent2"/>
                  </a:solidFill>
                  <a:latin typeface="Poppins"/>
                  <a:ea typeface="Poppins"/>
                  <a:cs typeface="Poppins"/>
                  <a:sym typeface="Poppins"/>
                </a:rPr>
                <a:t>because</a:t>
              </a:r>
              <a:endParaRPr b="1" i="0" sz="8000" u="none" cap="none" strike="noStrike">
                <a:solidFill>
                  <a:schemeClr val="accent2"/>
                </a:solidFill>
                <a:latin typeface="Poppins"/>
                <a:ea typeface="Poppins"/>
                <a:cs typeface="Poppins"/>
                <a:sym typeface="Poppins"/>
              </a:endParaRPr>
            </a:p>
          </p:txBody>
        </p:sp>
      </p:grpSp>
      <p:cxnSp>
        <p:nvCxnSpPr>
          <p:cNvPr id="170" name="Google Shape;170;p15"/>
          <p:cNvCxnSpPr/>
          <p:nvPr/>
        </p:nvCxnSpPr>
        <p:spPr>
          <a:xfrm>
            <a:off x="11836774" y="6718063"/>
            <a:ext cx="17700" cy="1451400"/>
          </a:xfrm>
          <a:prstGeom prst="straightConnector1">
            <a:avLst/>
          </a:prstGeom>
          <a:noFill/>
          <a:ln cap="flat" cmpd="sng" w="76200">
            <a:solidFill>
              <a:schemeClr val="accent4"/>
            </a:solidFill>
            <a:prstDash val="solid"/>
            <a:round/>
            <a:headEnd len="sm" w="sm" type="none"/>
            <a:tailEnd len="sm" w="sm" type="none"/>
          </a:ln>
        </p:spPr>
      </p:cxnSp>
      <p:cxnSp>
        <p:nvCxnSpPr>
          <p:cNvPr id="171" name="Google Shape;171;p15"/>
          <p:cNvCxnSpPr/>
          <p:nvPr/>
        </p:nvCxnSpPr>
        <p:spPr>
          <a:xfrm>
            <a:off x="12875856" y="7941428"/>
            <a:ext cx="932100" cy="17700"/>
          </a:xfrm>
          <a:prstGeom prst="straightConnector1">
            <a:avLst/>
          </a:prstGeom>
          <a:noFill/>
          <a:ln cap="flat" cmpd="sng" w="76200">
            <a:solidFill>
              <a:schemeClr val="accent4"/>
            </a:solidFill>
            <a:prstDash val="solid"/>
            <a:round/>
            <a:headEnd len="sm" w="sm" type="none"/>
            <a:tailEnd len="sm" w="sm" type="none"/>
          </a:ln>
        </p:spPr>
      </p:cxnSp>
      <p:sp>
        <p:nvSpPr>
          <p:cNvPr id="172" name="Google Shape;172;p15"/>
          <p:cNvSpPr/>
          <p:nvPr/>
        </p:nvSpPr>
        <p:spPr>
          <a:xfrm>
            <a:off x="11362285" y="8108479"/>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3" name="Google Shape;173;p15"/>
          <p:cNvSpPr/>
          <p:nvPr/>
        </p:nvSpPr>
        <p:spPr>
          <a:xfrm>
            <a:off x="13037647" y="8108479"/>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4" name="Google Shape;174;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75" name="Google Shape;175;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6" name="Google Shape;176;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77" name="Google Shape;177;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78" name="Google Shape;178;p15"/>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ppt_w</p:attrName>
                                        </p:attrNameLst>
                                      </p:cBhvr>
                                      <p:tavLst>
                                        <p:tav fmla="" tm="0">
                                          <p:val>
                                            <p:strVal val="0"/>
                                          </p:val>
                                        </p:tav>
                                        <p:tav fmla="" tm="100000">
                                          <p:val>
                                            <p:strVal val="#ppt_w"/>
                                          </p:val>
                                        </p:tav>
                                      </p:tavLst>
                                    </p:anim>
                                    <p:anim calcmode="lin" valueType="num">
                                      <p:cBhvr additive="base">
                                        <p:cTn dur="1000"/>
                                        <p:tgtEl>
                                          <p:spTgt spid="1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ppt_w</p:attrName>
                                        </p:attrNameLst>
                                      </p:cBhvr>
                                      <p:tavLst>
                                        <p:tav fmla="" tm="0">
                                          <p:val>
                                            <p:strVal val="0"/>
                                          </p:val>
                                        </p:tav>
                                        <p:tav fmla="" tm="100000">
                                          <p:val>
                                            <p:strVal val="#ppt_w"/>
                                          </p:val>
                                        </p:tav>
                                      </p:tavLst>
                                    </p:anim>
                                    <p:anim calcmode="lin" valueType="num">
                                      <p:cBhvr additive="base">
                                        <p:cTn dur="1000"/>
                                        <p:tgtEl>
                                          <p:spTgt spid="1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