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11125" cx="20107650"/>
  <p:notesSz cx="6858000" cy="9144000"/>
  <p:embeddedFontLst>
    <p:embeddedFont>
      <p:font typeface="Poppins"/>
      <p:regular r:id="rId14"/>
      <p:bold r:id="rId15"/>
      <p:italic r:id="rId16"/>
      <p:boldItalic r:id="rId17"/>
    </p:embeddedFont>
    <p:embeddedFont>
      <p:font typeface="Short Stack"/>
      <p:regular r:id="rId18"/>
    </p:embeddedFont>
    <p:embeddedFont>
      <p:font typeface="Poppins Black"/>
      <p:bold r:id="rId19"/>
      <p:boldItalic r:id="rId20"/>
    </p:embeddedFont>
    <p:embeddedFont>
      <p:font typeface="Questrial"/>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Questrial-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ShortStack-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1, we'll look at decoding and spelling words with diphthongs. Our next diphthong is o-y pronounced /oy/.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b="1" lang="en" sz="1200">
                <a:solidFill>
                  <a:schemeClr val="dk1"/>
                </a:solidFill>
                <a:latin typeface="Poppins"/>
                <a:ea typeface="Poppins"/>
                <a:cs typeface="Poppins"/>
                <a:sym typeface="Poppins"/>
              </a:rPr>
              <a:t>Sound Letter o-y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O-y is a diphthong. A diphthong are two letters, usually vowels, that when combined make a unique sound that changes from the beginning to the end. Listen. /oy/. Do you hear how it starts as one sound but ends as another? That's a diphthong. Say it with me. /oy/.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say /oy/.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O-y says /oy/ like </a:t>
            </a:r>
            <a:r>
              <a:rPr i="1" lang="en" sz="1200">
                <a:solidFill>
                  <a:schemeClr val="dk1"/>
                </a:solidFill>
                <a:latin typeface="Poppins"/>
                <a:ea typeface="Poppins"/>
                <a:cs typeface="Poppins"/>
                <a:sym typeface="Poppins"/>
              </a:rPr>
              <a:t>enj</a:t>
            </a:r>
            <a:r>
              <a:rPr i="1" lang="en" sz="1200" u="sng">
                <a:solidFill>
                  <a:schemeClr val="dk1"/>
                </a:solidFill>
                <a:latin typeface="Poppins"/>
                <a:ea typeface="Poppins"/>
                <a:cs typeface="Poppins"/>
                <a:sym typeface="Poppins"/>
              </a:rPr>
              <a:t>oy</a:t>
            </a:r>
            <a:r>
              <a:rPr i="1" lang="en" sz="1200">
                <a:solidFill>
                  <a:schemeClr val="dk1"/>
                </a:solidFill>
                <a:latin typeface="Poppins"/>
                <a:ea typeface="Poppins"/>
                <a:cs typeface="Poppins"/>
                <a:sym typeface="Poppins"/>
              </a:rPr>
              <a:t> the t</a:t>
            </a:r>
            <a:r>
              <a:rPr i="1" lang="en" sz="1200" u="sng">
                <a:solidFill>
                  <a:schemeClr val="dk1"/>
                </a:solidFill>
                <a:latin typeface="Poppins"/>
                <a:ea typeface="Poppins"/>
                <a:cs typeface="Poppins"/>
                <a:sym typeface="Poppins"/>
              </a:rPr>
              <a:t>oy</a:t>
            </a:r>
            <a:r>
              <a:rPr lang="en" sz="1200">
                <a:solidFill>
                  <a:schemeClr val="dk1"/>
                </a:solidFill>
                <a:latin typeface="Poppins"/>
                <a:ea typeface="Poppins"/>
                <a:cs typeface="Poppins"/>
                <a:sym typeface="Poppins"/>
              </a:rPr>
              <a:t>. For example, when I see destroy, I say /d/ /e/ | /s/ /t/ /r/ /oy/ = destroy. What does o-y say?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/oy/.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There is one more special thing about /oy/ spelled o-y. It can be used anywhere in a word, but usually it's the spelling used when /oy/ is heard at the end of a word. We can't use o-i at the end of a word because English words don't end in i.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o-y can say the diphthong, /oy/.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o-y makes the diphthong sound, /oy/.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destroy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o-y.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it to show that it stays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has another vowel, e, and a 3 letter consonant blend. I'm going to keep that blend together. That gives me a big clue about where I divide the word. Psst. It's between the e and s. If the e is at the end of a syllable, it's an open syllable and I'll use the long vowel sound. I'm ready! Let's sound out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 /e/ /s/ /t/ /r/ /oy/.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destroy</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voyage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it has an o-y and a g followed by an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uses o-y and a g followed by a e. The g will make the soft sound and the a will be short. Where are you going to divide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decide where to divide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try dividing between the y and a. v-o-y = "voy". a-g-e = /a/ /j/ = "age". You do it with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Remember, o-y says /oy/. Great thinking while blending the sounds today!</a:t>
            </a:r>
            <a:endParaRPr sz="1200">
              <a:solidFill>
                <a:schemeClr val="dk1"/>
              </a:solidFill>
              <a:latin typeface="Poppins"/>
              <a:ea typeface="Poppins"/>
              <a:cs typeface="Poppins"/>
              <a:sym typeface="Poppins"/>
            </a:endParaRPr>
          </a:p>
        </p:txBody>
      </p:sp>
      <p:sp>
        <p:nvSpPr>
          <p:cNvPr id="67" name="Google Shape;67;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8" name="Google Shape;68;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Ahoy! Enjoy the boat voyage.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Please give that toy back and stop annoying her.</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That cowboy is trying to deploy his lasso.</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o-y makes the sound, /oy/. Those brains are growing!</a:t>
            </a:r>
            <a:endParaRPr b="1" sz="1200">
              <a:solidFill>
                <a:schemeClr val="dk1"/>
              </a:solidFill>
              <a:latin typeface="Poppins"/>
              <a:ea typeface="Poppins"/>
              <a:cs typeface="Poppins"/>
              <a:sym typeface="Poppins"/>
            </a:endParaRPr>
          </a:p>
        </p:txBody>
      </p:sp>
      <p:sp>
        <p:nvSpPr>
          <p:cNvPr id="98" name="Google Shape;98;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9" name="Google Shape;99;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destroy, joy, oyster, soy, royal, boy</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a:solidFill>
                <a:schemeClr val="dk1"/>
              </a:solidFill>
              <a:latin typeface="Poppins"/>
              <a:ea typeface="Poppins"/>
              <a:cs typeface="Poppins"/>
              <a:sym typeface="Poppins"/>
            </a:endParaRPr>
          </a:p>
        </p:txBody>
      </p:sp>
      <p:sp>
        <p:nvSpPr>
          <p:cNvPr id="118" name="Google Shape;118;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9" name="Google Shape;119;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royal</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royal</a:t>
            </a:r>
            <a:r>
              <a:rPr lang="en" sz="1200">
                <a:solidFill>
                  <a:schemeClr val="dk1"/>
                </a:solidFill>
                <a:latin typeface="Poppins"/>
                <a:ea typeface="Poppins"/>
                <a:cs typeface="Poppins"/>
                <a:sym typeface="Poppins"/>
              </a:rPr>
              <a:t>. Let's listen to the sounds and match the sound to the correct letter. The word is "royal". I hear /r/ /oy/ /a/ /l/. We'll use o-y for the /oy/.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royal </a:t>
            </a:r>
            <a:r>
              <a:rPr lang="en" sz="1200">
                <a:solidFill>
                  <a:schemeClr val="dk1"/>
                </a:solidFill>
                <a:latin typeface="Poppins"/>
                <a:ea typeface="Poppins"/>
                <a:cs typeface="Poppins"/>
                <a:sym typeface="Poppins"/>
              </a:rPr>
              <a:t>we write the letters r-o-y-a-l. /r/ /oy/ /a/ /l/ = r-o-y-a-l. You spelled it. </a:t>
            </a:r>
            <a:endParaRPr b="1" sz="1200">
              <a:solidFill>
                <a:schemeClr val="dk1"/>
              </a:solidFill>
              <a:latin typeface="Poppins"/>
              <a:ea typeface="Poppins"/>
              <a:cs typeface="Poppins"/>
              <a:sym typeface="Poppins"/>
            </a:endParaRPr>
          </a:p>
        </p:txBody>
      </p:sp>
      <p:sp>
        <p:nvSpPr>
          <p:cNvPr id="128" name="Google Shape;128;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9" name="Google Shape;129;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change </a:t>
            </a:r>
            <a:r>
              <a:rPr i="1" lang="en" sz="1200">
                <a:solidFill>
                  <a:schemeClr val="dk1"/>
                </a:solidFill>
                <a:latin typeface="Poppins"/>
                <a:ea typeface="Poppins"/>
                <a:cs typeface="Poppins"/>
                <a:sym typeface="Poppins"/>
              </a:rPr>
              <a:t>royal </a:t>
            </a:r>
            <a:r>
              <a:rPr lang="en" sz="1200">
                <a:solidFill>
                  <a:schemeClr val="dk1"/>
                </a:solidFill>
                <a:latin typeface="Poppins"/>
                <a:ea typeface="Poppins"/>
                <a:cs typeface="Poppins"/>
                <a:sym typeface="Poppins"/>
              </a:rPr>
              <a:t>to </a:t>
            </a:r>
            <a:r>
              <a:rPr i="1" lang="en" sz="1200">
                <a:solidFill>
                  <a:schemeClr val="dk1"/>
                </a:solidFill>
                <a:latin typeface="Poppins"/>
                <a:ea typeface="Poppins"/>
                <a:cs typeface="Poppins"/>
                <a:sym typeface="Poppins"/>
              </a:rPr>
              <a:t>loyal. </a:t>
            </a:r>
            <a:r>
              <a:rPr lang="en" sz="1200">
                <a:solidFill>
                  <a:schemeClr val="dk1"/>
                </a:solidFill>
                <a:latin typeface="Poppins"/>
                <a:ea typeface="Poppins"/>
                <a:cs typeface="Poppins"/>
                <a:sym typeface="Poppins"/>
              </a:rPr>
              <a:t>How do I spell the word </a:t>
            </a:r>
            <a:r>
              <a:rPr i="1" lang="en" sz="1200">
                <a:solidFill>
                  <a:schemeClr val="dk1"/>
                </a:solidFill>
                <a:latin typeface="Poppins"/>
                <a:ea typeface="Poppins"/>
                <a:cs typeface="Poppins"/>
                <a:sym typeface="Poppins"/>
              </a:rPr>
              <a:t>loyal</a:t>
            </a:r>
            <a:r>
              <a:rPr lang="en" sz="1200">
                <a:solidFill>
                  <a:schemeClr val="dk1"/>
                </a:solidFill>
                <a:latin typeface="Poppins"/>
                <a:ea typeface="Poppins"/>
                <a:cs typeface="Poppins"/>
                <a:sym typeface="Poppins"/>
              </a:rPr>
              <a:t>?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write "loyal" we write the letters l-o-y-a-l. o-y says /oy/. Great thinking! Awesome job spelling words today!</a:t>
            </a:r>
            <a:endParaRPr sz="1200">
              <a:solidFill>
                <a:schemeClr val="dk1"/>
              </a:solidFill>
              <a:latin typeface="Poppins"/>
              <a:ea typeface="Poppins"/>
              <a:cs typeface="Poppins"/>
              <a:sym typeface="Poppins"/>
            </a:endParaRPr>
          </a:p>
        </p:txBody>
      </p:sp>
      <p:sp>
        <p:nvSpPr>
          <p:cNvPr id="145" name="Google Shape;145;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6" name="Google Shape;146;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eight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by identifying any letters that stick together. I see e-i-g-h. I am going to underline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e-i-g-h. </a:t>
            </a:r>
            <a:r>
              <a:rPr lang="en" sz="1200" u="sng">
                <a:solidFill>
                  <a:schemeClr val="dk1"/>
                </a:solidFill>
                <a:latin typeface="Poppins"/>
                <a:ea typeface="Poppins"/>
                <a:cs typeface="Poppins"/>
                <a:sym typeface="Poppins"/>
              </a:rPr>
              <a:t>eigh</a:t>
            </a:r>
            <a:r>
              <a:rPr lang="en" sz="1200">
                <a:solidFill>
                  <a:schemeClr val="dk1"/>
                </a:solidFill>
                <a:latin typeface="Poppins"/>
                <a:ea typeface="Poppins"/>
                <a:cs typeface="Poppins"/>
                <a:sym typeface="Poppins"/>
              </a:rPr>
              <a:t>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sound it out. I know e-i-g-h says /a/.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letters as you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E-i-g-h says /a/. T says /t/. Let's blend everything.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parts of the word as you blend.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 /t/ = "eight". I have eight cats at my house.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and respond as students read with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another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carry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Start by underlining the letters that stick together. I see a-r. We're going to underline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a-r. C</a:t>
            </a:r>
            <a:r>
              <a:rPr lang="en" sz="1200" u="sng">
                <a:solidFill>
                  <a:schemeClr val="dk1"/>
                </a:solidFill>
                <a:latin typeface="Poppins"/>
                <a:ea typeface="Poppins"/>
                <a:cs typeface="Poppins"/>
                <a:sym typeface="Poppins"/>
              </a:rPr>
              <a:t>ar</a:t>
            </a:r>
            <a:r>
              <a:rPr lang="en" sz="1200">
                <a:solidFill>
                  <a:schemeClr val="dk1"/>
                </a:solidFill>
                <a:latin typeface="Poppins"/>
                <a:ea typeface="Poppins"/>
                <a:cs typeface="Poppins"/>
                <a:sym typeface="Poppins"/>
              </a:rPr>
              <a:t>ry.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also see double consonants. That is usually a sign that we have 2 syllables and we should divide between the consonants. Let's draw in our syllable break.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Draw a syllable break. car|ry.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blend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letters as you blend.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/k/ /ar/ /r/ /e/ = "carry". Hmm. That sounds a little funny. We need to adjust that a vowel sound. /k/ /a/ /r/ /e/. There we go! I had to carry all the bags.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and respond as students read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eight, carry</a:t>
            </a:r>
            <a:endParaRPr b="1" sz="1200">
              <a:solidFill>
                <a:schemeClr val="dk1"/>
              </a:solidFill>
              <a:latin typeface="Poppins"/>
              <a:ea typeface="Poppins"/>
              <a:cs typeface="Poppins"/>
              <a:sym typeface="Poppins"/>
            </a:endParaRPr>
          </a:p>
        </p:txBody>
      </p:sp>
      <p:sp>
        <p:nvSpPr>
          <p:cNvPr id="161" name="Google Shape;161;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2" name="Google Shape;162;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png"/><Relationship Id="rId4" Type="http://schemas.openxmlformats.org/officeDocument/2006/relationships/image" Target="../media/image24.png"/><Relationship Id="rId5" Type="http://schemas.openxmlformats.org/officeDocument/2006/relationships/image" Target="../media/image19.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19.png"/><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26.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27.png"/><Relationship Id="rId7" Type="http://schemas.openxmlformats.org/officeDocument/2006/relationships/image" Target="../media/image11.png"/><Relationship Id="rId8"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27.png"/><Relationship Id="rId7" Type="http://schemas.openxmlformats.org/officeDocument/2006/relationships/image" Target="../media/image11.png"/><Relationship Id="rId8"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0" l="0" r="0" t="0"/>
          <a:stretch/>
        </p:blipFill>
        <p:spPr>
          <a:xfrm>
            <a:off x="10061906" y="541421"/>
            <a:ext cx="4899084" cy="10640832"/>
          </a:xfrm>
          <a:prstGeom prst="rect">
            <a:avLst/>
          </a:prstGeom>
          <a:noFill/>
          <a:ln>
            <a:noFill/>
          </a:ln>
        </p:spPr>
      </p:pic>
      <p:sp>
        <p:nvSpPr>
          <p:cNvPr id="38" name="Google Shape;38;p8"/>
          <p:cNvSpPr txBox="1"/>
          <p:nvPr/>
        </p:nvSpPr>
        <p:spPr>
          <a:xfrm>
            <a:off x="10061906" y="5047467"/>
            <a:ext cx="4899000" cy="47622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8100"/>
              <a:buFont typeface="Arial"/>
              <a:buNone/>
            </a:pPr>
            <a:r>
              <a:rPr b="1" i="0" lang="en" sz="7300" u="none" cap="none" strike="noStrike">
                <a:solidFill>
                  <a:schemeClr val="accent1"/>
                </a:solidFill>
                <a:highlight>
                  <a:schemeClr val="lt1"/>
                </a:highlight>
                <a:latin typeface="Poppins"/>
                <a:ea typeface="Poppins"/>
                <a:cs typeface="Poppins"/>
                <a:sym typeface="Poppins"/>
              </a:rPr>
              <a:t>d</a:t>
            </a:r>
            <a:r>
              <a:rPr b="1" i="0" lang="en" sz="7300" u="none" cap="none" strike="noStrike">
                <a:solidFill>
                  <a:srgbClr val="FF0000"/>
                </a:solidFill>
                <a:highlight>
                  <a:schemeClr val="lt1"/>
                </a:highlight>
                <a:latin typeface="Poppins"/>
                <a:ea typeface="Poppins"/>
                <a:cs typeface="Poppins"/>
                <a:sym typeface="Poppins"/>
              </a:rPr>
              <a:t>e</a:t>
            </a:r>
            <a:r>
              <a:rPr b="1" i="0" lang="en" sz="7300" u="none" cap="none" strike="noStrike">
                <a:solidFill>
                  <a:schemeClr val="accent1"/>
                </a:solidFill>
                <a:highlight>
                  <a:schemeClr val="lt1"/>
                </a:highlight>
                <a:latin typeface="Poppins"/>
                <a:ea typeface="Poppins"/>
                <a:cs typeface="Poppins"/>
                <a:sym typeface="Poppins"/>
              </a:rPr>
              <a:t>str</a:t>
            </a:r>
            <a:r>
              <a:rPr b="1" i="0" lang="en" sz="7300" u="none" cap="none" strike="noStrike">
                <a:solidFill>
                  <a:srgbClr val="FF0000"/>
                </a:solidFill>
                <a:highlight>
                  <a:schemeClr val="lt1"/>
                </a:highlight>
                <a:latin typeface="Poppins"/>
                <a:ea typeface="Poppins"/>
                <a:cs typeface="Poppins"/>
                <a:sym typeface="Poppins"/>
              </a:rPr>
              <a:t>oy</a:t>
            </a:r>
            <a:r>
              <a:rPr b="1" i="0" lang="en" sz="6400" u="none" cap="none" strike="noStrike">
                <a:solidFill>
                  <a:srgbClr val="242424"/>
                </a:solidFill>
                <a:highlight>
                  <a:srgbClr val="FFFFFF"/>
                </a:highlight>
                <a:latin typeface="Questrial"/>
                <a:ea typeface="Questrial"/>
                <a:cs typeface="Questrial"/>
                <a:sym typeface="Questrial"/>
              </a:rPr>
              <a:t> </a:t>
            </a:r>
            <a:endParaRPr b="1" i="0" sz="6400" u="none" cap="none" strike="noStrike">
              <a:solidFill>
                <a:srgbClr val="242424"/>
              </a:solidFill>
              <a:highlight>
                <a:srgbClr val="FFFFFF"/>
              </a:highlight>
              <a:latin typeface="Questrial"/>
              <a:ea typeface="Questrial"/>
              <a:cs typeface="Questrial"/>
              <a:sym typeface="Questrial"/>
            </a:endParaRPr>
          </a:p>
          <a:p>
            <a:pPr indent="0" lvl="1" marL="0" marR="0" rtl="0" algn="ctr">
              <a:lnSpc>
                <a:spcPct val="150000"/>
              </a:lnSpc>
              <a:spcBef>
                <a:spcPts val="0"/>
              </a:spcBef>
              <a:spcAft>
                <a:spcPts val="0"/>
              </a:spcAft>
              <a:buClr>
                <a:srgbClr val="000000"/>
              </a:buClr>
              <a:buSzPts val="3700"/>
              <a:buFont typeface="Arial"/>
              <a:buNone/>
            </a:pPr>
            <a:r>
              <a:rPr b="1" i="0" lang="en" sz="3000" u="none" cap="none" strike="noStrike">
                <a:solidFill>
                  <a:schemeClr val="dk1"/>
                </a:solidFill>
                <a:highlight>
                  <a:schemeClr val="lt1"/>
                </a:highlight>
                <a:latin typeface="Poppins"/>
                <a:ea typeface="Poppins"/>
                <a:cs typeface="Poppins"/>
                <a:sym typeface="Poppins"/>
              </a:rPr>
              <a:t>/</a:t>
            </a:r>
            <a:r>
              <a:rPr b="1" i="0" lang="en" sz="3000" u="none" cap="none" strike="noStrike">
                <a:solidFill>
                  <a:schemeClr val="accent1"/>
                </a:solidFill>
                <a:highlight>
                  <a:schemeClr val="lt1"/>
                </a:highlight>
                <a:latin typeface="Poppins"/>
                <a:ea typeface="Poppins"/>
                <a:cs typeface="Poppins"/>
                <a:sym typeface="Poppins"/>
              </a:rPr>
              <a:t>d</a:t>
            </a:r>
            <a:r>
              <a:rPr b="1" i="0" lang="en" sz="3000" u="none" cap="none" strike="noStrike">
                <a:solidFill>
                  <a:schemeClr val="dk1"/>
                </a:solidFill>
                <a:highlight>
                  <a:schemeClr val="lt1"/>
                </a:highlight>
                <a:latin typeface="Poppins"/>
                <a:ea typeface="Poppins"/>
                <a:cs typeface="Poppins"/>
                <a:sym typeface="Poppins"/>
              </a:rPr>
              <a:t>/ /</a:t>
            </a:r>
            <a:r>
              <a:rPr b="1" i="0" lang="en" sz="3000" u="none" cap="none" strike="noStrike">
                <a:solidFill>
                  <a:srgbClr val="FF0000"/>
                </a:solidFill>
                <a:highlight>
                  <a:schemeClr val="lt1"/>
                </a:highlight>
                <a:latin typeface="Poppins"/>
                <a:ea typeface="Poppins"/>
                <a:cs typeface="Poppins"/>
                <a:sym typeface="Poppins"/>
              </a:rPr>
              <a:t>ē</a:t>
            </a:r>
            <a:r>
              <a:rPr b="1" i="0" lang="en" sz="3000" u="none" cap="none" strike="noStrike">
                <a:solidFill>
                  <a:schemeClr val="dk1"/>
                </a:solidFill>
                <a:highlight>
                  <a:schemeClr val="lt1"/>
                </a:highlight>
                <a:latin typeface="Poppins"/>
                <a:ea typeface="Poppins"/>
                <a:cs typeface="Poppins"/>
                <a:sym typeface="Poppins"/>
              </a:rPr>
              <a:t>/ | /</a:t>
            </a:r>
            <a:r>
              <a:rPr b="1" i="0" lang="en" sz="3000" u="none" cap="none" strike="noStrike">
                <a:solidFill>
                  <a:srgbClr val="006EB6"/>
                </a:solidFill>
                <a:highlight>
                  <a:schemeClr val="lt1"/>
                </a:highlight>
                <a:latin typeface="Poppins"/>
                <a:ea typeface="Poppins"/>
                <a:cs typeface="Poppins"/>
                <a:sym typeface="Poppins"/>
              </a:rPr>
              <a:t>s</a:t>
            </a:r>
            <a:r>
              <a:rPr b="1" i="0" lang="en" sz="3000" u="none" cap="none" strike="noStrike">
                <a:solidFill>
                  <a:schemeClr val="dk1"/>
                </a:solidFill>
                <a:highlight>
                  <a:schemeClr val="lt1"/>
                </a:highlight>
                <a:latin typeface="Poppins"/>
                <a:ea typeface="Poppins"/>
                <a:cs typeface="Poppins"/>
                <a:sym typeface="Poppins"/>
              </a:rPr>
              <a:t>/ /</a:t>
            </a:r>
            <a:r>
              <a:rPr b="1" i="0" lang="en" sz="3000" u="none" cap="none" strike="noStrike">
                <a:solidFill>
                  <a:srgbClr val="006EB6"/>
                </a:solidFill>
                <a:highlight>
                  <a:schemeClr val="lt1"/>
                </a:highlight>
                <a:latin typeface="Poppins"/>
                <a:ea typeface="Poppins"/>
                <a:cs typeface="Poppins"/>
                <a:sym typeface="Poppins"/>
              </a:rPr>
              <a:t>t</a:t>
            </a:r>
            <a:r>
              <a:rPr b="1" i="0" lang="en" sz="3000" u="none" cap="none" strike="noStrike">
                <a:solidFill>
                  <a:schemeClr val="dk1"/>
                </a:solidFill>
                <a:highlight>
                  <a:schemeClr val="lt1"/>
                </a:highlight>
                <a:latin typeface="Poppins"/>
                <a:ea typeface="Poppins"/>
                <a:cs typeface="Poppins"/>
                <a:sym typeface="Poppins"/>
              </a:rPr>
              <a:t>/ /</a:t>
            </a:r>
            <a:r>
              <a:rPr b="1" i="0" lang="en" sz="3000" u="none" cap="none" strike="noStrike">
                <a:solidFill>
                  <a:srgbClr val="006EB6"/>
                </a:solidFill>
                <a:highlight>
                  <a:schemeClr val="lt1"/>
                </a:highlight>
                <a:latin typeface="Poppins"/>
                <a:ea typeface="Poppins"/>
                <a:cs typeface="Poppins"/>
                <a:sym typeface="Poppins"/>
              </a:rPr>
              <a:t>r</a:t>
            </a:r>
            <a:r>
              <a:rPr b="1" i="0" lang="en" sz="3000" u="none" cap="none" strike="noStrike">
                <a:solidFill>
                  <a:schemeClr val="dk1"/>
                </a:solidFill>
                <a:highlight>
                  <a:schemeClr val="lt1"/>
                </a:highlight>
                <a:latin typeface="Poppins"/>
                <a:ea typeface="Poppins"/>
                <a:cs typeface="Poppins"/>
                <a:sym typeface="Poppins"/>
              </a:rPr>
              <a:t>/ /</a:t>
            </a:r>
            <a:r>
              <a:rPr b="1" i="0" lang="en" sz="3000" u="none" cap="none" strike="noStrike">
                <a:solidFill>
                  <a:srgbClr val="FF0000"/>
                </a:solidFill>
                <a:highlight>
                  <a:schemeClr val="lt1"/>
                </a:highlight>
                <a:latin typeface="Poppins"/>
                <a:ea typeface="Poppins"/>
                <a:cs typeface="Poppins"/>
                <a:sym typeface="Poppins"/>
              </a:rPr>
              <a:t>oy</a:t>
            </a:r>
            <a:r>
              <a:rPr b="1" i="0" lang="en" sz="3000" u="none" cap="none" strike="noStrike">
                <a:solidFill>
                  <a:schemeClr val="dk1"/>
                </a:solidFill>
                <a:highlight>
                  <a:schemeClr val="lt1"/>
                </a:highlight>
                <a:latin typeface="Poppins"/>
                <a:ea typeface="Poppins"/>
                <a:cs typeface="Poppins"/>
                <a:sym typeface="Poppins"/>
              </a:rPr>
              <a:t>/</a:t>
            </a:r>
            <a:r>
              <a:rPr b="1" i="0" lang="en" sz="5100" u="none" cap="none" strike="noStrike">
                <a:solidFill>
                  <a:schemeClr val="dk1"/>
                </a:solidFill>
                <a:highlight>
                  <a:schemeClr val="lt1"/>
                </a:highlight>
                <a:latin typeface="Questrial"/>
                <a:ea typeface="Questrial"/>
                <a:cs typeface="Questrial"/>
                <a:sym typeface="Questrial"/>
              </a:rPr>
              <a:t> </a:t>
            </a:r>
            <a:endParaRPr b="1" i="0" sz="5100" u="none" cap="none" strike="noStrike">
              <a:solidFill>
                <a:schemeClr val="dk1"/>
              </a:solidFill>
              <a:highlight>
                <a:schemeClr val="lt1"/>
              </a:highlight>
              <a:latin typeface="Questrial"/>
              <a:ea typeface="Questrial"/>
              <a:cs typeface="Questrial"/>
              <a:sym typeface="Questrial"/>
            </a:endParaRPr>
          </a:p>
          <a:p>
            <a:pPr indent="0" lvl="1" marL="0" marR="0" rtl="0" algn="ctr">
              <a:lnSpc>
                <a:spcPct val="150000"/>
              </a:lnSpc>
              <a:spcBef>
                <a:spcPts val="0"/>
              </a:spcBef>
              <a:spcAft>
                <a:spcPts val="0"/>
              </a:spcAft>
              <a:buClr>
                <a:srgbClr val="000000"/>
              </a:buClr>
              <a:buSzPts val="3700"/>
              <a:buFont typeface="Arial"/>
              <a:buNone/>
            </a:pPr>
            <a:r>
              <a:rPr b="1" i="0" lang="en" sz="5000" u="none" cap="none" strike="noStrike">
                <a:solidFill>
                  <a:schemeClr val="dk1"/>
                </a:solidFill>
                <a:highlight>
                  <a:schemeClr val="lt1"/>
                </a:highlight>
                <a:latin typeface="Poppins"/>
                <a:ea typeface="Poppins"/>
                <a:cs typeface="Poppins"/>
                <a:sym typeface="Poppins"/>
              </a:rPr>
              <a:t>= </a:t>
            </a:r>
            <a:r>
              <a:rPr b="1" i="0" lang="en" sz="5000" u="none" cap="none" strike="noStrike">
                <a:solidFill>
                  <a:srgbClr val="006EB6"/>
                </a:solidFill>
                <a:highlight>
                  <a:schemeClr val="lt1"/>
                </a:highlight>
                <a:latin typeface="Poppins"/>
                <a:ea typeface="Poppins"/>
                <a:cs typeface="Poppins"/>
                <a:sym typeface="Poppins"/>
              </a:rPr>
              <a:t>d</a:t>
            </a:r>
            <a:r>
              <a:rPr b="1" i="0" lang="en" sz="5000" u="none" cap="none" strike="noStrike">
                <a:solidFill>
                  <a:srgbClr val="FF0000"/>
                </a:solidFill>
                <a:highlight>
                  <a:schemeClr val="lt1"/>
                </a:highlight>
                <a:latin typeface="Poppins"/>
                <a:ea typeface="Poppins"/>
                <a:cs typeface="Poppins"/>
                <a:sym typeface="Poppins"/>
              </a:rPr>
              <a:t>e</a:t>
            </a:r>
            <a:r>
              <a:rPr b="1" i="0" lang="en" sz="5000" u="none" cap="none" strike="noStrike">
                <a:solidFill>
                  <a:schemeClr val="accent1"/>
                </a:solidFill>
                <a:highlight>
                  <a:schemeClr val="lt1"/>
                </a:highlight>
                <a:latin typeface="Poppins"/>
                <a:ea typeface="Poppins"/>
                <a:cs typeface="Poppins"/>
                <a:sym typeface="Poppins"/>
              </a:rPr>
              <a:t>str</a:t>
            </a:r>
            <a:r>
              <a:rPr b="1" i="0" lang="en" sz="5000" u="none" cap="none" strike="noStrike">
                <a:solidFill>
                  <a:srgbClr val="FF0000"/>
                </a:solidFill>
                <a:highlight>
                  <a:schemeClr val="lt1"/>
                </a:highlight>
                <a:latin typeface="Poppins"/>
                <a:ea typeface="Poppins"/>
                <a:cs typeface="Poppins"/>
                <a:sym typeface="Poppins"/>
              </a:rPr>
              <a:t>oy</a:t>
            </a:r>
            <a:endParaRPr b="1" i="0" sz="5000" u="none" cap="none" strike="noStrike">
              <a:solidFill>
                <a:srgbClr val="FF0000"/>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9" name="Google Shape;39;p8"/>
          <p:cNvSpPr/>
          <p:nvPr/>
        </p:nvSpPr>
        <p:spPr>
          <a:xfrm>
            <a:off x="10497968" y="5138827"/>
            <a:ext cx="4041300" cy="153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40" name="Google Shape;40;p8"/>
          <p:cNvPicPr preferRelativeResize="0"/>
          <p:nvPr/>
        </p:nvPicPr>
        <p:blipFill rotWithShape="1">
          <a:blip r:embed="rId4">
            <a:alphaModFix/>
          </a:blip>
          <a:srcRect b="1294" l="0" r="0" t="1304"/>
          <a:stretch/>
        </p:blipFill>
        <p:spPr>
          <a:xfrm>
            <a:off x="10990133" y="1463534"/>
            <a:ext cx="3056448" cy="3082824"/>
          </a:xfrm>
          <a:prstGeom prst="rect">
            <a:avLst/>
          </a:prstGeom>
          <a:noFill/>
          <a:ln>
            <a:noFill/>
          </a:ln>
        </p:spPr>
      </p:pic>
      <p:sp>
        <p:nvSpPr>
          <p:cNvPr id="41" name="Google Shape;41;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2" name="Google Shape;42;p8"/>
          <p:cNvGrpSpPr/>
          <p:nvPr/>
        </p:nvGrpSpPr>
        <p:grpSpPr>
          <a:xfrm>
            <a:off x="599448" y="3308558"/>
            <a:ext cx="2489999" cy="2588607"/>
            <a:chOff x="599452" y="3110429"/>
            <a:chExt cx="2680589" cy="2786745"/>
          </a:xfrm>
        </p:grpSpPr>
        <p:sp>
          <p:nvSpPr>
            <p:cNvPr id="43" name="Google Shape;43;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p8"/>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45" name="Google Shape;45;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7" name="Google Shape;47;p8"/>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
        <p:nvSpPr>
          <p:cNvPr id="48" name="Google Shape;48;p8"/>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7436349" y="2012451"/>
            <a:ext cx="11543675" cy="8922674"/>
          </a:xfrm>
          <a:prstGeom prst="rect">
            <a:avLst/>
          </a:prstGeom>
          <a:noFill/>
          <a:ln>
            <a:noFill/>
          </a:ln>
        </p:spPr>
      </p:pic>
      <p:pic>
        <p:nvPicPr>
          <p:cNvPr id="54" name="Google Shape;54;p9"/>
          <p:cNvPicPr preferRelativeResize="0"/>
          <p:nvPr/>
        </p:nvPicPr>
        <p:blipFill rotWithShape="1">
          <a:blip r:embed="rId4">
            <a:alphaModFix/>
          </a:blip>
          <a:srcRect b="0" l="0" r="0" t="0"/>
          <a:stretch/>
        </p:blipFill>
        <p:spPr>
          <a:xfrm>
            <a:off x="7436349" y="2012451"/>
            <a:ext cx="11543675" cy="8922674"/>
          </a:xfrm>
          <a:prstGeom prst="rect">
            <a:avLst/>
          </a:prstGeom>
          <a:noFill/>
          <a:ln>
            <a:noFill/>
          </a:ln>
        </p:spPr>
      </p:pic>
      <p:pic>
        <p:nvPicPr>
          <p:cNvPr id="55" name="Google Shape;55;p9"/>
          <p:cNvPicPr preferRelativeResize="0"/>
          <p:nvPr/>
        </p:nvPicPr>
        <p:blipFill rotWithShape="1">
          <a:blip r:embed="rId5">
            <a:alphaModFix/>
          </a:blip>
          <a:srcRect b="0" l="0" r="0" t="0"/>
          <a:stretch/>
        </p:blipFill>
        <p:spPr>
          <a:xfrm>
            <a:off x="7436349" y="2012451"/>
            <a:ext cx="11543675" cy="8922674"/>
          </a:xfrm>
          <a:prstGeom prst="rect">
            <a:avLst/>
          </a:prstGeom>
          <a:noFill/>
          <a:ln>
            <a:noFill/>
          </a:ln>
        </p:spPr>
      </p:pic>
      <p:pic>
        <p:nvPicPr>
          <p:cNvPr id="56" name="Google Shape;56;p9"/>
          <p:cNvPicPr preferRelativeResize="0"/>
          <p:nvPr/>
        </p:nvPicPr>
        <p:blipFill rotWithShape="1">
          <a:blip r:embed="rId6">
            <a:alphaModFix/>
          </a:blip>
          <a:srcRect b="0" l="0" r="0" t="0"/>
          <a:stretch/>
        </p:blipFill>
        <p:spPr>
          <a:xfrm>
            <a:off x="7436350" y="2012450"/>
            <a:ext cx="11543675" cy="8922674"/>
          </a:xfrm>
          <a:prstGeom prst="rect">
            <a:avLst/>
          </a:prstGeom>
          <a:noFill/>
          <a:ln>
            <a:noFill/>
          </a:ln>
        </p:spPr>
      </p:pic>
      <p:sp>
        <p:nvSpPr>
          <p:cNvPr id="57" name="Google Shape;57;p9"/>
          <p:cNvSpPr/>
          <p:nvPr/>
        </p:nvSpPr>
        <p:spPr>
          <a:xfrm>
            <a:off x="9563324" y="3133025"/>
            <a:ext cx="1367100" cy="11712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8" name="Google Shape;58;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9"/>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 name="Google Shape;64;p9"/>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p:tgtEl>
                                          <p:spTgt spid="53"/>
                                        </p:tgtEl>
                                        <p:attrNameLst>
                                          <p:attrName>ppt_w</p:attrName>
                                        </p:attrNameLst>
                                      </p:cBhvr>
                                      <p:tavLst>
                                        <p:tav fmla="" tm="0">
                                          <p:val>
                                            <p:strVal val="0"/>
                                          </p:val>
                                        </p:tav>
                                        <p:tav fmla="" tm="100000">
                                          <p:val>
                                            <p:strVal val="#ppt_w"/>
                                          </p:val>
                                        </p:tav>
                                      </p:tavLst>
                                    </p:anim>
                                    <p:anim calcmode="lin" valueType="num">
                                      <p:cBhvr additive="base">
                                        <p:cTn dur="1000"/>
                                        <p:tgtEl>
                                          <p:spTgt spid="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000"/>
                                        <p:tgtEl>
                                          <p:spTgt spid="54"/>
                                        </p:tgtEl>
                                        <p:attrNameLst>
                                          <p:attrName>ppt_w</p:attrName>
                                        </p:attrNameLst>
                                      </p:cBhvr>
                                      <p:tavLst>
                                        <p:tav fmla="" tm="0">
                                          <p:val>
                                            <p:strVal val="0"/>
                                          </p:val>
                                        </p:tav>
                                        <p:tav fmla="" tm="100000">
                                          <p:val>
                                            <p:strVal val="#ppt_w"/>
                                          </p:val>
                                        </p:tav>
                                      </p:tavLst>
                                    </p:anim>
                                    <p:anim calcmode="lin" valueType="num">
                                      <p:cBhvr additive="base">
                                        <p:cTn dur="1000"/>
                                        <p:tgtEl>
                                          <p:spTgt spid="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p:tgtEl>
                                          <p:spTgt spid="55"/>
                                        </p:tgtEl>
                                        <p:attrNameLst>
                                          <p:attrName>ppt_w</p:attrName>
                                        </p:attrNameLst>
                                      </p:cBhvr>
                                      <p:tavLst>
                                        <p:tav fmla="" tm="0">
                                          <p:val>
                                            <p:strVal val="0"/>
                                          </p:val>
                                        </p:tav>
                                        <p:tav fmla="" tm="100000">
                                          <p:val>
                                            <p:strVal val="#ppt_w"/>
                                          </p:val>
                                        </p:tav>
                                      </p:tavLst>
                                    </p:anim>
                                    <p:anim calcmode="lin" valueType="num">
                                      <p:cBhvr additive="base">
                                        <p:cTn dur="1000"/>
                                        <p:tgtEl>
                                          <p:spTgt spid="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p:tgtEl>
                                          <p:spTgt spid="56"/>
                                        </p:tgtEl>
                                        <p:attrNameLst>
                                          <p:attrName>ppt_w</p:attrName>
                                        </p:attrNameLst>
                                      </p:cBhvr>
                                      <p:tavLst>
                                        <p:tav fmla="" tm="0">
                                          <p:val>
                                            <p:strVal val="0"/>
                                          </p:val>
                                        </p:tav>
                                        <p:tav fmla="" tm="100000">
                                          <p:val>
                                            <p:strVal val="#ppt_w"/>
                                          </p:val>
                                        </p:tav>
                                      </p:tavLst>
                                    </p:anim>
                                    <p:anim calcmode="lin" valueType="num">
                                      <p:cBhvr additive="base">
                                        <p:cTn dur="1000"/>
                                        <p:tgtEl>
                                          <p:spTgt spid="56"/>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0"/>
                                  </p:stCondLst>
                                  <p:childTnLst>
                                    <p:set>
                                      <p:cBhvr>
                                        <p:cTn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pic>
        <p:nvPicPr>
          <p:cNvPr id="70" name="Google Shape;70;p10"/>
          <p:cNvPicPr preferRelativeResize="0"/>
          <p:nvPr/>
        </p:nvPicPr>
        <p:blipFill rotWithShape="1">
          <a:blip r:embed="rId3">
            <a:alphaModFix/>
          </a:blip>
          <a:srcRect b="0" l="0" r="0" t="0"/>
          <a:stretch/>
        </p:blipFill>
        <p:spPr>
          <a:xfrm rot="5400000">
            <a:off x="6623662" y="2293085"/>
            <a:ext cx="10707313" cy="7033881"/>
          </a:xfrm>
          <a:prstGeom prst="rect">
            <a:avLst/>
          </a:prstGeom>
          <a:noFill/>
          <a:ln>
            <a:noFill/>
          </a:ln>
        </p:spPr>
      </p:pic>
      <p:sp>
        <p:nvSpPr>
          <p:cNvPr id="71" name="Google Shape;71;p10"/>
          <p:cNvSpPr txBox="1"/>
          <p:nvPr/>
        </p:nvSpPr>
        <p:spPr>
          <a:xfrm>
            <a:off x="8848059" y="1236285"/>
            <a:ext cx="62343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600"/>
              <a:buFont typeface="Arial"/>
              <a:buNone/>
            </a:pPr>
            <a:r>
              <a:rPr b="1" i="0" lang="en" sz="11500" u="none" cap="none" strike="noStrike">
                <a:solidFill>
                  <a:schemeClr val="lt1"/>
                </a:solidFill>
                <a:latin typeface="Poppins"/>
                <a:ea typeface="Poppins"/>
                <a:cs typeface="Poppins"/>
                <a:sym typeface="Poppins"/>
              </a:rPr>
              <a:t>destroy</a:t>
            </a:r>
            <a:endParaRPr b="1" i="0" sz="11500" u="none" cap="none" strike="noStrike">
              <a:solidFill>
                <a:schemeClr val="lt1"/>
              </a:solidFill>
              <a:latin typeface="Poppins"/>
              <a:ea typeface="Poppins"/>
              <a:cs typeface="Poppins"/>
              <a:sym typeface="Poppins"/>
            </a:endParaRPr>
          </a:p>
        </p:txBody>
      </p:sp>
      <p:sp>
        <p:nvSpPr>
          <p:cNvPr id="72" name="Google Shape;72;p10"/>
          <p:cNvSpPr txBox="1"/>
          <p:nvPr/>
        </p:nvSpPr>
        <p:spPr>
          <a:xfrm>
            <a:off x="8860237" y="5863378"/>
            <a:ext cx="6234300" cy="26421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900"/>
              <a:buFont typeface="Arial"/>
              <a:buNone/>
            </a:pPr>
            <a:r>
              <a:rPr b="1" i="0" lang="en" sz="11500" u="none" cap="none" strike="noStrike">
                <a:solidFill>
                  <a:schemeClr val="lt1"/>
                </a:solidFill>
                <a:latin typeface="Poppins"/>
                <a:ea typeface="Poppins"/>
                <a:cs typeface="Poppins"/>
                <a:sym typeface="Poppins"/>
              </a:rPr>
              <a:t>voyage</a:t>
            </a:r>
            <a:endParaRPr b="1" i="0" sz="11500" u="none" cap="none" strike="noStrike">
              <a:solidFill>
                <a:schemeClr val="lt1"/>
              </a:solidFill>
              <a:latin typeface="Poppins"/>
              <a:ea typeface="Poppins"/>
              <a:cs typeface="Poppins"/>
              <a:sym typeface="Poppins"/>
            </a:endParaRPr>
          </a:p>
        </p:txBody>
      </p:sp>
      <p:sp>
        <p:nvSpPr>
          <p:cNvPr id="73" name="Google Shape;73;p10"/>
          <p:cNvSpPr/>
          <p:nvPr/>
        </p:nvSpPr>
        <p:spPr>
          <a:xfrm>
            <a:off x="9286843" y="9099754"/>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10"/>
          <p:cNvSpPr/>
          <p:nvPr/>
        </p:nvSpPr>
        <p:spPr>
          <a:xfrm>
            <a:off x="9286869" y="4793621"/>
            <a:ext cx="5460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5" name="Google Shape;75;p10"/>
          <p:cNvSpPr/>
          <p:nvPr/>
        </p:nvSpPr>
        <p:spPr>
          <a:xfrm>
            <a:off x="9286869" y="9483059"/>
            <a:ext cx="5460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6" name="Google Shape;76;p10"/>
          <p:cNvSpPr/>
          <p:nvPr/>
        </p:nvSpPr>
        <p:spPr>
          <a:xfrm>
            <a:off x="9425490" y="4331148"/>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7" name="Google Shape;77;p10"/>
          <p:cNvSpPr/>
          <p:nvPr/>
        </p:nvSpPr>
        <p:spPr>
          <a:xfrm>
            <a:off x="10306094" y="9099754"/>
            <a:ext cx="1290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8" name="Google Shape;78;p10"/>
          <p:cNvSpPr/>
          <p:nvPr/>
        </p:nvSpPr>
        <p:spPr>
          <a:xfrm>
            <a:off x="10330213" y="431875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9" name="Google Shape;79;p10"/>
          <p:cNvCxnSpPr/>
          <p:nvPr/>
        </p:nvCxnSpPr>
        <p:spPr>
          <a:xfrm flipH="1" rot="10800000">
            <a:off x="10149372" y="8389220"/>
            <a:ext cx="1631400" cy="17100"/>
          </a:xfrm>
          <a:prstGeom prst="straightConnector1">
            <a:avLst/>
          </a:prstGeom>
          <a:noFill/>
          <a:ln cap="flat" cmpd="sng" w="76200">
            <a:solidFill>
              <a:schemeClr val="accent4"/>
            </a:solidFill>
            <a:prstDash val="solid"/>
            <a:round/>
            <a:headEnd len="sm" w="sm" type="none"/>
            <a:tailEnd len="sm" w="sm" type="none"/>
          </a:ln>
        </p:spPr>
      </p:cxnSp>
      <p:sp>
        <p:nvSpPr>
          <p:cNvPr id="80" name="Google Shape;80;p10"/>
          <p:cNvSpPr/>
          <p:nvPr/>
        </p:nvSpPr>
        <p:spPr>
          <a:xfrm>
            <a:off x="10707231" y="8611471"/>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1" name="Google Shape;81;p10"/>
          <p:cNvSpPr/>
          <p:nvPr/>
        </p:nvSpPr>
        <p:spPr>
          <a:xfrm>
            <a:off x="11234936" y="4331148"/>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2" name="Google Shape;82;p10"/>
          <p:cNvSpPr/>
          <p:nvPr/>
        </p:nvSpPr>
        <p:spPr>
          <a:xfrm>
            <a:off x="12013437" y="9099728"/>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3" name="Google Shape;83;p10"/>
          <p:cNvSpPr/>
          <p:nvPr/>
        </p:nvSpPr>
        <p:spPr>
          <a:xfrm>
            <a:off x="13250759" y="9099728"/>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4" name="Google Shape;84;p10"/>
          <p:cNvSpPr/>
          <p:nvPr/>
        </p:nvSpPr>
        <p:spPr>
          <a:xfrm>
            <a:off x="10306105" y="3816831"/>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5" name="Google Shape;85;p10"/>
          <p:cNvSpPr/>
          <p:nvPr/>
        </p:nvSpPr>
        <p:spPr>
          <a:xfrm>
            <a:off x="12176383" y="8611497"/>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86" name="Google Shape;86;p10"/>
          <p:cNvCxnSpPr/>
          <p:nvPr/>
        </p:nvCxnSpPr>
        <p:spPr>
          <a:xfrm flipH="1" rot="10800000">
            <a:off x="13099384" y="3642275"/>
            <a:ext cx="1631400" cy="17100"/>
          </a:xfrm>
          <a:prstGeom prst="straightConnector1">
            <a:avLst/>
          </a:prstGeom>
          <a:noFill/>
          <a:ln cap="flat" cmpd="sng" w="76200">
            <a:solidFill>
              <a:schemeClr val="accent4"/>
            </a:solidFill>
            <a:prstDash val="solid"/>
            <a:round/>
            <a:headEnd len="sm" w="sm" type="none"/>
            <a:tailEnd len="sm" w="sm" type="none"/>
          </a:ln>
        </p:spPr>
      </p:cxnSp>
      <p:sp>
        <p:nvSpPr>
          <p:cNvPr id="87" name="Google Shape;87;p10"/>
          <p:cNvSpPr/>
          <p:nvPr/>
        </p:nvSpPr>
        <p:spPr>
          <a:xfrm>
            <a:off x="13802294" y="3816831"/>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8" name="Google Shape;88;p10"/>
          <p:cNvSpPr/>
          <p:nvPr/>
        </p:nvSpPr>
        <p:spPr>
          <a:xfrm>
            <a:off x="12013437" y="4331148"/>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9" name="Google Shape;89;p10"/>
          <p:cNvSpPr/>
          <p:nvPr/>
        </p:nvSpPr>
        <p:spPr>
          <a:xfrm>
            <a:off x="12564946" y="4318778"/>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0" name="Google Shape;90;p10"/>
          <p:cNvSpPr/>
          <p:nvPr/>
        </p:nvSpPr>
        <p:spPr>
          <a:xfrm>
            <a:off x="13351356" y="4318778"/>
            <a:ext cx="10026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1" name="Google Shape;91;p10"/>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92" name="Google Shape;92;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3" name="Google Shape;93;p10"/>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94" name="Google Shape;94;p10"/>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95" name="Google Shape;95;p10"/>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par>
                                <p:cTn fill="hold" nodeType="withEffect" presetClass="exit" presetID="1" presetSubtype="0">
                                  <p:stCondLst>
                                    <p:cond delay="0"/>
                                  </p:stCondLst>
                                  <p:childTnLst>
                                    <p:set>
                                      <p:cBhvr>
                                        <p:cTn dur="1" fill="hold">
                                          <p:stCondLst>
                                            <p:cond delay="1"/>
                                          </p:stCondLst>
                                        </p:cTn>
                                        <p:tgtEl>
                                          <p:spTgt spid="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grpSp>
        <p:nvGrpSpPr>
          <p:cNvPr id="101" name="Google Shape;101;p11"/>
          <p:cNvGrpSpPr/>
          <p:nvPr/>
        </p:nvGrpSpPr>
        <p:grpSpPr>
          <a:xfrm>
            <a:off x="7203610" y="7014676"/>
            <a:ext cx="10528210" cy="2083076"/>
            <a:chOff x="5784675" y="818500"/>
            <a:chExt cx="2737800" cy="1941900"/>
          </a:xfrm>
        </p:grpSpPr>
        <p:sp>
          <p:nvSpPr>
            <p:cNvPr id="102" name="Google Shape;102;p11"/>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3" name="Google Shape;103;p11"/>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4600" u="none" cap="none" strike="noStrike">
                  <a:solidFill>
                    <a:schemeClr val="accent1"/>
                  </a:solidFill>
                  <a:latin typeface="Poppins"/>
                  <a:ea typeface="Poppins"/>
                  <a:cs typeface="Poppins"/>
                  <a:sym typeface="Poppins"/>
                </a:rPr>
                <a:t>That cowboy is trying to deploy his lasso.</a:t>
              </a:r>
              <a:endParaRPr b="1" i="0" sz="4600" u="none" cap="none" strike="noStrike">
                <a:solidFill>
                  <a:schemeClr val="accent1"/>
                </a:solidFill>
                <a:latin typeface="Poppins"/>
                <a:ea typeface="Poppins"/>
                <a:cs typeface="Poppins"/>
                <a:sym typeface="Poppins"/>
              </a:endParaRPr>
            </a:p>
          </p:txBody>
        </p:sp>
      </p:grpSp>
      <p:grpSp>
        <p:nvGrpSpPr>
          <p:cNvPr id="104" name="Google Shape;104;p11"/>
          <p:cNvGrpSpPr/>
          <p:nvPr/>
        </p:nvGrpSpPr>
        <p:grpSpPr>
          <a:xfrm>
            <a:off x="7203343" y="4487313"/>
            <a:ext cx="10528210" cy="2306395"/>
            <a:chOff x="5784675" y="818500"/>
            <a:chExt cx="2737800" cy="1941900"/>
          </a:xfrm>
        </p:grpSpPr>
        <p:sp>
          <p:nvSpPr>
            <p:cNvPr id="105" name="Google Shape;105;p11"/>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6" name="Google Shape;106;p11"/>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4800" u="none" cap="none" strike="noStrike">
                  <a:solidFill>
                    <a:schemeClr val="accent1"/>
                  </a:solidFill>
                  <a:latin typeface="Poppins"/>
                  <a:ea typeface="Poppins"/>
                  <a:cs typeface="Poppins"/>
                  <a:sym typeface="Poppins"/>
                </a:rPr>
                <a:t>Please give that toy back and stop annoying her.</a:t>
              </a:r>
              <a:endParaRPr b="1" i="0" sz="4800" u="none" cap="none" strike="noStrike">
                <a:solidFill>
                  <a:schemeClr val="accent1"/>
                </a:solidFill>
                <a:latin typeface="Poppins"/>
                <a:ea typeface="Poppins"/>
                <a:cs typeface="Poppins"/>
                <a:sym typeface="Poppins"/>
              </a:endParaRPr>
            </a:p>
          </p:txBody>
        </p:sp>
      </p:grpSp>
      <p:grpSp>
        <p:nvGrpSpPr>
          <p:cNvPr id="107" name="Google Shape;107;p11"/>
          <p:cNvGrpSpPr/>
          <p:nvPr/>
        </p:nvGrpSpPr>
        <p:grpSpPr>
          <a:xfrm>
            <a:off x="7203343" y="2339496"/>
            <a:ext cx="10528210" cy="1970252"/>
            <a:chOff x="5784675" y="1194017"/>
            <a:chExt cx="2737800" cy="1941900"/>
          </a:xfrm>
        </p:grpSpPr>
        <p:sp>
          <p:nvSpPr>
            <p:cNvPr id="108" name="Google Shape;108;p11"/>
            <p:cNvSpPr/>
            <p:nvPr/>
          </p:nvSpPr>
          <p:spPr>
            <a:xfrm>
              <a:off x="5784675" y="1194017"/>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9" name="Google Shape;109;p11"/>
            <p:cNvSpPr/>
            <p:nvPr/>
          </p:nvSpPr>
          <p:spPr>
            <a:xfrm>
              <a:off x="5859780" y="1376424"/>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4800" u="none" cap="none" strike="noStrike">
                  <a:solidFill>
                    <a:schemeClr val="accent1"/>
                  </a:solidFill>
                  <a:latin typeface="Poppins"/>
                  <a:ea typeface="Poppins"/>
                  <a:cs typeface="Poppins"/>
                  <a:sym typeface="Poppins"/>
                </a:rPr>
                <a:t>Ahoy! Enjoy the boat voyage.</a:t>
              </a:r>
              <a:endParaRPr b="1" i="0" sz="4800" u="none" cap="none" strike="noStrike">
                <a:solidFill>
                  <a:schemeClr val="accent1"/>
                </a:solidFill>
                <a:latin typeface="Poppins"/>
                <a:ea typeface="Poppins"/>
                <a:cs typeface="Poppins"/>
                <a:sym typeface="Poppins"/>
              </a:endParaRPr>
            </a:p>
          </p:txBody>
        </p:sp>
      </p:grpSp>
      <p:sp>
        <p:nvSpPr>
          <p:cNvPr id="110" name="Google Shape;110;p11"/>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11" name="Google Shape;111;p11"/>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12" name="Google Shape;112;p11"/>
          <p:cNvPicPr preferRelativeResize="0"/>
          <p:nvPr/>
        </p:nvPicPr>
        <p:blipFill rotWithShape="1">
          <a:blip r:embed="rId4">
            <a:alphaModFix/>
          </a:blip>
          <a:srcRect b="0" l="0" r="0" t="0"/>
          <a:stretch/>
        </p:blipFill>
        <p:spPr>
          <a:xfrm>
            <a:off x="16501000" y="9210300"/>
            <a:ext cx="2242549" cy="1620675"/>
          </a:xfrm>
          <a:prstGeom prst="rect">
            <a:avLst/>
          </a:prstGeom>
          <a:noFill/>
          <a:ln>
            <a:noFill/>
          </a:ln>
        </p:spPr>
      </p:pic>
      <p:sp>
        <p:nvSpPr>
          <p:cNvPr id="113" name="Google Shape;113;p11"/>
          <p:cNvSpPr txBox="1"/>
          <p:nvPr/>
        </p:nvSpPr>
        <p:spPr>
          <a:xfrm>
            <a:off x="612750" y="631025"/>
            <a:ext cx="5742300" cy="220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p:txBody>
      </p:sp>
      <p:sp>
        <p:nvSpPr>
          <p:cNvPr id="114" name="Google Shape;114;p11"/>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15" name="Google Shape;115;p11"/>
          <p:cNvPicPr preferRelativeResize="0"/>
          <p:nvPr/>
        </p:nvPicPr>
        <p:blipFill rotWithShape="1">
          <a:blip r:embed="rId5">
            <a:alphaModFix/>
          </a:blip>
          <a:srcRect b="0" l="0" r="0" t="0"/>
          <a:stretch/>
        </p:blipFill>
        <p:spPr>
          <a:xfrm>
            <a:off x="624650" y="3237450"/>
            <a:ext cx="2781801" cy="2364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p:tgtEl>
                                          <p:spTgt spid="107"/>
                                        </p:tgtEl>
                                        <p:attrNameLst>
                                          <p:attrName>ppt_w</p:attrName>
                                        </p:attrNameLst>
                                      </p:cBhvr>
                                      <p:tavLst>
                                        <p:tav fmla="" tm="0">
                                          <p:val>
                                            <p:strVal val="0"/>
                                          </p:val>
                                        </p:tav>
                                        <p:tav fmla="" tm="100000">
                                          <p:val>
                                            <p:strVal val="#ppt_w"/>
                                          </p:val>
                                        </p:tav>
                                      </p:tavLst>
                                    </p:anim>
                                    <p:anim calcmode="lin" valueType="num">
                                      <p:cBhvr additive="base">
                                        <p:cTn dur="1000"/>
                                        <p:tgtEl>
                                          <p:spTgt spid="1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p:tgtEl>
                                          <p:spTgt spid="104"/>
                                        </p:tgtEl>
                                        <p:attrNameLst>
                                          <p:attrName>ppt_w</p:attrName>
                                        </p:attrNameLst>
                                      </p:cBhvr>
                                      <p:tavLst>
                                        <p:tav fmla="" tm="0">
                                          <p:val>
                                            <p:strVal val="0"/>
                                          </p:val>
                                        </p:tav>
                                        <p:tav fmla="" tm="100000">
                                          <p:val>
                                            <p:strVal val="#ppt_w"/>
                                          </p:val>
                                        </p:tav>
                                      </p:tavLst>
                                    </p:anim>
                                    <p:anim calcmode="lin" valueType="num">
                                      <p:cBhvr additive="base">
                                        <p:cTn dur="1000"/>
                                        <p:tgtEl>
                                          <p:spTgt spid="10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ppt_w</p:attrName>
                                        </p:attrNameLst>
                                      </p:cBhvr>
                                      <p:tavLst>
                                        <p:tav fmla="" tm="0">
                                          <p:val>
                                            <p:strVal val="0"/>
                                          </p:val>
                                        </p:tav>
                                        <p:tav fmla="" tm="100000">
                                          <p:val>
                                            <p:strVal val="#ppt_w"/>
                                          </p:val>
                                        </p:tav>
                                      </p:tavLst>
                                    </p:anim>
                                    <p:anim calcmode="lin" valueType="num">
                                      <p:cBhvr additive="base">
                                        <p:cTn dur="1000"/>
                                        <p:tgtEl>
                                          <p:spTgt spid="10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12"/>
          <p:cNvSpPr txBox="1"/>
          <p:nvPr/>
        </p:nvSpPr>
        <p:spPr>
          <a:xfrm>
            <a:off x="7058207" y="2238035"/>
            <a:ext cx="13231500" cy="79413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11100" u="none" cap="none" strike="noStrike">
                <a:solidFill>
                  <a:schemeClr val="accent1"/>
                </a:solidFill>
                <a:latin typeface="Poppins"/>
                <a:ea typeface="Poppins"/>
                <a:cs typeface="Poppins"/>
                <a:sym typeface="Poppins"/>
              </a:rPr>
              <a:t>destroy	    	joy</a:t>
            </a:r>
            <a:endParaRPr b="1" i="0" sz="11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1100" u="none" cap="none" strike="noStrike">
                <a:solidFill>
                  <a:schemeClr val="accent1"/>
                </a:solidFill>
                <a:latin typeface="Poppins"/>
                <a:ea typeface="Poppins"/>
                <a:cs typeface="Poppins"/>
                <a:sym typeface="Poppins"/>
              </a:rPr>
              <a:t>oyster			    soy</a:t>
            </a:r>
            <a:endParaRPr b="1" i="0" sz="11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1100" u="none" cap="none" strike="noStrike">
                <a:solidFill>
                  <a:schemeClr val="accent1"/>
                </a:solidFill>
                <a:latin typeface="Poppins"/>
                <a:ea typeface="Poppins"/>
                <a:cs typeface="Poppins"/>
                <a:sym typeface="Poppins"/>
              </a:rPr>
              <a:t>royal				      boy</a:t>
            </a:r>
            <a:endParaRPr b="1" i="0" sz="111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7400" u="none" cap="none" strike="noStrike">
              <a:solidFill>
                <a:schemeClr val="accent1"/>
              </a:solidFill>
              <a:highlight>
                <a:srgbClr val="FFFFFF"/>
              </a:highlight>
              <a:latin typeface="Poppins"/>
              <a:ea typeface="Poppins"/>
              <a:cs typeface="Poppins"/>
              <a:sym typeface="Poppins"/>
            </a:endParaRPr>
          </a:p>
        </p:txBody>
      </p:sp>
      <p:sp>
        <p:nvSpPr>
          <p:cNvPr id="122" name="Google Shape;122;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23" name="Google Shape;123;p12"/>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24" name="Google Shape;124;p12"/>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
        <p:nvSpPr>
          <p:cNvPr id="125" name="Google Shape;125;p12"/>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1000"/>
                                        <p:tgtEl>
                                          <p:spTgt spid="121"/>
                                        </p:tgtEl>
                                        <p:attrNameLst>
                                          <p:attrName>ppt_w</p:attrName>
                                        </p:attrNameLst>
                                      </p:cBhvr>
                                      <p:tavLst>
                                        <p:tav fmla="" tm="0">
                                          <p:val>
                                            <p:strVal val="0"/>
                                          </p:val>
                                        </p:tav>
                                        <p:tav fmla="" tm="100000">
                                          <p:val>
                                            <p:strVal val="#ppt_w"/>
                                          </p:val>
                                        </p:tav>
                                      </p:tavLst>
                                    </p:anim>
                                    <p:anim calcmode="lin" valueType="num">
                                      <p:cBhvr additive="base">
                                        <p:cTn dur="1000"/>
                                        <p:tgtEl>
                                          <p:spTgt spid="12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pic>
        <p:nvPicPr>
          <p:cNvPr id="131" name="Google Shape;131;p13"/>
          <p:cNvPicPr preferRelativeResize="0"/>
          <p:nvPr/>
        </p:nvPicPr>
        <p:blipFill rotWithShape="1">
          <a:blip r:embed="rId3">
            <a:alphaModFix/>
          </a:blip>
          <a:srcRect b="0" l="0" r="0" t="0"/>
          <a:stretch/>
        </p:blipFill>
        <p:spPr>
          <a:xfrm>
            <a:off x="7272876" y="3876718"/>
            <a:ext cx="4126223" cy="3114753"/>
          </a:xfrm>
          <a:prstGeom prst="rect">
            <a:avLst/>
          </a:prstGeom>
          <a:noFill/>
          <a:ln>
            <a:noFill/>
          </a:ln>
        </p:spPr>
      </p:pic>
      <p:pic>
        <p:nvPicPr>
          <p:cNvPr id="132" name="Google Shape;132;p13"/>
          <p:cNvPicPr preferRelativeResize="0"/>
          <p:nvPr/>
        </p:nvPicPr>
        <p:blipFill rotWithShape="1">
          <a:blip r:embed="rId4">
            <a:alphaModFix/>
          </a:blip>
          <a:srcRect b="0" l="0" r="0" t="0"/>
          <a:stretch/>
        </p:blipFill>
        <p:spPr>
          <a:xfrm>
            <a:off x="10349990" y="3889070"/>
            <a:ext cx="4126223" cy="4126234"/>
          </a:xfrm>
          <a:prstGeom prst="rect">
            <a:avLst/>
          </a:prstGeom>
          <a:noFill/>
          <a:ln>
            <a:noFill/>
          </a:ln>
        </p:spPr>
      </p:pic>
      <p:pic>
        <p:nvPicPr>
          <p:cNvPr id="133" name="Google Shape;133;p13"/>
          <p:cNvPicPr preferRelativeResize="0"/>
          <p:nvPr/>
        </p:nvPicPr>
        <p:blipFill rotWithShape="1">
          <a:blip r:embed="rId5">
            <a:alphaModFix/>
          </a:blip>
          <a:srcRect b="0" l="0" r="0" t="0"/>
          <a:stretch/>
        </p:blipFill>
        <p:spPr>
          <a:xfrm>
            <a:off x="13474047" y="3889070"/>
            <a:ext cx="4126223" cy="4126234"/>
          </a:xfrm>
          <a:prstGeom prst="rect">
            <a:avLst/>
          </a:prstGeom>
          <a:noFill/>
          <a:ln>
            <a:noFill/>
          </a:ln>
        </p:spPr>
      </p:pic>
      <p:pic>
        <p:nvPicPr>
          <p:cNvPr id="134" name="Google Shape;134;p13"/>
          <p:cNvPicPr preferRelativeResize="0"/>
          <p:nvPr/>
        </p:nvPicPr>
        <p:blipFill rotWithShape="1">
          <a:blip r:embed="rId6">
            <a:alphaModFix/>
          </a:blip>
          <a:srcRect b="0" l="0" r="0" t="0"/>
          <a:stretch/>
        </p:blipFill>
        <p:spPr>
          <a:xfrm>
            <a:off x="16547494" y="3895535"/>
            <a:ext cx="3077120" cy="3077125"/>
          </a:xfrm>
          <a:prstGeom prst="rect">
            <a:avLst/>
          </a:prstGeom>
          <a:noFill/>
          <a:ln>
            <a:noFill/>
          </a:ln>
        </p:spPr>
      </p:pic>
      <p:sp>
        <p:nvSpPr>
          <p:cNvPr id="135" name="Google Shape;135;p13"/>
          <p:cNvSpPr txBox="1"/>
          <p:nvPr/>
        </p:nvSpPr>
        <p:spPr>
          <a:xfrm>
            <a:off x="7344183" y="3846926"/>
            <a:ext cx="3077100" cy="2594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4000" u="none" cap="none" strike="noStrike">
                <a:solidFill>
                  <a:schemeClr val="lt1"/>
                </a:solidFill>
                <a:latin typeface="Poppins"/>
                <a:ea typeface="Poppins"/>
                <a:cs typeface="Poppins"/>
                <a:sym typeface="Poppins"/>
              </a:rPr>
              <a:t>r</a:t>
            </a:r>
            <a:endParaRPr b="1" i="0" sz="14000" u="none" cap="none" strike="noStrike">
              <a:solidFill>
                <a:srgbClr val="000000"/>
              </a:solidFill>
              <a:latin typeface="Poppins"/>
              <a:ea typeface="Poppins"/>
              <a:cs typeface="Poppins"/>
              <a:sym typeface="Poppins"/>
            </a:endParaRPr>
          </a:p>
        </p:txBody>
      </p:sp>
      <p:sp>
        <p:nvSpPr>
          <p:cNvPr id="136" name="Google Shape;136;p13"/>
          <p:cNvSpPr txBox="1"/>
          <p:nvPr/>
        </p:nvSpPr>
        <p:spPr>
          <a:xfrm>
            <a:off x="16675853" y="3846926"/>
            <a:ext cx="3077100" cy="2594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4000" u="none" cap="none" strike="noStrike">
                <a:solidFill>
                  <a:schemeClr val="lt1"/>
                </a:solidFill>
                <a:latin typeface="Poppins"/>
                <a:ea typeface="Poppins"/>
                <a:cs typeface="Poppins"/>
                <a:sym typeface="Poppins"/>
              </a:rPr>
              <a:t>l</a:t>
            </a:r>
            <a:endParaRPr b="1" i="0" sz="14000" u="none" cap="none" strike="noStrike">
              <a:solidFill>
                <a:srgbClr val="000000"/>
              </a:solidFill>
              <a:latin typeface="Poppins"/>
              <a:ea typeface="Poppins"/>
              <a:cs typeface="Poppins"/>
              <a:sym typeface="Poppins"/>
            </a:endParaRPr>
          </a:p>
        </p:txBody>
      </p:sp>
      <p:sp>
        <p:nvSpPr>
          <p:cNvPr id="137" name="Google Shape;137;p13"/>
          <p:cNvSpPr txBox="1"/>
          <p:nvPr/>
        </p:nvSpPr>
        <p:spPr>
          <a:xfrm>
            <a:off x="13795582" y="3846926"/>
            <a:ext cx="3077100" cy="2594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4000" u="none" cap="none" strike="noStrike">
                <a:solidFill>
                  <a:schemeClr val="lt1"/>
                </a:solidFill>
                <a:latin typeface="Poppins"/>
                <a:ea typeface="Poppins"/>
                <a:cs typeface="Poppins"/>
                <a:sym typeface="Poppins"/>
              </a:rPr>
              <a:t>a</a:t>
            </a:r>
            <a:endParaRPr b="1" i="0" sz="14000" u="none" cap="none" strike="noStrike">
              <a:solidFill>
                <a:srgbClr val="000000"/>
              </a:solidFill>
              <a:latin typeface="Poppins"/>
              <a:ea typeface="Poppins"/>
              <a:cs typeface="Poppins"/>
              <a:sym typeface="Poppins"/>
            </a:endParaRPr>
          </a:p>
        </p:txBody>
      </p:sp>
      <p:sp>
        <p:nvSpPr>
          <p:cNvPr id="138" name="Google Shape;138;p13"/>
          <p:cNvSpPr txBox="1"/>
          <p:nvPr/>
        </p:nvSpPr>
        <p:spPr>
          <a:xfrm>
            <a:off x="10789344" y="3846926"/>
            <a:ext cx="3077100" cy="2594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4000" u="none" cap="none" strike="noStrike">
                <a:solidFill>
                  <a:schemeClr val="lt1"/>
                </a:solidFill>
                <a:latin typeface="Poppins"/>
                <a:ea typeface="Poppins"/>
                <a:cs typeface="Poppins"/>
                <a:sym typeface="Poppins"/>
              </a:rPr>
              <a:t>oy</a:t>
            </a:r>
            <a:endParaRPr b="1" i="0" sz="14000" u="none" cap="none" strike="noStrike">
              <a:solidFill>
                <a:srgbClr val="000000"/>
              </a:solidFill>
              <a:latin typeface="Poppins"/>
              <a:ea typeface="Poppins"/>
              <a:cs typeface="Poppins"/>
              <a:sym typeface="Poppins"/>
            </a:endParaRPr>
          </a:p>
        </p:txBody>
      </p:sp>
      <p:sp>
        <p:nvSpPr>
          <p:cNvPr id="139" name="Google Shape;139;p13"/>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40" name="Google Shape;140;p13"/>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41" name="Google Shape;141;p13"/>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
        <p:nvSpPr>
          <p:cNvPr id="142" name="Google Shape;142;p13"/>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pic>
        <p:nvPicPr>
          <p:cNvPr id="148" name="Google Shape;148;p14"/>
          <p:cNvPicPr preferRelativeResize="0"/>
          <p:nvPr/>
        </p:nvPicPr>
        <p:blipFill rotWithShape="1">
          <a:blip r:embed="rId3">
            <a:alphaModFix/>
          </a:blip>
          <a:srcRect b="0" l="0" r="0" t="0"/>
          <a:stretch/>
        </p:blipFill>
        <p:spPr>
          <a:xfrm>
            <a:off x="7290776" y="3877221"/>
            <a:ext cx="4195886" cy="3167340"/>
          </a:xfrm>
          <a:prstGeom prst="rect">
            <a:avLst/>
          </a:prstGeom>
          <a:noFill/>
          <a:ln>
            <a:noFill/>
          </a:ln>
        </p:spPr>
      </p:pic>
      <p:pic>
        <p:nvPicPr>
          <p:cNvPr id="149" name="Google Shape;149;p14"/>
          <p:cNvPicPr preferRelativeResize="0"/>
          <p:nvPr/>
        </p:nvPicPr>
        <p:blipFill rotWithShape="1">
          <a:blip r:embed="rId4">
            <a:alphaModFix/>
          </a:blip>
          <a:srcRect b="0" l="0" r="0" t="0"/>
          <a:stretch/>
        </p:blipFill>
        <p:spPr>
          <a:xfrm>
            <a:off x="10419840" y="3889781"/>
            <a:ext cx="4195886" cy="4195896"/>
          </a:xfrm>
          <a:prstGeom prst="rect">
            <a:avLst/>
          </a:prstGeom>
          <a:noFill/>
          <a:ln>
            <a:noFill/>
          </a:ln>
        </p:spPr>
      </p:pic>
      <p:pic>
        <p:nvPicPr>
          <p:cNvPr id="150" name="Google Shape;150;p14"/>
          <p:cNvPicPr preferRelativeResize="0"/>
          <p:nvPr/>
        </p:nvPicPr>
        <p:blipFill rotWithShape="1">
          <a:blip r:embed="rId5">
            <a:alphaModFix/>
          </a:blip>
          <a:srcRect b="0" l="0" r="0" t="0"/>
          <a:stretch/>
        </p:blipFill>
        <p:spPr>
          <a:xfrm>
            <a:off x="13596640" y="3889781"/>
            <a:ext cx="4195886" cy="4195896"/>
          </a:xfrm>
          <a:prstGeom prst="rect">
            <a:avLst/>
          </a:prstGeom>
          <a:noFill/>
          <a:ln>
            <a:noFill/>
          </a:ln>
        </p:spPr>
      </p:pic>
      <p:pic>
        <p:nvPicPr>
          <p:cNvPr id="151" name="Google Shape;151;p14"/>
          <p:cNvPicPr preferRelativeResize="0"/>
          <p:nvPr/>
        </p:nvPicPr>
        <p:blipFill rotWithShape="1">
          <a:blip r:embed="rId6">
            <a:alphaModFix/>
          </a:blip>
          <a:srcRect b="0" l="0" r="0" t="0"/>
          <a:stretch/>
        </p:blipFill>
        <p:spPr>
          <a:xfrm>
            <a:off x="16721975" y="3896356"/>
            <a:ext cx="3129068" cy="3129073"/>
          </a:xfrm>
          <a:prstGeom prst="rect">
            <a:avLst/>
          </a:prstGeom>
          <a:noFill/>
          <a:ln>
            <a:noFill/>
          </a:ln>
        </p:spPr>
      </p:pic>
      <p:sp>
        <p:nvSpPr>
          <p:cNvPr id="152" name="Google Shape;152;p14"/>
          <p:cNvSpPr txBox="1"/>
          <p:nvPr/>
        </p:nvSpPr>
        <p:spPr>
          <a:xfrm>
            <a:off x="7363287" y="3846926"/>
            <a:ext cx="3129000" cy="2638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4000" u="none" cap="none" strike="noStrike">
                <a:solidFill>
                  <a:schemeClr val="lt1"/>
                </a:solidFill>
                <a:latin typeface="Poppins"/>
                <a:ea typeface="Poppins"/>
                <a:cs typeface="Poppins"/>
                <a:sym typeface="Poppins"/>
              </a:rPr>
              <a:t>l</a:t>
            </a:r>
            <a:endParaRPr b="1" i="0" sz="14000" u="none" cap="none" strike="noStrike">
              <a:solidFill>
                <a:srgbClr val="000000"/>
              </a:solidFill>
              <a:latin typeface="Poppins"/>
              <a:ea typeface="Poppins"/>
              <a:cs typeface="Poppins"/>
              <a:sym typeface="Poppins"/>
            </a:endParaRPr>
          </a:p>
        </p:txBody>
      </p:sp>
      <p:sp>
        <p:nvSpPr>
          <p:cNvPr id="153" name="Google Shape;153;p14"/>
          <p:cNvSpPr txBox="1"/>
          <p:nvPr/>
        </p:nvSpPr>
        <p:spPr>
          <a:xfrm>
            <a:off x="16852501" y="3846926"/>
            <a:ext cx="3129000" cy="2638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4000" u="none" cap="none" strike="noStrike">
                <a:solidFill>
                  <a:schemeClr val="lt1"/>
                </a:solidFill>
                <a:latin typeface="Poppins"/>
                <a:ea typeface="Poppins"/>
                <a:cs typeface="Poppins"/>
                <a:sym typeface="Poppins"/>
              </a:rPr>
              <a:t>l</a:t>
            </a:r>
            <a:endParaRPr b="1" i="0" sz="14000" u="none" cap="none" strike="noStrike">
              <a:solidFill>
                <a:srgbClr val="000000"/>
              </a:solidFill>
              <a:latin typeface="Poppins"/>
              <a:ea typeface="Poppins"/>
              <a:cs typeface="Poppins"/>
              <a:sym typeface="Poppins"/>
            </a:endParaRPr>
          </a:p>
        </p:txBody>
      </p:sp>
      <p:sp>
        <p:nvSpPr>
          <p:cNvPr id="154" name="Google Shape;154;p14"/>
          <p:cNvSpPr txBox="1"/>
          <p:nvPr/>
        </p:nvSpPr>
        <p:spPr>
          <a:xfrm>
            <a:off x="13923603" y="3846926"/>
            <a:ext cx="3129000" cy="2638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4000" u="none" cap="none" strike="noStrike">
                <a:solidFill>
                  <a:schemeClr val="lt1"/>
                </a:solidFill>
                <a:latin typeface="Poppins"/>
                <a:ea typeface="Poppins"/>
                <a:cs typeface="Poppins"/>
                <a:sym typeface="Poppins"/>
              </a:rPr>
              <a:t>a</a:t>
            </a:r>
            <a:endParaRPr b="1" i="0" sz="14000" u="none" cap="none" strike="noStrike">
              <a:solidFill>
                <a:srgbClr val="000000"/>
              </a:solidFill>
              <a:latin typeface="Poppins"/>
              <a:ea typeface="Poppins"/>
              <a:cs typeface="Poppins"/>
              <a:sym typeface="Poppins"/>
            </a:endParaRPr>
          </a:p>
        </p:txBody>
      </p:sp>
      <p:sp>
        <p:nvSpPr>
          <p:cNvPr id="155" name="Google Shape;155;p14"/>
          <p:cNvSpPr txBox="1"/>
          <p:nvPr/>
        </p:nvSpPr>
        <p:spPr>
          <a:xfrm>
            <a:off x="10874881" y="3846926"/>
            <a:ext cx="3129000" cy="2638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4000" u="none" cap="none" strike="noStrike">
                <a:solidFill>
                  <a:schemeClr val="lt1"/>
                </a:solidFill>
                <a:latin typeface="Poppins"/>
                <a:ea typeface="Poppins"/>
                <a:cs typeface="Poppins"/>
                <a:sym typeface="Poppins"/>
              </a:rPr>
              <a:t>oy</a:t>
            </a:r>
            <a:endParaRPr b="1" i="0" sz="14000" u="none" cap="none" strike="noStrike">
              <a:solidFill>
                <a:srgbClr val="000000"/>
              </a:solidFill>
              <a:latin typeface="Poppins"/>
              <a:ea typeface="Poppins"/>
              <a:cs typeface="Poppins"/>
              <a:sym typeface="Poppins"/>
            </a:endParaRPr>
          </a:p>
        </p:txBody>
      </p:sp>
      <p:sp>
        <p:nvSpPr>
          <p:cNvPr id="156" name="Google Shape;156;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57" name="Google Shape;157;p14"/>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58" name="Google Shape;158;p14"/>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grpSp>
        <p:nvGrpSpPr>
          <p:cNvPr id="164" name="Google Shape;164;p15"/>
          <p:cNvGrpSpPr/>
          <p:nvPr/>
        </p:nvGrpSpPr>
        <p:grpSpPr>
          <a:xfrm>
            <a:off x="9813121" y="1726739"/>
            <a:ext cx="5833157" cy="3109759"/>
            <a:chOff x="5784675" y="818500"/>
            <a:chExt cx="2737800" cy="1941900"/>
          </a:xfrm>
        </p:grpSpPr>
        <p:sp>
          <p:nvSpPr>
            <p:cNvPr id="165" name="Google Shape;165;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6" name="Google Shape;166;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0600"/>
                <a:buFont typeface="Arial"/>
                <a:buNone/>
              </a:pPr>
              <a:r>
                <a:rPr b="1" i="0" lang="en" sz="9000" u="none" cap="none" strike="noStrike">
                  <a:solidFill>
                    <a:schemeClr val="accent2"/>
                  </a:solidFill>
                  <a:latin typeface="Poppins"/>
                  <a:ea typeface="Poppins"/>
                  <a:cs typeface="Poppins"/>
                  <a:sym typeface="Poppins"/>
                </a:rPr>
                <a:t>eight</a:t>
              </a:r>
              <a:endParaRPr b="1" i="0" sz="9000" u="none" cap="none" strike="noStrike">
                <a:solidFill>
                  <a:schemeClr val="accent2"/>
                </a:solidFill>
                <a:latin typeface="Poppins"/>
                <a:ea typeface="Poppins"/>
                <a:cs typeface="Poppins"/>
                <a:sym typeface="Poppins"/>
              </a:endParaRPr>
            </a:p>
          </p:txBody>
        </p:sp>
      </p:grpSp>
      <p:sp>
        <p:nvSpPr>
          <p:cNvPr id="167" name="Google Shape;167;p15"/>
          <p:cNvSpPr/>
          <p:nvPr/>
        </p:nvSpPr>
        <p:spPr>
          <a:xfrm>
            <a:off x="11105222" y="2636294"/>
            <a:ext cx="2702700" cy="15393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grpSp>
        <p:nvGrpSpPr>
          <p:cNvPr id="168" name="Google Shape;168;p15"/>
          <p:cNvGrpSpPr/>
          <p:nvPr/>
        </p:nvGrpSpPr>
        <p:grpSpPr>
          <a:xfrm>
            <a:off x="9813121" y="5778985"/>
            <a:ext cx="5833157" cy="3109759"/>
            <a:chOff x="5784675" y="818500"/>
            <a:chExt cx="2737800" cy="1941900"/>
          </a:xfrm>
        </p:grpSpPr>
        <p:sp>
          <p:nvSpPr>
            <p:cNvPr id="169" name="Google Shape;169;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70" name="Google Shape;170;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carry</a:t>
              </a:r>
              <a:endParaRPr b="1" i="0" sz="11000" u="none" cap="none" strike="noStrike">
                <a:solidFill>
                  <a:schemeClr val="accent2"/>
                </a:solidFill>
                <a:latin typeface="Poppins"/>
                <a:ea typeface="Poppins"/>
                <a:cs typeface="Poppins"/>
                <a:sym typeface="Poppins"/>
              </a:endParaRPr>
            </a:p>
          </p:txBody>
        </p:sp>
      </p:grpSp>
      <p:sp>
        <p:nvSpPr>
          <p:cNvPr id="171" name="Google Shape;171;p15"/>
          <p:cNvSpPr/>
          <p:nvPr/>
        </p:nvSpPr>
        <p:spPr>
          <a:xfrm>
            <a:off x="12401587" y="4299180"/>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172" name="Google Shape;172;p15"/>
          <p:cNvCxnSpPr/>
          <p:nvPr/>
        </p:nvCxnSpPr>
        <p:spPr>
          <a:xfrm>
            <a:off x="13211643" y="6718063"/>
            <a:ext cx="17700" cy="1451400"/>
          </a:xfrm>
          <a:prstGeom prst="straightConnector1">
            <a:avLst/>
          </a:prstGeom>
          <a:noFill/>
          <a:ln cap="flat" cmpd="sng" w="76200">
            <a:solidFill>
              <a:schemeClr val="accent4"/>
            </a:solidFill>
            <a:prstDash val="solid"/>
            <a:round/>
            <a:headEnd len="sm" w="sm" type="none"/>
            <a:tailEnd len="sm" w="sm" type="none"/>
          </a:ln>
        </p:spPr>
      </p:cxnSp>
      <p:cxnSp>
        <p:nvCxnSpPr>
          <p:cNvPr id="173" name="Google Shape;173;p15"/>
          <p:cNvCxnSpPr/>
          <p:nvPr/>
        </p:nvCxnSpPr>
        <p:spPr>
          <a:xfrm>
            <a:off x="12129790" y="7959791"/>
            <a:ext cx="932100" cy="17700"/>
          </a:xfrm>
          <a:prstGeom prst="straightConnector1">
            <a:avLst/>
          </a:prstGeom>
          <a:noFill/>
          <a:ln cap="flat" cmpd="sng" w="76200">
            <a:solidFill>
              <a:schemeClr val="accent4"/>
            </a:solidFill>
            <a:prstDash val="solid"/>
            <a:round/>
            <a:headEnd len="sm" w="sm" type="none"/>
            <a:tailEnd len="sm" w="sm" type="none"/>
          </a:ln>
        </p:spPr>
      </p:cxnSp>
      <p:sp>
        <p:nvSpPr>
          <p:cNvPr id="174" name="Google Shape;174;p15"/>
          <p:cNvSpPr/>
          <p:nvPr/>
        </p:nvSpPr>
        <p:spPr>
          <a:xfrm>
            <a:off x="12535506" y="8169449"/>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75" name="Google Shape;175;p15"/>
          <p:cNvSpPr/>
          <p:nvPr/>
        </p:nvSpPr>
        <p:spPr>
          <a:xfrm>
            <a:off x="13808012" y="8169449"/>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76" name="Google Shape;176;p15"/>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High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Frequency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77" name="Google Shape;177;p15"/>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78" name="Google Shape;178;p15"/>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79" name="Google Shape;179;p15"/>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
        <p:nvSpPr>
          <p:cNvPr id="180" name="Google Shape;180;p15"/>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1000"/>
                                        <p:tgtEl>
                                          <p:spTgt spid="164"/>
                                        </p:tgtEl>
                                        <p:attrNameLst>
                                          <p:attrName>ppt_w</p:attrName>
                                        </p:attrNameLst>
                                      </p:cBhvr>
                                      <p:tavLst>
                                        <p:tav fmla="" tm="0">
                                          <p:val>
                                            <p:strVal val="0"/>
                                          </p:val>
                                        </p:tav>
                                        <p:tav fmla="" tm="100000">
                                          <p:val>
                                            <p:strVal val="#ppt_w"/>
                                          </p:val>
                                        </p:tav>
                                      </p:tavLst>
                                    </p:anim>
                                    <p:anim calcmode="lin" valueType="num">
                                      <p:cBhvr additive="base">
                                        <p:cTn dur="1000"/>
                                        <p:tgtEl>
                                          <p:spTgt spid="1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ppt_w</p:attrName>
                                        </p:attrNameLst>
                                      </p:cBhvr>
                                      <p:tavLst>
                                        <p:tav fmla="" tm="0">
                                          <p:val>
                                            <p:strVal val="0"/>
                                          </p:val>
                                        </p:tav>
                                        <p:tav fmla="" tm="100000">
                                          <p:val>
                                            <p:strVal val="#ppt_w"/>
                                          </p:val>
                                        </p:tav>
                                      </p:tavLst>
                                    </p:anim>
                                    <p:anim calcmode="lin" valueType="num">
                                      <p:cBhvr additive="base">
                                        <p:cTn dur="1000"/>
                                        <p:tgtEl>
                                          <p:spTgt spid="1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