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
      <p:font typeface="Short Stack"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38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4689"/>
        <p:guide pos="317"/>
        <p:guide orient="horz" pos="158"/>
        <p:guide orient="horz" pos="2454"/>
        <p:guide pos="6393"/>
        <p:guide pos="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 start Level D! In unit 1, we'll look at decoding and spelling words with diphthongs. Our first diphthong is o-i pronounced /oy/.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o-i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O-i is a diphthong. A diphthong are two letters, usually vowels, that when combined make a unique sound that changes from the beginning to the end. Listen. /oy/. Do you hear how it starts as one sound but ends as another? That's a diphthong. Say it with me. /oy/.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/oy/.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O-i says /oy/ like </a:t>
            </a:r>
            <a:r>
              <a:rPr lang="en" sz="1200" i="1">
                <a:solidFill>
                  <a:schemeClr val="dk1"/>
                </a:solidFill>
                <a:latin typeface="Poppins"/>
                <a:ea typeface="Poppins"/>
                <a:cs typeface="Poppins"/>
                <a:sym typeface="Poppins"/>
              </a:rPr>
              <a:t>j</a:t>
            </a:r>
            <a:r>
              <a:rPr lang="en" sz="1200" i="1" u="sng">
                <a:solidFill>
                  <a:schemeClr val="dk1"/>
                </a:solidFill>
                <a:latin typeface="Poppins"/>
                <a:ea typeface="Poppins"/>
                <a:cs typeface="Poppins"/>
                <a:sym typeface="Poppins"/>
              </a:rPr>
              <a:t>oi</a:t>
            </a:r>
            <a:r>
              <a:rPr lang="en" sz="1200" i="1">
                <a:solidFill>
                  <a:schemeClr val="dk1"/>
                </a:solidFill>
                <a:latin typeface="Poppins"/>
                <a:ea typeface="Poppins"/>
                <a:cs typeface="Poppins"/>
                <a:sym typeface="Poppins"/>
              </a:rPr>
              <a:t>n</a:t>
            </a:r>
            <a:r>
              <a:rPr lang="en" sz="1200">
                <a:solidFill>
                  <a:schemeClr val="dk1"/>
                </a:solidFill>
                <a:latin typeface="Poppins"/>
                <a:ea typeface="Poppins"/>
                <a:cs typeface="Poppins"/>
                <a:sym typeface="Poppins"/>
              </a:rPr>
              <a:t> the </a:t>
            </a:r>
            <a:r>
              <a:rPr lang="en" sz="1200" i="1">
                <a:solidFill>
                  <a:schemeClr val="dk1"/>
                </a:solidFill>
                <a:latin typeface="Poppins"/>
                <a:ea typeface="Poppins"/>
                <a:cs typeface="Poppins"/>
                <a:sym typeface="Poppins"/>
              </a:rPr>
              <a:t>n</a:t>
            </a:r>
            <a:r>
              <a:rPr lang="en" sz="1200" i="1" u="sng">
                <a:solidFill>
                  <a:schemeClr val="dk1"/>
                </a:solidFill>
                <a:latin typeface="Poppins"/>
                <a:ea typeface="Poppins"/>
                <a:cs typeface="Poppins"/>
                <a:sym typeface="Poppins"/>
              </a:rPr>
              <a:t>oi</a:t>
            </a:r>
            <a:r>
              <a:rPr lang="en" sz="1200" i="1">
                <a:solidFill>
                  <a:schemeClr val="dk1"/>
                </a:solidFill>
                <a:latin typeface="Poppins"/>
                <a:ea typeface="Poppins"/>
                <a:cs typeface="Poppins"/>
                <a:sym typeface="Poppins"/>
              </a:rPr>
              <a:t>se</a:t>
            </a:r>
            <a:r>
              <a:rPr lang="en" sz="1200">
                <a:solidFill>
                  <a:schemeClr val="dk1"/>
                </a:solidFill>
                <a:latin typeface="Poppins"/>
                <a:ea typeface="Poppins"/>
                <a:cs typeface="Poppins"/>
                <a:sym typeface="Poppins"/>
              </a:rPr>
              <a:t>. For example, when I see choice, I say /ch/ /oy/ /s/ = choice. What does o-i say?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There is one more special thing about /oy/ spelled o-i. We do not use it at the end of words because English words don't end in i. This spelling of /oy/ will be used in the beginning or middle of words.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o-i can say the diphthong, /oy/.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o-i makes the diphthong sound, /oy/.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choice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 /oy/. I notice that there is an e after the c. That e makes the c soft. /s/. Putting it altogether. /ch/ /oy/ /s/ = "choice".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choice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turmoil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o-i and a u-r.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o-i and u-r. It must be two syllables. Where are you going to divide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decide where to divide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try dividing between the r and m. T-u-r = "tur". M-o-i-l = /m/ /oy/ /l/ = "moil". You do it with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o-i says /oy/. Great thinking while blending the sounds today!</a:t>
            </a:r>
            <a:endParaRPr sz="1200" b="1">
              <a:solidFill>
                <a:schemeClr val="dk1"/>
              </a:solidFill>
              <a:latin typeface="Poppins"/>
              <a:ea typeface="Poppins"/>
              <a:cs typeface="Poppins"/>
              <a:sym typeface="Poppins"/>
            </a:endParaRPr>
          </a:p>
        </p:txBody>
      </p:sp>
      <p:sp>
        <p:nvSpPr>
          <p:cNvPr id="67" name="Google Shape;67;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8" name="Google Shape;68;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Please avoid that poor choice.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Hoist the toilet out the door.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Let's rejoice and join the noisy party.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o-i makes the sound, /oy/. Those brains are growing!</a:t>
            </a:r>
            <a:endParaRPr sz="1200" b="1">
              <a:solidFill>
                <a:schemeClr val="dk1"/>
              </a:solidFill>
              <a:latin typeface="Poppins"/>
              <a:ea typeface="Poppins"/>
              <a:cs typeface="Poppins"/>
              <a:sym typeface="Poppins"/>
            </a:endParaRPr>
          </a:p>
        </p:txBody>
      </p:sp>
      <p:sp>
        <p:nvSpPr>
          <p:cNvPr id="98" name="Google Shape;9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9" name="Google Shape;9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appoint, oink, spoil, toilet, coin, avoid</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8" name="Google Shape;118;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19" name="Google Shape;119;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boil</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boil</a:t>
            </a:r>
            <a:r>
              <a:rPr lang="en" sz="1200">
                <a:solidFill>
                  <a:schemeClr val="dk1"/>
                </a:solidFill>
                <a:latin typeface="Poppins"/>
                <a:ea typeface="Poppins"/>
                <a:cs typeface="Poppins"/>
                <a:sym typeface="Poppins"/>
              </a:rPr>
              <a:t>. Let's listen to the sounds and match the sound to the correct letter. The word is "boil". I hear /b/ /oy/ /l/. We'll use o-i for the /oy/ because it's in the middle of the word.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boil </a:t>
            </a:r>
            <a:r>
              <a:rPr lang="en" sz="1200">
                <a:solidFill>
                  <a:schemeClr val="dk1"/>
                </a:solidFill>
                <a:latin typeface="Poppins"/>
                <a:ea typeface="Poppins"/>
                <a:cs typeface="Poppins"/>
                <a:sym typeface="Poppins"/>
              </a:rPr>
              <a:t>we write the letters b-o-i-l. /b/ /oy/ /l/ = b-o-i-l. You spelled it. </a:t>
            </a:r>
            <a:endParaRPr sz="1200" b="1">
              <a:solidFill>
                <a:schemeClr val="dk1"/>
              </a:solidFill>
              <a:latin typeface="Poppins"/>
              <a:ea typeface="Poppins"/>
              <a:cs typeface="Poppins"/>
              <a:sym typeface="Poppins"/>
            </a:endParaRPr>
          </a:p>
        </p:txBody>
      </p:sp>
      <p:sp>
        <p:nvSpPr>
          <p:cNvPr id="128" name="Google Shape;128;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9" name="Google Shape;129;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a:t>
            </a:r>
            <a:r>
              <a:rPr lang="en" sz="1200" i="1">
                <a:solidFill>
                  <a:schemeClr val="dk1"/>
                </a:solidFill>
                <a:latin typeface="Poppins"/>
                <a:ea typeface="Poppins"/>
                <a:cs typeface="Poppins"/>
                <a:sym typeface="Poppins"/>
              </a:rPr>
              <a:t>boil </a:t>
            </a:r>
            <a:r>
              <a:rPr lang="en" sz="1200">
                <a:solidFill>
                  <a:schemeClr val="dk1"/>
                </a:solidFill>
                <a:latin typeface="Poppins"/>
                <a:ea typeface="Poppins"/>
                <a:cs typeface="Poppins"/>
                <a:sym typeface="Poppins"/>
              </a:rPr>
              <a:t>to </a:t>
            </a:r>
            <a:r>
              <a:rPr lang="en" sz="1200" i="1">
                <a:solidFill>
                  <a:schemeClr val="dk1"/>
                </a:solidFill>
                <a:latin typeface="Poppins"/>
                <a:ea typeface="Poppins"/>
                <a:cs typeface="Poppins"/>
                <a:sym typeface="Poppins"/>
              </a:rPr>
              <a:t>soil. </a:t>
            </a:r>
            <a:r>
              <a:rPr lang="en" sz="1200">
                <a:solidFill>
                  <a:schemeClr val="dk1"/>
                </a:solidFill>
                <a:latin typeface="Poppins"/>
                <a:ea typeface="Poppins"/>
                <a:cs typeface="Poppins"/>
                <a:sym typeface="Poppins"/>
              </a:rPr>
              <a:t>How do I spell the word </a:t>
            </a:r>
            <a:r>
              <a:rPr lang="en" sz="1200" i="1">
                <a:solidFill>
                  <a:schemeClr val="dk1"/>
                </a:solidFill>
                <a:latin typeface="Poppins"/>
                <a:ea typeface="Poppins"/>
                <a:cs typeface="Poppins"/>
                <a:sym typeface="Poppins"/>
              </a:rPr>
              <a:t>soil</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"soil" we write the letters s-o-i-l. </a:t>
            </a:r>
            <a:endParaRPr sz="1200">
              <a:solidFill>
                <a:schemeClr val="dk1"/>
              </a:solidFill>
              <a:latin typeface="Poppins"/>
              <a:ea typeface="Poppins"/>
              <a:cs typeface="Poppins"/>
              <a:sym typeface="Poppins"/>
            </a:endParaRPr>
          </a:p>
        </p:txBody>
      </p:sp>
      <p:sp>
        <p:nvSpPr>
          <p:cNvPr id="143" name="Google Shape;143;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44" name="Google Shape;144;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change the word to </a:t>
            </a:r>
            <a:r>
              <a:rPr lang="en" sz="1200" i="1">
                <a:solidFill>
                  <a:schemeClr val="dk1"/>
                </a:solidFill>
                <a:latin typeface="Poppins"/>
                <a:ea typeface="Poppins"/>
                <a:cs typeface="Poppins"/>
                <a:sym typeface="Poppins"/>
              </a:rPr>
              <a:t>broil</a:t>
            </a:r>
            <a:r>
              <a:rPr lang="en" sz="1200">
                <a:solidFill>
                  <a:schemeClr val="dk1"/>
                </a:solidFill>
                <a:latin typeface="Poppins"/>
                <a:ea typeface="Poppins"/>
                <a:cs typeface="Poppins"/>
                <a:sym typeface="Poppins"/>
              </a:rPr>
              <a:t>. How would we spell</a:t>
            </a:r>
            <a:r>
              <a:rPr lang="en" sz="1200" i="1">
                <a:solidFill>
                  <a:schemeClr val="dk1"/>
                </a:solidFill>
                <a:latin typeface="Poppins"/>
                <a:ea typeface="Poppins"/>
                <a:cs typeface="Poppins"/>
                <a:sym typeface="Poppins"/>
              </a:rPr>
              <a:t> broil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time to change the /s/ to /b/ /r/.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How did you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Allows students to share.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o-i says /oy/. Great thinking! Awesome job spelling words today!</a:t>
            </a:r>
            <a:endParaRPr sz="1200">
              <a:solidFill>
                <a:schemeClr val="dk1"/>
              </a:solidFill>
              <a:latin typeface="Poppins"/>
              <a:ea typeface="Poppins"/>
              <a:cs typeface="Poppins"/>
              <a:sym typeface="Poppins"/>
            </a:endParaRPr>
          </a:p>
        </p:txBody>
      </p:sp>
      <p:sp>
        <p:nvSpPr>
          <p:cNvPr id="157" name="Google Shape;157;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8" name="Google Shape;158;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enough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identifying any letters that stick together. I see o-u-g-h. I am going to underline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o-u-g-h. en</a:t>
            </a:r>
            <a:r>
              <a:rPr lang="en" sz="1200" u="sng">
                <a:solidFill>
                  <a:schemeClr val="dk1"/>
                </a:solidFill>
                <a:latin typeface="Poppins"/>
                <a:ea typeface="Poppins"/>
                <a:cs typeface="Poppins"/>
                <a:sym typeface="Poppins"/>
              </a:rPr>
              <a:t>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we also have an e in this word. That tells me that we have 2 syllables. I'm going to add the syllable break between the e and 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in a syllable break between the e and n. e|nough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sound it out. I know a vowel at the end of a syllable will say it's name.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letters as you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 says /n/. The last part is o-u-g-h. We learned before that o-u-g-h makes the long o sound. That is true. o-u-g-h makes a lot of other sounds too. o-u-g-h can say /uf/. In this word, o-u-g-h says /uf/. Let's blend everything.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parts of the word as you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 /n/ /uf/ = "enough". I have enough homework for tonight, thank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respond as students read with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another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laugh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Start by underlining the letters that stick together. I see a-u-g-h. We're going to underline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a-u-g-h. L</a:t>
            </a:r>
            <a:r>
              <a:rPr lang="en" sz="1200" u="sng">
                <a:solidFill>
                  <a:schemeClr val="dk1"/>
                </a:solidFill>
                <a:latin typeface="Poppins"/>
                <a:ea typeface="Poppins"/>
                <a:cs typeface="Poppins"/>
                <a:sym typeface="Poppins"/>
              </a:rPr>
              <a:t>augh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a-u-g-h can say /af/. In this word, a-u-g-h says /af/. Let's blend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letters as you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 /af/ = "laugh". That joke makes me laugh and laugh.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respond as students read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enough, laugh</a:t>
            </a:r>
            <a:endParaRPr sz="1200" b="1">
              <a:solidFill>
                <a:schemeClr val="dk1"/>
              </a:solidFill>
              <a:latin typeface="Poppins"/>
              <a:ea typeface="Poppins"/>
              <a:cs typeface="Poppins"/>
              <a:sym typeface="Poppins"/>
            </a:endParaRPr>
          </a:p>
        </p:txBody>
      </p:sp>
      <p:sp>
        <p:nvSpPr>
          <p:cNvPr id="173" name="Google Shape;173;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4" name="Google Shape;174;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8" name="Google Shape;18;p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6"/>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8" name="Google Shape;28;p7"/>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1" name="Google Shape;31;p7"/>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38" name="Google Shape;38;p8"/>
          <p:cNvSpPr txBox="1"/>
          <p:nvPr/>
        </p:nvSpPr>
        <p:spPr>
          <a:xfrm>
            <a:off x="11075535" y="4939092"/>
            <a:ext cx="4169400" cy="48084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7600" b="1" i="0" u="none" strike="noStrike" cap="none">
                <a:solidFill>
                  <a:schemeClr val="accent1"/>
                </a:solidFill>
                <a:highlight>
                  <a:schemeClr val="lt1"/>
                </a:highlight>
                <a:latin typeface="Poppins"/>
                <a:ea typeface="Poppins"/>
                <a:cs typeface="Poppins"/>
                <a:sym typeface="Poppins"/>
              </a:rPr>
              <a:t>ch</a:t>
            </a:r>
            <a:r>
              <a:rPr lang="en" sz="7600" b="1" i="0" u="none" strike="noStrike" cap="none">
                <a:solidFill>
                  <a:srgbClr val="FF0000"/>
                </a:solidFill>
                <a:highlight>
                  <a:schemeClr val="lt1"/>
                </a:highlight>
                <a:latin typeface="Poppins"/>
                <a:ea typeface="Poppins"/>
                <a:cs typeface="Poppins"/>
                <a:sym typeface="Poppins"/>
              </a:rPr>
              <a:t>oi</a:t>
            </a:r>
            <a:r>
              <a:rPr lang="en" sz="7600" b="1" i="0" u="none" strike="noStrike" cap="none">
                <a:solidFill>
                  <a:srgbClr val="006EB6"/>
                </a:solidFill>
                <a:highlight>
                  <a:schemeClr val="lt1"/>
                </a:highlight>
                <a:latin typeface="Poppins"/>
                <a:ea typeface="Poppins"/>
                <a:cs typeface="Poppins"/>
                <a:sym typeface="Poppins"/>
              </a:rPr>
              <a:t>ce</a:t>
            </a:r>
            <a:r>
              <a:rPr lang="en" sz="6600" b="1" i="0" u="none" strike="noStrike" cap="none">
                <a:solidFill>
                  <a:srgbClr val="242424"/>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500"/>
              <a:buFont typeface="Arial"/>
              <a:buNone/>
            </a:pPr>
            <a:r>
              <a:rPr lang="en" sz="4500" b="1" i="0" u="none" strike="noStrike" cap="none">
                <a:solidFill>
                  <a:schemeClr val="dk1"/>
                </a:solidFill>
                <a:highlight>
                  <a:schemeClr val="lt1"/>
                </a:highlight>
                <a:latin typeface="Poppins"/>
                <a:ea typeface="Poppins"/>
                <a:cs typeface="Poppins"/>
                <a:sym typeface="Poppins"/>
              </a:rPr>
              <a:t>/</a:t>
            </a:r>
            <a:r>
              <a:rPr lang="en" sz="4500" b="1" i="0" u="none" strike="noStrike" cap="none">
                <a:solidFill>
                  <a:schemeClr val="accent1"/>
                </a:solidFill>
                <a:highlight>
                  <a:schemeClr val="lt1"/>
                </a:highlight>
                <a:latin typeface="Poppins"/>
                <a:ea typeface="Poppins"/>
                <a:cs typeface="Poppins"/>
                <a:sym typeface="Poppins"/>
              </a:rPr>
              <a:t>ch</a:t>
            </a:r>
            <a:r>
              <a:rPr lang="en" sz="4500" b="1" i="0" u="none" strike="noStrike" cap="none">
                <a:solidFill>
                  <a:schemeClr val="dk1"/>
                </a:solidFill>
                <a:highlight>
                  <a:schemeClr val="lt1"/>
                </a:highlight>
                <a:latin typeface="Poppins"/>
                <a:ea typeface="Poppins"/>
                <a:cs typeface="Poppins"/>
                <a:sym typeface="Poppins"/>
              </a:rPr>
              <a:t>/ /</a:t>
            </a:r>
            <a:r>
              <a:rPr lang="en" sz="4500" b="1" i="0" u="none" strike="noStrike" cap="none">
                <a:solidFill>
                  <a:srgbClr val="FF0000"/>
                </a:solidFill>
                <a:highlight>
                  <a:schemeClr val="lt1"/>
                </a:highlight>
                <a:latin typeface="Poppins"/>
                <a:ea typeface="Poppins"/>
                <a:cs typeface="Poppins"/>
                <a:sym typeface="Poppins"/>
              </a:rPr>
              <a:t>oy</a:t>
            </a:r>
            <a:r>
              <a:rPr lang="en" sz="4500" b="1" i="0" u="none" strike="noStrike" cap="none">
                <a:solidFill>
                  <a:schemeClr val="dk1"/>
                </a:solidFill>
                <a:highlight>
                  <a:schemeClr val="lt1"/>
                </a:highlight>
                <a:latin typeface="Poppins"/>
                <a:ea typeface="Poppins"/>
                <a:cs typeface="Poppins"/>
                <a:sym typeface="Poppins"/>
              </a:rPr>
              <a:t>/ /</a:t>
            </a:r>
            <a:r>
              <a:rPr lang="en" sz="4500" b="1" i="0" u="none" strike="noStrike" cap="none">
                <a:solidFill>
                  <a:srgbClr val="006EB6"/>
                </a:solidFill>
                <a:highlight>
                  <a:schemeClr val="lt1"/>
                </a:highlight>
                <a:latin typeface="Poppins"/>
                <a:ea typeface="Poppins"/>
                <a:cs typeface="Poppins"/>
                <a:sym typeface="Poppins"/>
              </a:rPr>
              <a:t>s</a:t>
            </a:r>
            <a:r>
              <a:rPr lang="en" sz="4500" b="1" i="0" u="none" strike="noStrike" cap="none">
                <a:solidFill>
                  <a:schemeClr val="dk1"/>
                </a:solidFill>
                <a:highlight>
                  <a:schemeClr val="lt1"/>
                </a:highlight>
                <a:latin typeface="Poppins"/>
                <a:ea typeface="Poppins"/>
                <a:cs typeface="Poppins"/>
                <a:sym typeface="Poppins"/>
              </a:rPr>
              <a:t>/</a:t>
            </a:r>
            <a:r>
              <a:rPr lang="en" sz="5100" b="1" i="0" u="none" strike="noStrike" cap="none">
                <a:solidFill>
                  <a:schemeClr val="dk1"/>
                </a:solidFill>
                <a:highlight>
                  <a:schemeClr val="lt1"/>
                </a:highlight>
                <a:latin typeface="Poppins"/>
                <a:ea typeface="Poppins"/>
                <a:cs typeface="Poppins"/>
                <a:sym typeface="Poppins"/>
              </a:rPr>
              <a:t> </a:t>
            </a:r>
            <a:r>
              <a:rPr lang="en" sz="4900" b="1" i="0" u="none" strike="noStrike" cap="none">
                <a:solidFill>
                  <a:schemeClr val="dk1"/>
                </a:solidFill>
                <a:highlight>
                  <a:schemeClr val="lt1"/>
                </a:highlight>
                <a:latin typeface="Poppins"/>
                <a:ea typeface="Poppins"/>
                <a:cs typeface="Poppins"/>
                <a:sym typeface="Poppins"/>
              </a:rPr>
              <a:t>= </a:t>
            </a:r>
            <a:r>
              <a:rPr lang="en" sz="4900" b="1" i="0" u="none" strike="noStrike" cap="none">
                <a:solidFill>
                  <a:srgbClr val="006EB6"/>
                </a:solidFill>
                <a:highlight>
                  <a:schemeClr val="lt1"/>
                </a:highlight>
                <a:latin typeface="Poppins"/>
                <a:ea typeface="Poppins"/>
                <a:cs typeface="Poppins"/>
                <a:sym typeface="Poppins"/>
              </a:rPr>
              <a:t>ch</a:t>
            </a:r>
            <a:r>
              <a:rPr lang="en" sz="4900" b="1" i="0" u="none" strike="noStrike" cap="none">
                <a:solidFill>
                  <a:srgbClr val="FF0000"/>
                </a:solidFill>
                <a:highlight>
                  <a:schemeClr val="lt1"/>
                </a:highlight>
                <a:latin typeface="Poppins"/>
                <a:ea typeface="Poppins"/>
                <a:cs typeface="Poppins"/>
                <a:sym typeface="Poppins"/>
              </a:rPr>
              <a:t>oi</a:t>
            </a:r>
            <a:r>
              <a:rPr lang="en" sz="4900" b="1" i="0" u="none" strike="noStrike" cap="none">
                <a:solidFill>
                  <a:schemeClr val="accent1"/>
                </a:solidFill>
                <a:highlight>
                  <a:schemeClr val="lt1"/>
                </a:highlight>
                <a:latin typeface="Poppins"/>
                <a:ea typeface="Poppins"/>
                <a:cs typeface="Poppins"/>
                <a:sym typeface="Poppins"/>
              </a:rPr>
              <a:t>ce</a:t>
            </a:r>
            <a:endParaRPr sz="49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9" name="Google Shape;39;p8"/>
          <p:cNvSpPr/>
          <p:nvPr/>
        </p:nvSpPr>
        <p:spPr>
          <a:xfrm>
            <a:off x="11407034" y="4971254"/>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t="573" b="561"/>
          <a:stretch/>
        </p:blipFill>
        <p:spPr>
          <a:xfrm>
            <a:off x="11734300" y="1377109"/>
            <a:ext cx="3056447" cy="3082669"/>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 presetClass="exit" presetSubtype="0" fill="hold" nodeType="withEffect">
                                  <p:stCondLst>
                                    <p:cond delay="0"/>
                                  </p:stCondLst>
                                  <p:childTnLst>
                                    <p:set>
                                      <p:cBhvr>
                                        <p:cTn id="9" dur="1" fill="hold">
                                          <p:stCondLst>
                                            <p:cond delay="1"/>
                                          </p:stCondLst>
                                        </p:cTn>
                                        <p:tgtEl>
                                          <p:spTgt spid="3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a:stretch/>
        </p:blipFill>
        <p:spPr>
          <a:xfrm>
            <a:off x="7360149" y="2012451"/>
            <a:ext cx="11543675" cy="8922674"/>
          </a:xfrm>
          <a:prstGeom prst="rect">
            <a:avLst/>
          </a:prstGeom>
          <a:noFill/>
          <a:ln>
            <a:noFill/>
          </a:ln>
        </p:spPr>
      </p:pic>
      <p:pic>
        <p:nvPicPr>
          <p:cNvPr id="54" name="Google Shape;54;p9"/>
          <p:cNvPicPr preferRelativeResize="0"/>
          <p:nvPr/>
        </p:nvPicPr>
        <p:blipFill rotWithShape="1">
          <a:blip r:embed="rId4">
            <a:alphaModFix/>
          </a:blip>
          <a:srcRect/>
          <a:stretch/>
        </p:blipFill>
        <p:spPr>
          <a:xfrm>
            <a:off x="7360149" y="2164509"/>
            <a:ext cx="11346949" cy="8770615"/>
          </a:xfrm>
          <a:prstGeom prst="rect">
            <a:avLst/>
          </a:prstGeom>
          <a:noFill/>
          <a:ln>
            <a:noFill/>
          </a:ln>
        </p:spPr>
      </p:pic>
      <p:pic>
        <p:nvPicPr>
          <p:cNvPr id="55" name="Google Shape;55;p9"/>
          <p:cNvPicPr preferRelativeResize="0"/>
          <p:nvPr/>
        </p:nvPicPr>
        <p:blipFill rotWithShape="1">
          <a:blip r:embed="rId5">
            <a:alphaModFix/>
          </a:blip>
          <a:srcRect/>
          <a:stretch/>
        </p:blipFill>
        <p:spPr>
          <a:xfrm>
            <a:off x="7360149" y="2164509"/>
            <a:ext cx="11346949" cy="8770615"/>
          </a:xfrm>
          <a:prstGeom prst="rect">
            <a:avLst/>
          </a:prstGeom>
          <a:noFill/>
          <a:ln>
            <a:noFill/>
          </a:ln>
        </p:spPr>
      </p:pic>
      <p:pic>
        <p:nvPicPr>
          <p:cNvPr id="56" name="Google Shape;56;p9"/>
          <p:cNvPicPr preferRelativeResize="0"/>
          <p:nvPr/>
        </p:nvPicPr>
        <p:blipFill rotWithShape="1">
          <a:blip r:embed="rId6">
            <a:alphaModFix/>
          </a:blip>
          <a:srcRect l="9" r="7"/>
          <a:stretch/>
        </p:blipFill>
        <p:spPr>
          <a:xfrm>
            <a:off x="7360149" y="2163824"/>
            <a:ext cx="11346949" cy="8772123"/>
          </a:xfrm>
          <a:prstGeom prst="rect">
            <a:avLst/>
          </a:prstGeom>
          <a:noFill/>
          <a:ln>
            <a:noFill/>
          </a:ln>
        </p:spPr>
      </p:pic>
      <p:sp>
        <p:nvSpPr>
          <p:cNvPr id="57" name="Google Shape;57;p9"/>
          <p:cNvSpPr/>
          <p:nvPr/>
        </p:nvSpPr>
        <p:spPr>
          <a:xfrm>
            <a:off x="7918749" y="3232351"/>
            <a:ext cx="1230300" cy="1053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p:tgtEl>
                                          <p:spTgt spid="53"/>
                                        </p:tgtEl>
                                        <p:attrNameLst>
                                          <p:attrName>ppt_w</p:attrName>
                                        </p:attrNameLst>
                                      </p:cBhvr>
                                      <p:tavLst>
                                        <p:tav tm="0">
                                          <p:val>
                                            <p:strVal val="0"/>
                                          </p:val>
                                        </p:tav>
                                        <p:tav tm="100000">
                                          <p:val>
                                            <p:strVal val="#ppt_w"/>
                                          </p:val>
                                        </p:tav>
                                      </p:tavLst>
                                    </p:anim>
                                    <p:anim calcmode="lin" valueType="num">
                                      <p:cBhvr additive="base">
                                        <p:cTn id="8" dur="1000"/>
                                        <p:tgtEl>
                                          <p:spTgt spid="5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p:tgtEl>
                                          <p:spTgt spid="54"/>
                                        </p:tgtEl>
                                        <p:attrNameLst>
                                          <p:attrName>ppt_w</p:attrName>
                                        </p:attrNameLst>
                                      </p:cBhvr>
                                      <p:tavLst>
                                        <p:tav tm="0">
                                          <p:val>
                                            <p:strVal val="0"/>
                                          </p:val>
                                        </p:tav>
                                        <p:tav tm="100000">
                                          <p:val>
                                            <p:strVal val="#ppt_w"/>
                                          </p:val>
                                        </p:tav>
                                      </p:tavLst>
                                    </p:anim>
                                    <p:anim calcmode="lin" valueType="num">
                                      <p:cBhvr additive="base">
                                        <p:cTn id="14" dur="1000"/>
                                        <p:tgtEl>
                                          <p:spTgt spid="5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p:tgtEl>
                                          <p:spTgt spid="55"/>
                                        </p:tgtEl>
                                        <p:attrNameLst>
                                          <p:attrName>ppt_w</p:attrName>
                                        </p:attrNameLst>
                                      </p:cBhvr>
                                      <p:tavLst>
                                        <p:tav tm="0">
                                          <p:val>
                                            <p:strVal val="0"/>
                                          </p:val>
                                        </p:tav>
                                        <p:tav tm="100000">
                                          <p:val>
                                            <p:strVal val="#ppt_w"/>
                                          </p:val>
                                        </p:tav>
                                      </p:tavLst>
                                    </p:anim>
                                    <p:anim calcmode="lin" valueType="num">
                                      <p:cBhvr additive="base">
                                        <p:cTn id="20" dur="1000"/>
                                        <p:tgtEl>
                                          <p:spTgt spid="5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000"/>
                                        <p:tgtEl>
                                          <p:spTgt spid="56"/>
                                        </p:tgtEl>
                                        <p:attrNameLst>
                                          <p:attrName>ppt_w</p:attrName>
                                        </p:attrNameLst>
                                      </p:cBhvr>
                                      <p:tavLst>
                                        <p:tav tm="0">
                                          <p:val>
                                            <p:strVal val="0"/>
                                          </p:val>
                                        </p:tav>
                                        <p:tav tm="100000">
                                          <p:val>
                                            <p:strVal val="#ppt_w"/>
                                          </p:val>
                                        </p:tav>
                                      </p:tavLst>
                                    </p:anim>
                                    <p:anim calcmode="lin" valueType="num">
                                      <p:cBhvr additive="base">
                                        <p:cTn id="26" dur="1000"/>
                                        <p:tgtEl>
                                          <p:spTgt spid="56"/>
                                        </p:tgtEl>
                                        <p:attrNameLst>
                                          <p:attrName>ppt_h</p:attrName>
                                        </p:attrNameLst>
                                      </p:cBhvr>
                                      <p:tavLst>
                                        <p:tav tm="0">
                                          <p:val>
                                            <p:str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71" name="Google Shape;71;p10"/>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400"/>
              <a:buFont typeface="Arial"/>
              <a:buNone/>
            </a:pPr>
            <a:r>
              <a:rPr lang="en" sz="13000" b="1" i="0" u="none" strike="noStrike" cap="none">
                <a:solidFill>
                  <a:schemeClr val="lt1"/>
                </a:solidFill>
                <a:latin typeface="Poppins"/>
                <a:ea typeface="Poppins"/>
                <a:cs typeface="Poppins"/>
                <a:sym typeface="Poppins"/>
              </a:rPr>
              <a:t>choice</a:t>
            </a:r>
            <a:endParaRPr sz="13000" b="1" i="0" u="none" strike="noStrike" cap="none">
              <a:solidFill>
                <a:schemeClr val="lt1"/>
              </a:solidFill>
              <a:latin typeface="Poppins"/>
              <a:ea typeface="Poppins"/>
              <a:cs typeface="Poppins"/>
              <a:sym typeface="Poppins"/>
            </a:endParaRPr>
          </a:p>
        </p:txBody>
      </p:sp>
      <p:sp>
        <p:nvSpPr>
          <p:cNvPr id="72" name="Google Shape;72;p10"/>
          <p:cNvSpPr txBox="1"/>
          <p:nvPr/>
        </p:nvSpPr>
        <p:spPr>
          <a:xfrm>
            <a:off x="88602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700"/>
              <a:buFont typeface="Arial"/>
              <a:buNone/>
            </a:pPr>
            <a:r>
              <a:rPr lang="en" sz="12000" b="1" i="0" u="none" strike="noStrike" cap="none">
                <a:solidFill>
                  <a:schemeClr val="lt1"/>
                </a:solidFill>
                <a:latin typeface="Poppins"/>
                <a:ea typeface="Poppins"/>
                <a:cs typeface="Poppins"/>
                <a:sym typeface="Poppins"/>
              </a:rPr>
              <a:t>turmoil</a:t>
            </a:r>
            <a:endParaRPr sz="12000" b="1" i="0" u="none" strike="noStrike" cap="none">
              <a:solidFill>
                <a:schemeClr val="lt1"/>
              </a:solidFill>
              <a:latin typeface="Poppins"/>
              <a:ea typeface="Poppins"/>
              <a:cs typeface="Poppins"/>
              <a:sym typeface="Poppins"/>
            </a:endParaRPr>
          </a:p>
        </p:txBody>
      </p:sp>
      <p:sp>
        <p:nvSpPr>
          <p:cNvPr id="73" name="Google Shape;73;p10"/>
          <p:cNvSpPr/>
          <p:nvPr/>
        </p:nvSpPr>
        <p:spPr>
          <a:xfrm>
            <a:off x="9238080" y="8649102"/>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10"/>
          <p:cNvSpPr/>
          <p:nvPr/>
        </p:nvSpPr>
        <p:spPr>
          <a:xfrm>
            <a:off x="9076425" y="5001437"/>
            <a:ext cx="5833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10"/>
          <p:cNvSpPr/>
          <p:nvPr/>
        </p:nvSpPr>
        <p:spPr>
          <a:xfrm>
            <a:off x="9076425" y="8960166"/>
            <a:ext cx="5833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10"/>
          <p:cNvSpPr/>
          <p:nvPr/>
        </p:nvSpPr>
        <p:spPr>
          <a:xfrm>
            <a:off x="9238117" y="4690373"/>
            <a:ext cx="18906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10"/>
          <p:cNvSpPr/>
          <p:nvPr/>
        </p:nvSpPr>
        <p:spPr>
          <a:xfrm>
            <a:off x="10017975" y="8649102"/>
            <a:ext cx="1182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10"/>
          <p:cNvSpPr/>
          <p:nvPr/>
        </p:nvSpPr>
        <p:spPr>
          <a:xfrm>
            <a:off x="11284431" y="4690373"/>
            <a:ext cx="1438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9" name="Google Shape;79;p10"/>
          <p:cNvCxnSpPr/>
          <p:nvPr/>
        </p:nvCxnSpPr>
        <p:spPr>
          <a:xfrm rot="10800000" flipH="1">
            <a:off x="9766141" y="8053251"/>
            <a:ext cx="1631400" cy="17100"/>
          </a:xfrm>
          <a:prstGeom prst="straightConnector1">
            <a:avLst/>
          </a:prstGeom>
          <a:noFill/>
          <a:ln w="76200" cap="flat" cmpd="sng">
            <a:solidFill>
              <a:schemeClr val="accent4"/>
            </a:solidFill>
            <a:prstDash val="solid"/>
            <a:round/>
            <a:headEnd type="none" w="sm" len="sm"/>
            <a:tailEnd type="none" w="sm" len="sm"/>
          </a:ln>
          <a:effectLst>
            <a:outerShdw blurRad="57150" dist="19050" dir="5400000" algn="bl" rotWithShape="0">
              <a:srgbClr val="000000">
                <a:alpha val="49803"/>
              </a:srgbClr>
            </a:outerShdw>
          </a:effectLst>
        </p:spPr>
      </p:cxnSp>
      <p:sp>
        <p:nvSpPr>
          <p:cNvPr id="80" name="Google Shape;80;p10"/>
          <p:cNvSpPr/>
          <p:nvPr/>
        </p:nvSpPr>
        <p:spPr>
          <a:xfrm>
            <a:off x="10411686" y="8238721"/>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10"/>
          <p:cNvSpPr/>
          <p:nvPr/>
        </p:nvSpPr>
        <p:spPr>
          <a:xfrm>
            <a:off x="13169286"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10"/>
          <p:cNvSpPr/>
          <p:nvPr/>
        </p:nvSpPr>
        <p:spPr>
          <a:xfrm>
            <a:off x="12013437"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10"/>
          <p:cNvSpPr/>
          <p:nvPr/>
        </p:nvSpPr>
        <p:spPr>
          <a:xfrm>
            <a:off x="13169336" y="8649102"/>
            <a:ext cx="10218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10"/>
          <p:cNvSpPr/>
          <p:nvPr/>
        </p:nvSpPr>
        <p:spPr>
          <a:xfrm>
            <a:off x="11783008" y="4329637"/>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10"/>
          <p:cNvSpPr/>
          <p:nvPr/>
        </p:nvSpPr>
        <p:spPr>
          <a:xfrm>
            <a:off x="13720795" y="831137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6" name="Google Shape;86;p10"/>
          <p:cNvCxnSpPr/>
          <p:nvPr/>
        </p:nvCxnSpPr>
        <p:spPr>
          <a:xfrm rot="10800000" flipH="1">
            <a:off x="9238106" y="4051145"/>
            <a:ext cx="1631400" cy="17100"/>
          </a:xfrm>
          <a:prstGeom prst="straightConnector1">
            <a:avLst/>
          </a:prstGeom>
          <a:noFill/>
          <a:ln w="76200" cap="flat" cmpd="sng">
            <a:solidFill>
              <a:schemeClr val="accent4"/>
            </a:solidFill>
            <a:prstDash val="solid"/>
            <a:round/>
            <a:headEnd type="none" w="sm" len="sm"/>
            <a:tailEnd type="none" w="sm" len="sm"/>
          </a:ln>
        </p:spPr>
      </p:cxnSp>
      <p:cxnSp>
        <p:nvCxnSpPr>
          <p:cNvPr id="87" name="Google Shape;87;p10"/>
          <p:cNvCxnSpPr/>
          <p:nvPr/>
        </p:nvCxnSpPr>
        <p:spPr>
          <a:xfrm rot="10800000" flipH="1">
            <a:off x="11284550" y="4045745"/>
            <a:ext cx="1438200" cy="22500"/>
          </a:xfrm>
          <a:prstGeom prst="straightConnector1">
            <a:avLst/>
          </a:prstGeom>
          <a:noFill/>
          <a:ln w="76200" cap="flat" cmpd="sng">
            <a:solidFill>
              <a:schemeClr val="accent4"/>
            </a:solidFill>
            <a:prstDash val="solid"/>
            <a:round/>
            <a:headEnd type="none" w="sm" len="sm"/>
            <a:tailEnd type="none" w="sm" len="sm"/>
          </a:ln>
        </p:spPr>
      </p:cxnSp>
      <p:cxnSp>
        <p:nvCxnSpPr>
          <p:cNvPr id="88" name="Google Shape;88;p10"/>
          <p:cNvCxnSpPr/>
          <p:nvPr/>
        </p:nvCxnSpPr>
        <p:spPr>
          <a:xfrm rot="10800000" flipH="1">
            <a:off x="13036933" y="8050490"/>
            <a:ext cx="1438200" cy="22500"/>
          </a:xfrm>
          <a:prstGeom prst="straightConnector1">
            <a:avLst/>
          </a:prstGeom>
          <a:noFill/>
          <a:ln w="76200" cap="flat" cmpd="sng">
            <a:solidFill>
              <a:schemeClr val="accent4"/>
            </a:solidFill>
            <a:prstDash val="solid"/>
            <a:round/>
            <a:headEnd type="none" w="sm" len="sm"/>
            <a:tailEnd type="none" w="sm" len="sm"/>
          </a:ln>
        </p:spPr>
      </p:cxnSp>
      <p:sp>
        <p:nvSpPr>
          <p:cNvPr id="89" name="Google Shape;89;p10"/>
          <p:cNvSpPr/>
          <p:nvPr/>
        </p:nvSpPr>
        <p:spPr>
          <a:xfrm>
            <a:off x="14475052" y="8649075"/>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0" name="Google Shape;90;p10"/>
          <p:cNvCxnSpPr/>
          <p:nvPr/>
        </p:nvCxnSpPr>
        <p:spPr>
          <a:xfrm>
            <a:off x="11397579" y="6183514"/>
            <a:ext cx="0" cy="1977900"/>
          </a:xfrm>
          <a:prstGeom prst="straightConnector1">
            <a:avLst/>
          </a:prstGeom>
          <a:noFill/>
          <a:ln w="76200" cap="flat" cmpd="sng">
            <a:solidFill>
              <a:srgbClr val="EDC31B"/>
            </a:solidFill>
            <a:prstDash val="solid"/>
            <a:round/>
            <a:headEnd type="none" w="sm" len="sm"/>
            <a:tailEnd type="none" w="sm" len="sm"/>
          </a:ln>
        </p:spPr>
      </p:cxnSp>
      <p:sp>
        <p:nvSpPr>
          <p:cNvPr id="91" name="Google Shape;91;p10"/>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92" name="Google Shape;92;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3" name="Google Shape;93;p10"/>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4" name="Google Shape;94;p10"/>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95" name="Google Shape;95;p10"/>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1"/>
                                          </p:stCondLst>
                                        </p:cTn>
                                        <p:tgtEl>
                                          <p:spTgt spid="7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1"/>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7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1000"/>
                                        <p:tgtEl>
                                          <p:spTgt spid="74"/>
                                        </p:tgtEl>
                                      </p:cBhvr>
                                    </p:animEffect>
                                  </p:childTnLst>
                                </p:cTn>
                              </p:par>
                              <p:par>
                                <p:cTn id="41" presetID="1" presetClass="exit" presetSubtype="0" fill="hold" nodeType="withEffect">
                                  <p:stCondLst>
                                    <p:cond delay="0"/>
                                  </p:stCondLst>
                                  <p:childTnLst>
                                    <p:set>
                                      <p:cBhvr>
                                        <p:cTn id="42" dur="1" fill="hold">
                                          <p:stCondLst>
                                            <p:cond delay="1"/>
                                          </p:stCondLst>
                                        </p:cTn>
                                        <p:tgtEl>
                                          <p:spTgt spid="8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childTnLst>
                                </p:cTn>
                              </p:par>
                              <p:par>
                                <p:cTn id="48" presetID="1" presetClass="exit" presetSubtype="0" fill="hold" nodeType="withEffect">
                                  <p:stCondLst>
                                    <p:cond delay="0"/>
                                  </p:stCondLst>
                                  <p:childTnLst>
                                    <p:set>
                                      <p:cBhvr>
                                        <p:cTn id="49" dur="1" fill="hold">
                                          <p:stCondLst>
                                            <p:cond delay="1"/>
                                          </p:stCondLst>
                                        </p:cTn>
                                        <p:tgtEl>
                                          <p:spTgt spid="7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1"/>
                                        <p:tgtEl>
                                          <p:spTgt spid="9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1"/>
                                          </p:stCondLst>
                                        </p:cTn>
                                        <p:tgtEl>
                                          <p:spTgt spid="7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1"/>
                                          </p:stCondLst>
                                        </p:cTn>
                                        <p:tgtEl>
                                          <p:spTgt spid="7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1"/>
                                          </p:stCondLst>
                                        </p:cTn>
                                        <p:tgtEl>
                                          <p:spTgt spid="8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1"/>
                                          </p:stCondLst>
                                        </p:cTn>
                                        <p:tgtEl>
                                          <p:spTgt spid="8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1"/>
                                          </p:stCondLst>
                                        </p:cTn>
                                        <p:tgtEl>
                                          <p:spTgt spid="8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1"/>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grpSp>
        <p:nvGrpSpPr>
          <p:cNvPr id="101" name="Google Shape;101;p11"/>
          <p:cNvGrpSpPr/>
          <p:nvPr/>
        </p:nvGrpSpPr>
        <p:grpSpPr>
          <a:xfrm>
            <a:off x="7203277" y="6956393"/>
            <a:ext cx="10936416" cy="2202309"/>
            <a:chOff x="5784675" y="818500"/>
            <a:chExt cx="2737800" cy="1941900"/>
          </a:xfrm>
        </p:grpSpPr>
        <p:sp>
          <p:nvSpPr>
            <p:cNvPr id="102" name="Google Shape;102;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5100" b="1" i="0" u="none" strike="noStrike" cap="none">
                  <a:solidFill>
                    <a:schemeClr val="accent1"/>
                  </a:solidFill>
                  <a:latin typeface="Poppins"/>
                  <a:ea typeface="Poppins"/>
                  <a:cs typeface="Poppins"/>
                  <a:sym typeface="Poppins"/>
                </a:rPr>
                <a:t>Let’s rejoice and join the noisy party. </a:t>
              </a:r>
              <a:endParaRPr sz="5100" b="1" i="0" u="none" strike="noStrike" cap="none">
                <a:solidFill>
                  <a:schemeClr val="accent1"/>
                </a:solidFill>
                <a:latin typeface="Poppins"/>
                <a:ea typeface="Poppins"/>
                <a:cs typeface="Poppins"/>
                <a:sym typeface="Poppins"/>
              </a:endParaRPr>
            </a:p>
          </p:txBody>
        </p:sp>
      </p:grpSp>
      <p:grpSp>
        <p:nvGrpSpPr>
          <p:cNvPr id="104" name="Google Shape;104;p11"/>
          <p:cNvGrpSpPr/>
          <p:nvPr/>
        </p:nvGrpSpPr>
        <p:grpSpPr>
          <a:xfrm>
            <a:off x="7203356" y="4675400"/>
            <a:ext cx="10936416" cy="2046763"/>
            <a:chOff x="5784675" y="818500"/>
            <a:chExt cx="2737800" cy="1941900"/>
          </a:xfrm>
        </p:grpSpPr>
        <p:sp>
          <p:nvSpPr>
            <p:cNvPr id="105" name="Google Shape;105;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6" name="Google Shape;106;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300" b="1" i="0" u="none" strike="noStrike" cap="none">
                  <a:solidFill>
                    <a:schemeClr val="accent1"/>
                  </a:solidFill>
                  <a:latin typeface="Poppins"/>
                  <a:ea typeface="Poppins"/>
                  <a:cs typeface="Poppins"/>
                  <a:sym typeface="Poppins"/>
                </a:rPr>
                <a:t>Hoist the toilet out the door. </a:t>
              </a:r>
              <a:endParaRPr sz="5300" b="1" i="0" u="none" strike="noStrike" cap="none">
                <a:solidFill>
                  <a:schemeClr val="accent1"/>
                </a:solidFill>
                <a:latin typeface="Poppins"/>
                <a:ea typeface="Poppins"/>
                <a:cs typeface="Poppins"/>
                <a:sym typeface="Poppins"/>
              </a:endParaRPr>
            </a:p>
          </p:txBody>
        </p:sp>
      </p:grpSp>
      <p:grpSp>
        <p:nvGrpSpPr>
          <p:cNvPr id="107" name="Google Shape;107;p11"/>
          <p:cNvGrpSpPr/>
          <p:nvPr/>
        </p:nvGrpSpPr>
        <p:grpSpPr>
          <a:xfrm>
            <a:off x="7203356" y="2394349"/>
            <a:ext cx="10936416" cy="2046763"/>
            <a:chOff x="5784675" y="818500"/>
            <a:chExt cx="2737800" cy="1941900"/>
          </a:xfrm>
        </p:grpSpPr>
        <p:sp>
          <p:nvSpPr>
            <p:cNvPr id="108" name="Google Shape;108;p11"/>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9" name="Google Shape;109;p11"/>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Please avoid that poor</a:t>
              </a:r>
              <a:r>
                <a:rPr lang="en" sz="5000" b="1">
                  <a:solidFill>
                    <a:schemeClr val="accent1"/>
                  </a:solidFill>
                  <a:latin typeface="Poppins"/>
                  <a:ea typeface="Poppins"/>
                  <a:cs typeface="Poppins"/>
                  <a:sym typeface="Poppins"/>
                </a:rPr>
                <a:t> </a:t>
              </a:r>
              <a:r>
                <a:rPr lang="en" sz="5000" b="1" i="0" u="none" strike="noStrike" cap="none">
                  <a:solidFill>
                    <a:schemeClr val="accent1"/>
                  </a:solidFill>
                  <a:latin typeface="Poppins"/>
                  <a:ea typeface="Poppins"/>
                  <a:cs typeface="Poppins"/>
                  <a:sym typeface="Poppins"/>
                </a:rPr>
                <a:t>choice.</a:t>
              </a:r>
              <a:endParaRPr sz="5000" b="1" i="0" u="none" strike="noStrike" cap="none">
                <a:solidFill>
                  <a:schemeClr val="accent1"/>
                </a:solidFill>
                <a:latin typeface="Poppins"/>
                <a:ea typeface="Poppins"/>
                <a:cs typeface="Poppins"/>
                <a:sym typeface="Poppins"/>
              </a:endParaRPr>
            </a:p>
          </p:txBody>
        </p:sp>
      </p:grpSp>
      <p:sp>
        <p:nvSpPr>
          <p:cNvPr id="110" name="Google Shape;110;p11"/>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11" name="Google Shape;111;p1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2" name="Google Shape;112;p11"/>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13" name="Google Shape;113;p11"/>
          <p:cNvPicPr preferRelativeResize="0"/>
          <p:nvPr/>
        </p:nvPicPr>
        <p:blipFill rotWithShape="1">
          <a:blip r:embed="rId4">
            <a:alphaModFix/>
          </a:blip>
          <a:srcRect/>
          <a:stretch/>
        </p:blipFill>
        <p:spPr>
          <a:xfrm>
            <a:off x="16558725" y="9316750"/>
            <a:ext cx="2242549" cy="1620675"/>
          </a:xfrm>
          <a:prstGeom prst="rect">
            <a:avLst/>
          </a:prstGeom>
          <a:noFill/>
          <a:ln>
            <a:noFill/>
          </a:ln>
        </p:spPr>
      </p:pic>
      <p:sp>
        <p:nvSpPr>
          <p:cNvPr id="114" name="Google Shape;114;p11"/>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5" name="Google Shape;115;p11"/>
          <p:cNvPicPr preferRelativeResize="0"/>
          <p:nvPr/>
        </p:nvPicPr>
        <p:blipFill rotWithShape="1">
          <a:blip r:embed="rId5">
            <a:alphaModFix/>
          </a:blip>
          <a:srcRect/>
          <a:stretch/>
        </p:blipFill>
        <p:spPr>
          <a:xfrm>
            <a:off x="624650" y="32374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1000"/>
                                        <p:tgtEl>
                                          <p:spTgt spid="107"/>
                                        </p:tgtEl>
                                        <p:attrNameLst>
                                          <p:attrName>ppt_w</p:attrName>
                                        </p:attrNameLst>
                                      </p:cBhvr>
                                      <p:tavLst>
                                        <p:tav tm="0">
                                          <p:val>
                                            <p:strVal val="0"/>
                                          </p:val>
                                        </p:tav>
                                        <p:tav tm="100000">
                                          <p:val>
                                            <p:strVal val="#ppt_w"/>
                                          </p:val>
                                        </p:tav>
                                      </p:tavLst>
                                    </p:anim>
                                    <p:anim calcmode="lin" valueType="num">
                                      <p:cBhvr additive="base">
                                        <p:cTn id="13" dur="1000"/>
                                        <p:tgtEl>
                                          <p:spTgt spid="10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1000"/>
                                        <p:tgtEl>
                                          <p:spTgt spid="104"/>
                                        </p:tgtEl>
                                        <p:attrNameLst>
                                          <p:attrName>ppt_w</p:attrName>
                                        </p:attrNameLst>
                                      </p:cBhvr>
                                      <p:tavLst>
                                        <p:tav tm="0">
                                          <p:val>
                                            <p:strVal val="0"/>
                                          </p:val>
                                        </p:tav>
                                        <p:tav tm="100000">
                                          <p:val>
                                            <p:strVal val="#ppt_w"/>
                                          </p:val>
                                        </p:tav>
                                      </p:tavLst>
                                    </p:anim>
                                    <p:anim calcmode="lin" valueType="num">
                                      <p:cBhvr additive="base">
                                        <p:cTn id="19" dur="1000"/>
                                        <p:tgtEl>
                                          <p:spTgt spid="10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1000"/>
                                        <p:tgtEl>
                                          <p:spTgt spid="101"/>
                                        </p:tgtEl>
                                        <p:attrNameLst>
                                          <p:attrName>ppt_w</p:attrName>
                                        </p:attrNameLst>
                                      </p:cBhvr>
                                      <p:tavLst>
                                        <p:tav tm="0">
                                          <p:val>
                                            <p:strVal val="0"/>
                                          </p:val>
                                        </p:tav>
                                        <p:tav tm="100000">
                                          <p:val>
                                            <p:strVal val="#ppt_w"/>
                                          </p:val>
                                        </p:tav>
                                      </p:tavLst>
                                    </p:anim>
                                    <p:anim calcmode="lin" valueType="num">
                                      <p:cBhvr additive="base">
                                        <p:cTn id="25" dur="1000"/>
                                        <p:tgtEl>
                                          <p:spTgt spid="1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2"/>
          <p:cNvSpPr txBox="1"/>
          <p:nvPr/>
        </p:nvSpPr>
        <p:spPr>
          <a:xfrm>
            <a:off x="6875775" y="1598425"/>
            <a:ext cx="13231500" cy="7941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appoint		  oink</a:t>
            </a:r>
            <a:endParaRPr sz="10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spoil			       	 toilet</a:t>
            </a:r>
            <a:endParaRPr sz="107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700" b="1" i="0" u="none" strike="noStrike" cap="none" dirty="0">
                <a:solidFill>
                  <a:schemeClr val="accent1"/>
                </a:solidFill>
                <a:latin typeface="Poppins"/>
                <a:ea typeface="Poppins"/>
                <a:cs typeface="Poppins"/>
                <a:sym typeface="Poppins"/>
              </a:rPr>
              <a:t>coin				       	 avoid</a:t>
            </a:r>
            <a:endParaRPr sz="107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000" b="1" i="0" u="none" strike="noStrike" cap="none" dirty="0">
              <a:solidFill>
                <a:schemeClr val="accent1"/>
              </a:solidFill>
              <a:highlight>
                <a:srgbClr val="FFFFFF"/>
              </a:highlight>
              <a:latin typeface="Poppins"/>
              <a:ea typeface="Poppins"/>
              <a:cs typeface="Poppins"/>
              <a:sym typeface="Poppins"/>
            </a:endParaRPr>
          </a:p>
        </p:txBody>
      </p:sp>
      <p:sp>
        <p:nvSpPr>
          <p:cNvPr id="122" name="Google Shape;122;p12"/>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23" name="Google Shape;123;p12"/>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25" name="Google Shape;125;p12"/>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p:tgtEl>
                                          <p:spTgt spid="121"/>
                                        </p:tgtEl>
                                        <p:attrNameLst>
                                          <p:attrName>ppt_w</p:attrName>
                                        </p:attrNameLst>
                                      </p:cBhvr>
                                      <p:tavLst>
                                        <p:tav tm="0">
                                          <p:val>
                                            <p:strVal val="0"/>
                                          </p:val>
                                        </p:tav>
                                        <p:tav tm="100000">
                                          <p:val>
                                            <p:strVal val="#ppt_w"/>
                                          </p:val>
                                        </p:tav>
                                      </p:tavLst>
                                    </p:anim>
                                    <p:anim calcmode="lin" valueType="num">
                                      <p:cBhvr additive="base">
                                        <p:cTn id="8" dur="1000"/>
                                        <p:tgtEl>
                                          <p:spTgt spid="1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13"/>
          <p:cNvPicPr preferRelativeResize="0"/>
          <p:nvPr/>
        </p:nvPicPr>
        <p:blipFill rotWithShape="1">
          <a:blip r:embed="rId3">
            <a:alphaModFix/>
          </a:blip>
          <a:srcRect/>
          <a:stretch/>
        </p:blipFill>
        <p:spPr>
          <a:xfrm>
            <a:off x="7437169" y="3880880"/>
            <a:ext cx="4701742" cy="3549187"/>
          </a:xfrm>
          <a:prstGeom prst="rect">
            <a:avLst/>
          </a:prstGeom>
          <a:noFill/>
          <a:ln>
            <a:noFill/>
          </a:ln>
        </p:spPr>
      </p:pic>
      <p:pic>
        <p:nvPicPr>
          <p:cNvPr id="132" name="Google Shape;132;p13"/>
          <p:cNvPicPr preferRelativeResize="0"/>
          <p:nvPr/>
        </p:nvPicPr>
        <p:blipFill rotWithShape="1">
          <a:blip r:embed="rId4">
            <a:alphaModFix/>
          </a:blip>
          <a:srcRect/>
          <a:stretch/>
        </p:blipFill>
        <p:spPr>
          <a:xfrm>
            <a:off x="10943473" y="3894955"/>
            <a:ext cx="4701742" cy="4701742"/>
          </a:xfrm>
          <a:prstGeom prst="rect">
            <a:avLst/>
          </a:prstGeom>
          <a:noFill/>
          <a:ln>
            <a:noFill/>
          </a:ln>
        </p:spPr>
      </p:pic>
      <p:pic>
        <p:nvPicPr>
          <p:cNvPr id="133" name="Google Shape;133;p13"/>
          <p:cNvPicPr preferRelativeResize="0"/>
          <p:nvPr/>
        </p:nvPicPr>
        <p:blipFill rotWithShape="1">
          <a:blip r:embed="rId5">
            <a:alphaModFix/>
          </a:blip>
          <a:srcRect/>
          <a:stretch/>
        </p:blipFill>
        <p:spPr>
          <a:xfrm>
            <a:off x="14503268" y="3894955"/>
            <a:ext cx="4701742" cy="4701742"/>
          </a:xfrm>
          <a:prstGeom prst="rect">
            <a:avLst/>
          </a:prstGeom>
          <a:noFill/>
          <a:ln>
            <a:noFill/>
          </a:ln>
        </p:spPr>
      </p:pic>
      <p:sp>
        <p:nvSpPr>
          <p:cNvPr id="134" name="Google Shape;134;p13"/>
          <p:cNvSpPr txBox="1"/>
          <p:nvPr/>
        </p:nvSpPr>
        <p:spPr>
          <a:xfrm>
            <a:off x="7518422"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b</a:t>
            </a:r>
            <a:endParaRPr sz="18700" b="1" i="0" u="none" strike="noStrike" cap="none">
              <a:solidFill>
                <a:srgbClr val="000000"/>
              </a:solidFill>
              <a:latin typeface="Poppins"/>
              <a:ea typeface="Poppins"/>
              <a:cs typeface="Poppins"/>
              <a:sym typeface="Poppins"/>
            </a:endParaRPr>
          </a:p>
        </p:txBody>
      </p:sp>
      <p:sp>
        <p:nvSpPr>
          <p:cNvPr id="135" name="Google Shape;135;p13"/>
          <p:cNvSpPr txBox="1"/>
          <p:nvPr/>
        </p:nvSpPr>
        <p:spPr>
          <a:xfrm>
            <a:off x="14869650"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l</a:t>
            </a:r>
            <a:endParaRPr sz="18700" b="1" i="0" u="none" strike="noStrike" cap="none">
              <a:solidFill>
                <a:srgbClr val="000000"/>
              </a:solidFill>
              <a:latin typeface="Poppins"/>
              <a:ea typeface="Poppins"/>
              <a:cs typeface="Poppins"/>
              <a:sym typeface="Poppins"/>
            </a:endParaRPr>
          </a:p>
        </p:txBody>
      </p:sp>
      <p:sp>
        <p:nvSpPr>
          <p:cNvPr id="136" name="Google Shape;136;p13"/>
          <p:cNvSpPr txBox="1"/>
          <p:nvPr/>
        </p:nvSpPr>
        <p:spPr>
          <a:xfrm>
            <a:off x="11363372"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oi</a:t>
            </a:r>
            <a:endParaRPr sz="18700" b="1" i="0" u="none" strike="noStrike" cap="none">
              <a:solidFill>
                <a:srgbClr val="000000"/>
              </a:solidFill>
              <a:latin typeface="Poppins"/>
              <a:ea typeface="Poppins"/>
              <a:cs typeface="Poppins"/>
              <a:sym typeface="Poppins"/>
            </a:endParaRPr>
          </a:p>
        </p:txBody>
      </p:sp>
      <p:sp>
        <p:nvSpPr>
          <p:cNvPr id="137" name="Google Shape;137;p13"/>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38" name="Google Shape;138;p13"/>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39" name="Google Shape;139;p13"/>
          <p:cNvPicPr preferRelativeResize="0"/>
          <p:nvPr/>
        </p:nvPicPr>
        <p:blipFill rotWithShape="1">
          <a:blip r:embed="rId7">
            <a:alphaModFix/>
          </a:blip>
          <a:srcRect/>
          <a:stretch/>
        </p:blipFill>
        <p:spPr>
          <a:xfrm>
            <a:off x="537975" y="3283650"/>
            <a:ext cx="3734709" cy="2499625"/>
          </a:xfrm>
          <a:prstGeom prst="rect">
            <a:avLst/>
          </a:prstGeom>
          <a:noFill/>
          <a:ln>
            <a:noFill/>
          </a:ln>
        </p:spPr>
      </p:pic>
      <p:sp>
        <p:nvSpPr>
          <p:cNvPr id="140" name="Google Shape;140;p13"/>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fade">
                                      <p:cBhvr>
                                        <p:cTn id="20" dur="1"/>
                                        <p:tgtEl>
                                          <p:spTgt spid="133"/>
                                        </p:tgtEl>
                                      </p:cBhvr>
                                    </p:animEffect>
                                  </p:childTnLst>
                                </p:cTn>
                              </p:par>
                              <p:par>
                                <p:cTn id="21" presetID="10"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fade">
                                      <p:cBhvr>
                                        <p:cTn id="23" dur="1"/>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14"/>
          <p:cNvPicPr preferRelativeResize="0"/>
          <p:nvPr/>
        </p:nvPicPr>
        <p:blipFill rotWithShape="1">
          <a:blip r:embed="rId3">
            <a:alphaModFix/>
          </a:blip>
          <a:srcRect/>
          <a:stretch/>
        </p:blipFill>
        <p:spPr>
          <a:xfrm>
            <a:off x="7437169" y="3880880"/>
            <a:ext cx="4701742" cy="3549187"/>
          </a:xfrm>
          <a:prstGeom prst="rect">
            <a:avLst/>
          </a:prstGeom>
          <a:noFill/>
          <a:ln>
            <a:noFill/>
          </a:ln>
        </p:spPr>
      </p:pic>
      <p:pic>
        <p:nvPicPr>
          <p:cNvPr id="147" name="Google Shape;147;p14"/>
          <p:cNvPicPr preferRelativeResize="0"/>
          <p:nvPr/>
        </p:nvPicPr>
        <p:blipFill rotWithShape="1">
          <a:blip r:embed="rId4">
            <a:alphaModFix/>
          </a:blip>
          <a:srcRect/>
          <a:stretch/>
        </p:blipFill>
        <p:spPr>
          <a:xfrm>
            <a:off x="10943473" y="3894955"/>
            <a:ext cx="4701742" cy="4701742"/>
          </a:xfrm>
          <a:prstGeom prst="rect">
            <a:avLst/>
          </a:prstGeom>
          <a:noFill/>
          <a:ln>
            <a:noFill/>
          </a:ln>
        </p:spPr>
      </p:pic>
      <p:pic>
        <p:nvPicPr>
          <p:cNvPr id="148" name="Google Shape;148;p14"/>
          <p:cNvPicPr preferRelativeResize="0"/>
          <p:nvPr/>
        </p:nvPicPr>
        <p:blipFill rotWithShape="1">
          <a:blip r:embed="rId5">
            <a:alphaModFix/>
          </a:blip>
          <a:srcRect/>
          <a:stretch/>
        </p:blipFill>
        <p:spPr>
          <a:xfrm>
            <a:off x="14503268" y="3894955"/>
            <a:ext cx="4701742" cy="4701742"/>
          </a:xfrm>
          <a:prstGeom prst="rect">
            <a:avLst/>
          </a:prstGeom>
          <a:noFill/>
          <a:ln>
            <a:noFill/>
          </a:ln>
        </p:spPr>
      </p:pic>
      <p:sp>
        <p:nvSpPr>
          <p:cNvPr id="149" name="Google Shape;149;p14"/>
          <p:cNvSpPr txBox="1"/>
          <p:nvPr/>
        </p:nvSpPr>
        <p:spPr>
          <a:xfrm>
            <a:off x="7518422"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s</a:t>
            </a:r>
            <a:endParaRPr sz="18700" b="1" i="0" u="none" strike="noStrike" cap="none">
              <a:solidFill>
                <a:srgbClr val="000000"/>
              </a:solidFill>
              <a:latin typeface="Poppins"/>
              <a:ea typeface="Poppins"/>
              <a:cs typeface="Poppins"/>
              <a:sym typeface="Poppins"/>
            </a:endParaRPr>
          </a:p>
        </p:txBody>
      </p:sp>
      <p:sp>
        <p:nvSpPr>
          <p:cNvPr id="150" name="Google Shape;150;p14"/>
          <p:cNvSpPr txBox="1"/>
          <p:nvPr/>
        </p:nvSpPr>
        <p:spPr>
          <a:xfrm>
            <a:off x="14869650"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l</a:t>
            </a:r>
            <a:endParaRPr sz="18700" b="1" i="0" u="none" strike="noStrike" cap="none">
              <a:solidFill>
                <a:srgbClr val="000000"/>
              </a:solidFill>
              <a:latin typeface="Poppins"/>
              <a:ea typeface="Poppins"/>
              <a:cs typeface="Poppins"/>
              <a:sym typeface="Poppins"/>
            </a:endParaRPr>
          </a:p>
        </p:txBody>
      </p:sp>
      <p:sp>
        <p:nvSpPr>
          <p:cNvPr id="151" name="Google Shape;151;p14"/>
          <p:cNvSpPr txBox="1"/>
          <p:nvPr/>
        </p:nvSpPr>
        <p:spPr>
          <a:xfrm>
            <a:off x="11363372" y="3846933"/>
            <a:ext cx="3506400" cy="29562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oi</a:t>
            </a:r>
            <a:endParaRPr sz="18700" b="1" i="0" u="none" strike="noStrike" cap="none">
              <a:solidFill>
                <a:srgbClr val="000000"/>
              </a:solidFill>
              <a:latin typeface="Poppins"/>
              <a:ea typeface="Poppins"/>
              <a:cs typeface="Poppins"/>
              <a:sym typeface="Poppins"/>
            </a:endParaRPr>
          </a:p>
        </p:txBody>
      </p:sp>
      <p:sp>
        <p:nvSpPr>
          <p:cNvPr id="152" name="Google Shape;152;p14"/>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53" name="Google Shape;153;p14"/>
          <p:cNvPicPr preferRelativeResize="0"/>
          <p:nvPr/>
        </p:nvPicPr>
        <p:blipFill rotWithShape="1">
          <a:blip r:embed="rId6">
            <a:alphaModFix/>
          </a:blip>
          <a:srcRect/>
          <a:stretch/>
        </p:blipFill>
        <p:spPr>
          <a:xfrm>
            <a:off x="18281858" y="549800"/>
            <a:ext cx="669700" cy="1285901"/>
          </a:xfrm>
          <a:prstGeom prst="rect">
            <a:avLst/>
          </a:prstGeom>
          <a:noFill/>
          <a:ln>
            <a:noFill/>
          </a:ln>
        </p:spPr>
      </p:pic>
      <p:pic>
        <p:nvPicPr>
          <p:cNvPr id="154" name="Google Shape;154;p14"/>
          <p:cNvPicPr preferRelativeResize="0"/>
          <p:nvPr/>
        </p:nvPicPr>
        <p:blipFill rotWithShape="1">
          <a:blip r:embed="rId7">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
                                        <p:tgtEl>
                                          <p:spTgt spid="147"/>
                                        </p:tgtEl>
                                      </p:cBhvr>
                                    </p:animEffect>
                                  </p:childTnLst>
                                </p:cTn>
                              </p:par>
                              <p:par>
                                <p:cTn id="13" presetID="10" presetClass="entr" presetSubtype="0"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1"/>
                                        <p:tgtEl>
                                          <p:spTgt spid="1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1"/>
                                        <p:tgtEl>
                                          <p:spTgt spid="148"/>
                                        </p:tgtEl>
                                      </p:cBhvr>
                                    </p:animEffect>
                                  </p:childTnLst>
                                </p:cTn>
                              </p:par>
                              <p:par>
                                <p:cTn id="21" presetID="10"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1"/>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15"/>
          <p:cNvPicPr preferRelativeResize="0"/>
          <p:nvPr/>
        </p:nvPicPr>
        <p:blipFill rotWithShape="1">
          <a:blip r:embed="rId3">
            <a:alphaModFix/>
          </a:blip>
          <a:srcRect/>
          <a:stretch/>
        </p:blipFill>
        <p:spPr>
          <a:xfrm>
            <a:off x="7099301" y="3877678"/>
            <a:ext cx="4259190" cy="3215123"/>
          </a:xfrm>
          <a:prstGeom prst="rect">
            <a:avLst/>
          </a:prstGeom>
          <a:noFill/>
          <a:ln>
            <a:noFill/>
          </a:ln>
        </p:spPr>
      </p:pic>
      <p:pic>
        <p:nvPicPr>
          <p:cNvPr id="161" name="Google Shape;161;p15"/>
          <p:cNvPicPr preferRelativeResize="0"/>
          <p:nvPr/>
        </p:nvPicPr>
        <p:blipFill rotWithShape="1">
          <a:blip r:embed="rId4">
            <a:alphaModFix/>
          </a:blip>
          <a:srcRect/>
          <a:stretch/>
        </p:blipFill>
        <p:spPr>
          <a:xfrm>
            <a:off x="10275575" y="3890428"/>
            <a:ext cx="4259190" cy="4259200"/>
          </a:xfrm>
          <a:prstGeom prst="rect">
            <a:avLst/>
          </a:prstGeom>
          <a:noFill/>
          <a:ln>
            <a:noFill/>
          </a:ln>
        </p:spPr>
      </p:pic>
      <p:pic>
        <p:nvPicPr>
          <p:cNvPr id="162" name="Google Shape;162;p15"/>
          <p:cNvPicPr preferRelativeResize="0"/>
          <p:nvPr/>
        </p:nvPicPr>
        <p:blipFill rotWithShape="1">
          <a:blip r:embed="rId5">
            <a:alphaModFix/>
          </a:blip>
          <a:srcRect/>
          <a:stretch/>
        </p:blipFill>
        <p:spPr>
          <a:xfrm>
            <a:off x="13500305" y="3890428"/>
            <a:ext cx="4259190" cy="4259200"/>
          </a:xfrm>
          <a:prstGeom prst="rect">
            <a:avLst/>
          </a:prstGeom>
          <a:noFill/>
          <a:ln>
            <a:noFill/>
          </a:ln>
        </p:spPr>
      </p:pic>
      <p:pic>
        <p:nvPicPr>
          <p:cNvPr id="163" name="Google Shape;163;p15"/>
          <p:cNvPicPr preferRelativeResize="0"/>
          <p:nvPr/>
        </p:nvPicPr>
        <p:blipFill rotWithShape="1">
          <a:blip r:embed="rId6">
            <a:alphaModFix/>
          </a:blip>
          <a:srcRect/>
          <a:stretch/>
        </p:blipFill>
        <p:spPr>
          <a:xfrm>
            <a:off x="16672795" y="3897101"/>
            <a:ext cx="3176279" cy="3176284"/>
          </a:xfrm>
          <a:prstGeom prst="rect">
            <a:avLst/>
          </a:prstGeom>
          <a:noFill/>
          <a:ln>
            <a:noFill/>
          </a:ln>
        </p:spPr>
      </p:pic>
      <p:sp>
        <p:nvSpPr>
          <p:cNvPr id="164" name="Google Shape;164;p15"/>
          <p:cNvSpPr txBox="1"/>
          <p:nvPr/>
        </p:nvSpPr>
        <p:spPr>
          <a:xfrm>
            <a:off x="7172906" y="3846926"/>
            <a:ext cx="3176400" cy="2678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b</a:t>
            </a:r>
            <a:endParaRPr sz="16000" b="1" i="0" u="none" strike="noStrike" cap="none">
              <a:solidFill>
                <a:srgbClr val="000000"/>
              </a:solidFill>
              <a:latin typeface="Poppins"/>
              <a:ea typeface="Poppins"/>
              <a:cs typeface="Poppins"/>
              <a:sym typeface="Poppins"/>
            </a:endParaRPr>
          </a:p>
        </p:txBody>
      </p:sp>
      <p:sp>
        <p:nvSpPr>
          <p:cNvPr id="165" name="Google Shape;165;p15"/>
          <p:cNvSpPr txBox="1"/>
          <p:nvPr/>
        </p:nvSpPr>
        <p:spPr>
          <a:xfrm>
            <a:off x="16805290" y="3846926"/>
            <a:ext cx="3176400" cy="2678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l</a:t>
            </a:r>
            <a:endParaRPr sz="16000" b="1" i="0" u="none" strike="noStrike" cap="none">
              <a:solidFill>
                <a:srgbClr val="000000"/>
              </a:solidFill>
              <a:latin typeface="Poppins"/>
              <a:ea typeface="Poppins"/>
              <a:cs typeface="Poppins"/>
              <a:sym typeface="Poppins"/>
            </a:endParaRPr>
          </a:p>
        </p:txBody>
      </p:sp>
      <p:sp>
        <p:nvSpPr>
          <p:cNvPr id="166" name="Google Shape;166;p15"/>
          <p:cNvSpPr txBox="1"/>
          <p:nvPr/>
        </p:nvSpPr>
        <p:spPr>
          <a:xfrm>
            <a:off x="13832201" y="3846926"/>
            <a:ext cx="3176400" cy="2678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oi</a:t>
            </a:r>
            <a:endParaRPr sz="16000" b="1" i="0" u="none" strike="noStrike" cap="none">
              <a:solidFill>
                <a:srgbClr val="000000"/>
              </a:solidFill>
              <a:latin typeface="Poppins"/>
              <a:ea typeface="Poppins"/>
              <a:cs typeface="Poppins"/>
              <a:sym typeface="Poppins"/>
            </a:endParaRPr>
          </a:p>
        </p:txBody>
      </p:sp>
      <p:sp>
        <p:nvSpPr>
          <p:cNvPr id="167" name="Google Shape;167;p15"/>
          <p:cNvSpPr txBox="1"/>
          <p:nvPr/>
        </p:nvSpPr>
        <p:spPr>
          <a:xfrm>
            <a:off x="10655951" y="3846926"/>
            <a:ext cx="3176400" cy="26781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000" b="1" i="0" u="none" strike="noStrike" cap="none">
                <a:solidFill>
                  <a:schemeClr val="lt1"/>
                </a:solidFill>
                <a:latin typeface="Poppins"/>
                <a:ea typeface="Poppins"/>
                <a:cs typeface="Poppins"/>
                <a:sym typeface="Poppins"/>
              </a:rPr>
              <a:t>r</a:t>
            </a:r>
            <a:endParaRPr sz="16000" b="1" i="0" u="none" strike="noStrike" cap="none">
              <a:solidFill>
                <a:srgbClr val="000000"/>
              </a:solidFill>
              <a:latin typeface="Poppins"/>
              <a:ea typeface="Poppins"/>
              <a:cs typeface="Poppins"/>
              <a:sym typeface="Poppins"/>
            </a:endParaRPr>
          </a:p>
        </p:txBody>
      </p:sp>
      <p:sp>
        <p:nvSpPr>
          <p:cNvPr id="168" name="Google Shape;168;p15"/>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Spell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pic>
        <p:nvPicPr>
          <p:cNvPr id="169" name="Google Shape;169;p15"/>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70" name="Google Shape;170;p15"/>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
                                        <p:tgtEl>
                                          <p:spTgt spid="161"/>
                                        </p:tgtEl>
                                      </p:cBhvr>
                                    </p:animEffect>
                                  </p:childTnLst>
                                </p:cTn>
                              </p:par>
                              <p:par>
                                <p:cTn id="13" presetID="10" presetClass="entr" presetSubtype="0"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1"/>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2"/>
                                        </p:tgtEl>
                                        <p:attrNameLst>
                                          <p:attrName>style.visibility</p:attrName>
                                        </p:attrNameLst>
                                      </p:cBhvr>
                                      <p:to>
                                        <p:strVal val="visible"/>
                                      </p:to>
                                    </p:set>
                                    <p:animEffect transition="in" filter="fade">
                                      <p:cBhvr>
                                        <p:cTn id="20" dur="1"/>
                                        <p:tgtEl>
                                          <p:spTgt spid="162"/>
                                        </p:tgtEl>
                                      </p:cBhvr>
                                    </p:animEffect>
                                  </p:childTnLst>
                                </p:cTn>
                              </p:par>
                              <p:par>
                                <p:cTn id="21" presetID="10" presetClass="entr" presetSubtype="0" fill="hold" nodeType="with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1"/>
                                        <p:tgtEl>
                                          <p:spTgt spid="1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
                                        <p:tgtEl>
                                          <p:spTgt spid="163"/>
                                        </p:tgtEl>
                                      </p:cBhvr>
                                    </p:animEffect>
                                  </p:childTnLst>
                                </p:cTn>
                              </p:par>
                              <p:par>
                                <p:cTn id="29" presetID="10" presetClass="entr" presetSubtype="0"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1"/>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grpSp>
        <p:nvGrpSpPr>
          <p:cNvPr id="176" name="Google Shape;176;p16"/>
          <p:cNvGrpSpPr/>
          <p:nvPr/>
        </p:nvGrpSpPr>
        <p:grpSpPr>
          <a:xfrm>
            <a:off x="9813121" y="1726739"/>
            <a:ext cx="5833157" cy="3109759"/>
            <a:chOff x="5784675" y="818500"/>
            <a:chExt cx="2737800" cy="1941900"/>
          </a:xfrm>
        </p:grpSpPr>
        <p:sp>
          <p:nvSpPr>
            <p:cNvPr id="177" name="Google Shape;177;p16"/>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8" name="Google Shape;178;p16"/>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600"/>
                <a:buFont typeface="Arial"/>
                <a:buNone/>
              </a:pPr>
              <a:r>
                <a:rPr lang="en" sz="9000" b="1" i="0" u="none" strike="noStrike" cap="none">
                  <a:solidFill>
                    <a:schemeClr val="accent2"/>
                  </a:solidFill>
                  <a:latin typeface="Poppins"/>
                  <a:ea typeface="Poppins"/>
                  <a:cs typeface="Poppins"/>
                  <a:sym typeface="Poppins"/>
                </a:rPr>
                <a:t>enough</a:t>
              </a:r>
              <a:endParaRPr sz="9000" b="1" i="0" u="none" strike="noStrike" cap="none">
                <a:solidFill>
                  <a:schemeClr val="accent2"/>
                </a:solidFill>
                <a:latin typeface="Poppins"/>
                <a:ea typeface="Poppins"/>
                <a:cs typeface="Poppins"/>
                <a:sym typeface="Poppins"/>
              </a:endParaRPr>
            </a:p>
          </p:txBody>
        </p:sp>
      </p:grpSp>
      <p:sp>
        <p:nvSpPr>
          <p:cNvPr id="179" name="Google Shape;179;p16"/>
          <p:cNvSpPr/>
          <p:nvPr/>
        </p:nvSpPr>
        <p:spPr>
          <a:xfrm>
            <a:off x="11973606" y="2738607"/>
            <a:ext cx="31131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grpSp>
        <p:nvGrpSpPr>
          <p:cNvPr id="180" name="Google Shape;180;p16"/>
          <p:cNvGrpSpPr/>
          <p:nvPr/>
        </p:nvGrpSpPr>
        <p:grpSpPr>
          <a:xfrm>
            <a:off x="9813121" y="5778985"/>
            <a:ext cx="5833157" cy="3109759"/>
            <a:chOff x="5784675" y="818500"/>
            <a:chExt cx="2737800" cy="1941900"/>
          </a:xfrm>
        </p:grpSpPr>
        <p:sp>
          <p:nvSpPr>
            <p:cNvPr id="181" name="Google Shape;181;p16"/>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2" name="Google Shape;182;p16"/>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000" b="1" i="0" u="none" strike="noStrike" cap="none">
                  <a:solidFill>
                    <a:schemeClr val="accent2"/>
                  </a:solidFill>
                  <a:latin typeface="Poppins"/>
                  <a:ea typeface="Poppins"/>
                  <a:cs typeface="Poppins"/>
                  <a:sym typeface="Poppins"/>
                </a:rPr>
                <a:t>laugh</a:t>
              </a:r>
              <a:endParaRPr sz="9000" b="1" i="0" u="none" strike="noStrike" cap="none">
                <a:solidFill>
                  <a:schemeClr val="accent2"/>
                </a:solidFill>
                <a:latin typeface="Poppins"/>
                <a:ea typeface="Poppins"/>
                <a:cs typeface="Poppins"/>
                <a:sym typeface="Poppins"/>
              </a:endParaRPr>
            </a:p>
          </p:txBody>
        </p:sp>
      </p:grpSp>
      <p:sp>
        <p:nvSpPr>
          <p:cNvPr id="183" name="Google Shape;183;p16"/>
          <p:cNvSpPr/>
          <p:nvPr/>
        </p:nvSpPr>
        <p:spPr>
          <a:xfrm>
            <a:off x="10716658" y="4119897"/>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4" name="Google Shape;184;p16"/>
          <p:cNvSpPr/>
          <p:nvPr/>
        </p:nvSpPr>
        <p:spPr>
          <a:xfrm>
            <a:off x="13335886" y="4119897"/>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85" name="Google Shape;185;p16"/>
          <p:cNvCxnSpPr/>
          <p:nvPr/>
        </p:nvCxnSpPr>
        <p:spPr>
          <a:xfrm>
            <a:off x="11275754" y="2570650"/>
            <a:ext cx="17700" cy="1451400"/>
          </a:xfrm>
          <a:prstGeom prst="straightConnector1">
            <a:avLst/>
          </a:prstGeom>
          <a:noFill/>
          <a:ln w="76200" cap="flat" cmpd="sng">
            <a:solidFill>
              <a:schemeClr val="accent4"/>
            </a:solidFill>
            <a:prstDash val="solid"/>
            <a:round/>
            <a:headEnd type="none" w="sm" len="sm"/>
            <a:tailEnd type="none" w="sm" len="sm"/>
          </a:ln>
        </p:spPr>
      </p:cxnSp>
      <p:sp>
        <p:nvSpPr>
          <p:cNvPr id="186" name="Google Shape;186;p16"/>
          <p:cNvSpPr/>
          <p:nvPr/>
        </p:nvSpPr>
        <p:spPr>
          <a:xfrm>
            <a:off x="11369774" y="6707125"/>
            <a:ext cx="3308700" cy="1539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87" name="Google Shape;187;p16"/>
          <p:cNvSpPr txBox="1"/>
          <p:nvPr/>
        </p:nvSpPr>
        <p:spPr>
          <a:xfrm>
            <a:off x="612750" y="631025"/>
            <a:ext cx="5742300" cy="301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High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Frequency </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Words</a:t>
            </a: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rgbClr val="0071B5"/>
              </a:solidFill>
              <a:latin typeface="Poppins Black"/>
              <a:ea typeface="Poppins Black"/>
              <a:cs typeface="Poppins Black"/>
              <a:sym typeface="Poppins Black"/>
            </a:endParaRPr>
          </a:p>
        </p:txBody>
      </p:sp>
      <p:sp>
        <p:nvSpPr>
          <p:cNvPr id="188" name="Google Shape;188;p16"/>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9" name="Google Shape;189;p16"/>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90" name="Google Shape;190;p16"/>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91" name="Google Shape;191;p16"/>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1000"/>
                                        <p:tgtEl>
                                          <p:spTgt spid="176"/>
                                        </p:tgtEl>
                                        <p:attrNameLst>
                                          <p:attrName>ppt_w</p:attrName>
                                        </p:attrNameLst>
                                      </p:cBhvr>
                                      <p:tavLst>
                                        <p:tav tm="0">
                                          <p:val>
                                            <p:strVal val="0"/>
                                          </p:val>
                                        </p:tav>
                                        <p:tav tm="100000">
                                          <p:val>
                                            <p:strVal val="#ppt_w"/>
                                          </p:val>
                                        </p:tav>
                                      </p:tavLst>
                                    </p:anim>
                                    <p:anim calcmode="lin" valueType="num">
                                      <p:cBhvr additive="base">
                                        <p:cTn id="8" dur="1000"/>
                                        <p:tgtEl>
                                          <p:spTgt spid="1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17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18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18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18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80"/>
                                        </p:tgtEl>
                                        <p:attrNameLst>
                                          <p:attrName>style.visibility</p:attrName>
                                        </p:attrNameLst>
                                      </p:cBhvr>
                                      <p:to>
                                        <p:strVal val="visible"/>
                                      </p:to>
                                    </p:set>
                                    <p:anim calcmode="lin" valueType="num">
                                      <p:cBhvr additive="base">
                                        <p:cTn id="37" dur="1000"/>
                                        <p:tgtEl>
                                          <p:spTgt spid="180"/>
                                        </p:tgtEl>
                                        <p:attrNameLst>
                                          <p:attrName>ppt_w</p:attrName>
                                        </p:attrNameLst>
                                      </p:cBhvr>
                                      <p:tavLst>
                                        <p:tav tm="0">
                                          <p:val>
                                            <p:strVal val="0"/>
                                          </p:val>
                                        </p:tav>
                                        <p:tav tm="100000">
                                          <p:val>
                                            <p:strVal val="#ppt_w"/>
                                          </p:val>
                                        </p:tav>
                                      </p:tavLst>
                                    </p:anim>
                                    <p:anim calcmode="lin" valueType="num">
                                      <p:cBhvr additive="base">
                                        <p:cTn id="38" dur="1000"/>
                                        <p:tgtEl>
                                          <p:spTgt spid="180"/>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1"/>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2778</Words>
  <Application>Microsoft Office PowerPoint</Application>
  <PresentationFormat>Custom</PresentationFormat>
  <Paragraphs>221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Poppins</vt:lpstr>
      <vt:lpstr>Arial</vt:lpstr>
      <vt:lpstr>Calibri</vt:lpstr>
      <vt:lpstr>Poppins Black</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2024-07-29T16:43:38Z</dcterms:modified>
</cp:coreProperties>
</file>