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16">
          <p15:clr>
            <a:srgbClr val="A4A3A4"/>
          </p15:clr>
        </p15:guide>
        <p15:guide id="2" pos="317">
          <p15:clr>
            <a:srgbClr val="A4A3A4"/>
          </p15:clr>
        </p15:guide>
        <p15:guide id="3" orient="horz" pos="158">
          <p15:clr>
            <a:srgbClr val="9AA0A6"/>
          </p15:clr>
        </p15:guide>
        <p15:guide id="4" orient="horz" pos="2454">
          <p15:clr>
            <a:srgbClr val="9AA0A6"/>
          </p15:clr>
        </p15:guide>
        <p15:guide id="5" pos="89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616"/>
        <p:guide pos="317"/>
        <p:guide orient="horz" pos="158"/>
        <p:guide orient="horz" pos="2454"/>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u spelled with an open syllable. For example, when I see pupil, I say /p/ /u/ | /p/ /i/ /l/ = pupil.</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open syllable long u,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a:t>
            </a:r>
            <a:r>
              <a:rPr lang="en" sz="1200">
                <a:solidFill>
                  <a:schemeClr val="dk1"/>
                </a:solidFill>
                <a:latin typeface="Poppins"/>
                <a:ea typeface="Poppins"/>
                <a:cs typeface="Poppins"/>
                <a:sym typeface="Poppins"/>
              </a:rPr>
              <a:t>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an open syllable is a syllable ending with a vowel and it makes the long vowel sound.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an open syllable is a syllable ending with a vowel and it makes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pupil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two vowel and the two vowels are NOT a vowel pair, it probably means the word is 2 syllables. I notice that this word has 2 vowels not a vowel pair and is probably two syllables. Let's try dividing the word between the u and the second p. Now I have an open syllables, syllables ending with vowels. We use the long vowel sounds for these syllables. /p/ /u/ = "pu". Now, for the second syllable, it looks like a CVC pattern. /p/ /i/ /l/ = "pil" Put it together = "pupil". </a:t>
            </a:r>
            <a:endParaRPr sz="1200">
              <a:solidFill>
                <a:schemeClr val="dk1"/>
              </a:solidFill>
              <a:latin typeface="Poppins"/>
              <a:ea typeface="Poppins"/>
              <a:cs typeface="Poppins"/>
              <a:sym typeface="Poppins"/>
            </a:endParaRPr>
          </a:p>
        </p:txBody>
      </p:sp>
      <p:sp>
        <p:nvSpPr>
          <p:cNvPr id="60" name="Google Shape;60;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1" name="Google Shape;61;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another word, </a:t>
            </a:r>
            <a:r>
              <a:rPr lang="en" sz="1200" i="1">
                <a:solidFill>
                  <a:schemeClr val="dk1"/>
                </a:solidFill>
                <a:latin typeface="Poppins"/>
                <a:ea typeface="Poppins"/>
                <a:cs typeface="Poppins"/>
                <a:sym typeface="Poppins"/>
              </a:rPr>
              <a:t>unit. </a:t>
            </a:r>
            <a:r>
              <a:rPr lang="en" sz="1200">
                <a:solidFill>
                  <a:schemeClr val="dk1"/>
                </a:solidFill>
                <a:latin typeface="Poppins"/>
                <a:ea typeface="Poppins"/>
                <a:cs typeface="Poppins"/>
                <a:sym typeface="Poppins"/>
              </a:rPr>
              <a:t>We'll divide this word after the u. What vowel sounds will we use for the first u and the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the students think about what they know.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first u will make the long vowel sound because it's an open syllable and the i will make a short i sound because CVC.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unit</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/u/ /n/ /i/ /t/ = "unit". Smart blending! Remember, a vowel at the end of a syllable can make the long vowel sound.</a:t>
            </a:r>
            <a:endParaRPr sz="1200">
              <a:solidFill>
                <a:schemeClr val="dk1"/>
              </a:solidFill>
              <a:latin typeface="Poppins"/>
              <a:ea typeface="Poppins"/>
              <a:cs typeface="Poppins"/>
              <a:sym typeface="Poppins"/>
            </a:endParaRPr>
          </a:p>
        </p:txBody>
      </p:sp>
      <p:sp>
        <p:nvSpPr>
          <p:cNvPr id="82" name="Google Shape;8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3" name="Google Shape;8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human.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that it has two vowels. It is probably made of 2 syllables. Remember each syllable gets one vowel sound. Let's try dividing the word between the u and the m. Now look at each syllable spelling patterns.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few seconds to identify that the first syllable is open and will use the long u sound. The second syllable follows the CVC spelling pattern and will use the short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the first syllable is open and will use the long u sound. The second syllable follows the CVC spelling pattern and will use the short a. Let's try. Blend with me. /h/ /u/ /m/ /a/ /n/ = "human".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"human".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cupid.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divide this word between the u and p. The first syllable is c-u. The second syllable is p-i-d.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 first syllable is open syllable and should use the long vowel sound. The second syllable is CVC and should use the short vowel sound. Once you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/k/ /u/ /p/ /i/ /d/ = "cupid".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bugle stayed close to his human.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vowel at the end of a syllable makes the long vowel sound. Those brains are growing!</a:t>
            </a:r>
            <a:endParaRPr sz="1200" b="1">
              <a:solidFill>
                <a:schemeClr val="dk1"/>
              </a:solidFill>
              <a:latin typeface="Poppins"/>
              <a:ea typeface="Poppins"/>
              <a:cs typeface="Poppins"/>
              <a:sym typeface="Poppins"/>
            </a:endParaRPr>
          </a:p>
        </p:txBody>
      </p:sp>
      <p:sp>
        <p:nvSpPr>
          <p:cNvPr id="102" name="Google Shape;10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3" name="Google Shape;103;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endParaRPr sz="1200" u="sng">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unite, bugle, music, pupil, unit, human</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8" name="Google Shape;128;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9" name="Google Shape;129;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music</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music</a:t>
            </a:r>
            <a:r>
              <a:rPr lang="en" sz="1200">
                <a:solidFill>
                  <a:schemeClr val="dk1"/>
                </a:solidFill>
                <a:latin typeface="Poppins"/>
                <a:ea typeface="Poppins"/>
                <a:cs typeface="Poppins"/>
                <a:sym typeface="Poppins"/>
              </a:rPr>
              <a:t>. Let's listen to the sounds and match the sound to the correct letter. The word is "music". I hear two syllables. Clap them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"mu|sic" out as a class.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/m/ /u/. We can spell that with an u because a vowel at the end of a syllable says its name. The second syllable is "sic". /s/ /i/ /k/ spelled s-i-c. You spelled it.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music </a:t>
            </a:r>
            <a:r>
              <a:rPr lang="en" sz="1200">
                <a:solidFill>
                  <a:schemeClr val="dk1"/>
                </a:solidFill>
                <a:latin typeface="Poppins"/>
                <a:ea typeface="Poppins"/>
                <a:cs typeface="Poppins"/>
                <a:sym typeface="Poppins"/>
              </a:rPr>
              <a:t>we write the letters m-u-s-i-c. Great thinking! Awesome job spelling words today!</a:t>
            </a:r>
            <a:endParaRPr sz="1200">
              <a:solidFill>
                <a:schemeClr val="dk1"/>
              </a:solidFill>
              <a:latin typeface="Poppins"/>
              <a:ea typeface="Poppins"/>
              <a:cs typeface="Poppins"/>
              <a:sym typeface="Poppins"/>
            </a:endParaRPr>
          </a:p>
        </p:txBody>
      </p:sp>
      <p:sp>
        <p:nvSpPr>
          <p:cNvPr id="138" name="Google Shape;13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9" name="Google Shape;13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Note: Use this time to review challenging high frequency words that the students need more practice with. </a:t>
            </a:r>
            <a:endParaRPr sz="1200">
              <a:solidFill>
                <a:schemeClr val="dk1"/>
              </a:solidFill>
              <a:latin typeface="Poppins"/>
              <a:ea typeface="Poppins"/>
              <a:cs typeface="Poppins"/>
              <a:sym typeface="Poppins"/>
            </a:endParaRPr>
          </a:p>
        </p:txBody>
      </p:sp>
      <p:sp>
        <p:nvSpPr>
          <p:cNvPr id="157" name="Google Shape;15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8" name="Google Shape;15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1285948" y="846206"/>
            <a:ext cx="3752393" cy="9604066"/>
          </a:xfrm>
          <a:prstGeom prst="rect">
            <a:avLst/>
          </a:prstGeom>
          <a:noFill/>
          <a:ln>
            <a:noFill/>
          </a:ln>
        </p:spPr>
      </p:pic>
      <p:sp>
        <p:nvSpPr>
          <p:cNvPr id="32" name="Google Shape;32;p7"/>
          <p:cNvSpPr txBox="1"/>
          <p:nvPr/>
        </p:nvSpPr>
        <p:spPr>
          <a:xfrm>
            <a:off x="11272914" y="4526428"/>
            <a:ext cx="3753000" cy="5172600"/>
          </a:xfrm>
          <a:prstGeom prst="rect">
            <a:avLst/>
          </a:prstGeom>
          <a:noFill/>
          <a:ln>
            <a:noFill/>
          </a:ln>
        </p:spPr>
        <p:txBody>
          <a:bodyPr spcFirstLastPara="1" wrap="square" lIns="201050" tIns="201050" rIns="201050" bIns="201050" anchor="t" anchorCtr="0">
            <a:noAutofit/>
          </a:bodyPr>
          <a:lstStyle/>
          <a:p>
            <a:pPr marL="0" marR="0" lvl="1" indent="0" algn="ctr" rtl="0">
              <a:lnSpc>
                <a:spcPct val="100000"/>
              </a:lnSpc>
              <a:spcBef>
                <a:spcPts val="0"/>
              </a:spcBef>
              <a:spcAft>
                <a:spcPts val="0"/>
              </a:spcAft>
              <a:buClr>
                <a:srgbClr val="000000"/>
              </a:buClr>
              <a:buSzPts val="9200"/>
              <a:buFont typeface="Arial"/>
              <a:buNone/>
            </a:pPr>
            <a:r>
              <a:rPr lang="en" sz="7500" b="1" i="0" u="none" strike="noStrike" cap="none">
                <a:solidFill>
                  <a:schemeClr val="accent1"/>
                </a:solidFill>
                <a:highlight>
                  <a:schemeClr val="lt1"/>
                </a:highlight>
                <a:latin typeface="Poppins"/>
                <a:ea typeface="Poppins"/>
                <a:cs typeface="Poppins"/>
                <a:sym typeface="Poppins"/>
              </a:rPr>
              <a:t>p</a:t>
            </a:r>
            <a:r>
              <a:rPr lang="en" sz="7500" b="1" i="0" u="none" strike="noStrike" cap="none">
                <a:solidFill>
                  <a:srgbClr val="FF0000"/>
                </a:solidFill>
                <a:highlight>
                  <a:schemeClr val="lt1"/>
                </a:highlight>
                <a:latin typeface="Poppins"/>
                <a:ea typeface="Poppins"/>
                <a:cs typeface="Poppins"/>
                <a:sym typeface="Poppins"/>
              </a:rPr>
              <a:t>u</a:t>
            </a:r>
            <a:r>
              <a:rPr lang="en" sz="7500" b="1" i="0" u="none" strike="noStrike" cap="none">
                <a:solidFill>
                  <a:schemeClr val="accent1"/>
                </a:solidFill>
                <a:highlight>
                  <a:schemeClr val="lt1"/>
                </a:highlight>
                <a:latin typeface="Poppins"/>
                <a:ea typeface="Poppins"/>
                <a:cs typeface="Poppins"/>
                <a:sym typeface="Poppins"/>
              </a:rPr>
              <a:t>p</a:t>
            </a:r>
            <a:r>
              <a:rPr lang="en" sz="7500" b="1" i="0" u="none" strike="noStrike" cap="none">
                <a:solidFill>
                  <a:srgbClr val="FF0000"/>
                </a:solidFill>
                <a:highlight>
                  <a:schemeClr val="lt1"/>
                </a:highlight>
                <a:latin typeface="Poppins"/>
                <a:ea typeface="Poppins"/>
                <a:cs typeface="Poppins"/>
                <a:sym typeface="Poppins"/>
              </a:rPr>
              <a:t>i</a:t>
            </a:r>
            <a:r>
              <a:rPr lang="en" sz="7500" b="1" i="0" u="none" strike="noStrike" cap="none">
                <a:solidFill>
                  <a:schemeClr val="accent1"/>
                </a:solidFill>
                <a:highlight>
                  <a:schemeClr val="lt1"/>
                </a:highlight>
                <a:latin typeface="Poppins"/>
                <a:ea typeface="Poppins"/>
                <a:cs typeface="Poppins"/>
                <a:sym typeface="Poppins"/>
              </a:rPr>
              <a:t>l</a:t>
            </a:r>
            <a:endParaRPr sz="7500" b="1"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7500"/>
              <a:buFont typeface="Arial"/>
              <a:buNone/>
            </a:pPr>
            <a:endParaRPr sz="7500" b="1" i="0" u="none" strike="noStrike" cap="none">
              <a:solidFill>
                <a:schemeClr val="accent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4000"/>
              <a:buFont typeface="Arial"/>
              <a:buNone/>
            </a:pPr>
            <a:r>
              <a:rPr lang="en" sz="2900" b="1" i="0" u="none" strike="noStrike" cap="none">
                <a:solidFill>
                  <a:schemeClr val="dk1"/>
                </a:solidFill>
                <a:highlight>
                  <a:schemeClr val="lt1"/>
                </a:highlight>
                <a:latin typeface="Poppins"/>
                <a:ea typeface="Poppins"/>
                <a:cs typeface="Poppins"/>
                <a:sym typeface="Poppins"/>
              </a:rPr>
              <a:t>/</a:t>
            </a:r>
            <a:r>
              <a:rPr lang="en" sz="2900" b="1" i="0" u="none" strike="noStrike" cap="none">
                <a:solidFill>
                  <a:schemeClr val="accent1"/>
                </a:solidFill>
                <a:highlight>
                  <a:schemeClr val="lt1"/>
                </a:highlight>
                <a:latin typeface="Poppins"/>
                <a:ea typeface="Poppins"/>
                <a:cs typeface="Poppins"/>
                <a:sym typeface="Poppins"/>
              </a:rPr>
              <a:t>p</a:t>
            </a:r>
            <a:r>
              <a:rPr lang="en" sz="2900" b="1" i="0" u="none" strike="noStrike" cap="none">
                <a:solidFill>
                  <a:schemeClr val="dk1"/>
                </a:solidFill>
                <a:highlight>
                  <a:schemeClr val="lt1"/>
                </a:highlight>
                <a:latin typeface="Poppins"/>
                <a:ea typeface="Poppins"/>
                <a:cs typeface="Poppins"/>
                <a:sym typeface="Poppins"/>
              </a:rPr>
              <a:t>/ /</a:t>
            </a:r>
            <a:r>
              <a:rPr lang="en" sz="2900" b="1" i="0" u="none" strike="noStrike" cap="none">
                <a:solidFill>
                  <a:srgbClr val="FF0000"/>
                </a:solidFill>
                <a:highlight>
                  <a:schemeClr val="lt1"/>
                </a:highlight>
                <a:latin typeface="Poppins"/>
                <a:ea typeface="Poppins"/>
                <a:cs typeface="Poppins"/>
                <a:sym typeface="Poppins"/>
              </a:rPr>
              <a:t>ū</a:t>
            </a:r>
            <a:r>
              <a:rPr lang="en" sz="2900" b="1" i="0" u="none" strike="noStrike" cap="none">
                <a:solidFill>
                  <a:schemeClr val="dk1"/>
                </a:solidFill>
                <a:highlight>
                  <a:schemeClr val="lt1"/>
                </a:highlight>
                <a:latin typeface="Poppins"/>
                <a:ea typeface="Poppins"/>
                <a:cs typeface="Poppins"/>
                <a:sym typeface="Poppins"/>
              </a:rPr>
              <a:t>/</a:t>
            </a:r>
            <a:r>
              <a:rPr lang="en" sz="2900" b="1">
                <a:solidFill>
                  <a:schemeClr val="dk1"/>
                </a:solidFill>
                <a:highlight>
                  <a:schemeClr val="lt1"/>
                </a:highlight>
                <a:latin typeface="Poppins"/>
                <a:ea typeface="Poppins"/>
                <a:cs typeface="Poppins"/>
                <a:sym typeface="Poppins"/>
              </a:rPr>
              <a:t>   </a:t>
            </a:r>
            <a:r>
              <a:rPr lang="en" sz="2900" b="1" i="0" u="none" strike="noStrike" cap="none">
                <a:solidFill>
                  <a:schemeClr val="dk1"/>
                </a:solidFill>
                <a:highlight>
                  <a:schemeClr val="lt1"/>
                </a:highlight>
                <a:latin typeface="Poppins"/>
                <a:ea typeface="Poppins"/>
                <a:cs typeface="Poppins"/>
                <a:sym typeface="Poppins"/>
              </a:rPr>
              <a:t>/</a:t>
            </a:r>
            <a:r>
              <a:rPr lang="en" sz="2900" b="1" i="0" u="none" strike="noStrike" cap="none">
                <a:solidFill>
                  <a:schemeClr val="accent1"/>
                </a:solidFill>
                <a:highlight>
                  <a:schemeClr val="lt1"/>
                </a:highlight>
                <a:latin typeface="Poppins"/>
                <a:ea typeface="Poppins"/>
                <a:cs typeface="Poppins"/>
                <a:sym typeface="Poppins"/>
              </a:rPr>
              <a:t>p</a:t>
            </a:r>
            <a:r>
              <a:rPr lang="en" sz="2900" b="1" i="0" u="none" strike="noStrike" cap="none">
                <a:solidFill>
                  <a:schemeClr val="dk1"/>
                </a:solidFill>
                <a:highlight>
                  <a:schemeClr val="lt1"/>
                </a:highlight>
                <a:latin typeface="Poppins"/>
                <a:ea typeface="Poppins"/>
                <a:cs typeface="Poppins"/>
                <a:sym typeface="Poppins"/>
              </a:rPr>
              <a:t>/ /</a:t>
            </a:r>
            <a:r>
              <a:rPr lang="en" sz="2900" b="1" i="0" u="none" strike="noStrike" cap="none">
                <a:solidFill>
                  <a:srgbClr val="FF0000"/>
                </a:solidFill>
                <a:highlight>
                  <a:schemeClr val="lt1"/>
                </a:highlight>
                <a:latin typeface="Poppins"/>
                <a:ea typeface="Poppins"/>
                <a:cs typeface="Poppins"/>
                <a:sym typeface="Poppins"/>
              </a:rPr>
              <a:t>ĭ</a:t>
            </a:r>
            <a:r>
              <a:rPr lang="en" sz="2900" b="1" i="0" u="none" strike="noStrike" cap="none">
                <a:solidFill>
                  <a:schemeClr val="dk1"/>
                </a:solidFill>
                <a:highlight>
                  <a:schemeClr val="lt1"/>
                </a:highlight>
                <a:latin typeface="Poppins"/>
                <a:ea typeface="Poppins"/>
                <a:cs typeface="Poppins"/>
                <a:sym typeface="Poppins"/>
              </a:rPr>
              <a:t>/ /</a:t>
            </a:r>
            <a:r>
              <a:rPr lang="en" sz="2900" b="1" i="0" u="none" strike="noStrike" cap="none">
                <a:solidFill>
                  <a:schemeClr val="accent1"/>
                </a:solidFill>
                <a:highlight>
                  <a:schemeClr val="lt1"/>
                </a:highlight>
                <a:latin typeface="Poppins"/>
                <a:ea typeface="Poppins"/>
                <a:cs typeface="Poppins"/>
                <a:sym typeface="Poppins"/>
              </a:rPr>
              <a:t>l</a:t>
            </a:r>
            <a:r>
              <a:rPr lang="en" sz="2900" b="1" i="0" u="none" strike="noStrike" cap="none">
                <a:solidFill>
                  <a:schemeClr val="dk1"/>
                </a:solidFill>
                <a:highlight>
                  <a:schemeClr val="lt1"/>
                </a:highlight>
                <a:latin typeface="Poppins"/>
                <a:ea typeface="Poppins"/>
                <a:cs typeface="Poppins"/>
                <a:sym typeface="Poppins"/>
              </a:rPr>
              <a:t>/</a:t>
            </a:r>
            <a:endParaRPr sz="29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200"/>
              <a:buFont typeface="Arial"/>
              <a:buNone/>
            </a:pPr>
            <a:endParaRPr sz="39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7500"/>
              <a:buFont typeface="Arial"/>
              <a:buNone/>
            </a:pPr>
            <a:r>
              <a:rPr lang="en" sz="56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chemeClr val="accent1"/>
                </a:solidFill>
                <a:highlight>
                  <a:schemeClr val="lt1"/>
                </a:highlight>
                <a:latin typeface="Poppins"/>
                <a:ea typeface="Poppins"/>
                <a:cs typeface="Poppins"/>
                <a:sym typeface="Poppins"/>
              </a:rPr>
              <a:t>p</a:t>
            </a:r>
            <a:r>
              <a:rPr lang="en" sz="5000" b="1" i="0" u="none" strike="noStrike" cap="none">
                <a:solidFill>
                  <a:srgbClr val="FF0000"/>
                </a:solidFill>
                <a:highlight>
                  <a:schemeClr val="lt1"/>
                </a:highlight>
                <a:latin typeface="Poppins"/>
                <a:ea typeface="Poppins"/>
                <a:cs typeface="Poppins"/>
                <a:sym typeface="Poppins"/>
              </a:rPr>
              <a:t>u</a:t>
            </a:r>
            <a:r>
              <a:rPr lang="en" sz="5000" b="1" i="0" u="none" strike="noStrike" cap="none">
                <a:solidFill>
                  <a:schemeClr val="accent1"/>
                </a:solidFill>
                <a:highlight>
                  <a:schemeClr val="lt1"/>
                </a:highlight>
                <a:latin typeface="Poppins"/>
                <a:ea typeface="Poppins"/>
                <a:cs typeface="Poppins"/>
                <a:sym typeface="Poppins"/>
              </a:rPr>
              <a:t>p</a:t>
            </a:r>
            <a:r>
              <a:rPr lang="en" sz="5000" b="1" i="0" u="none" strike="noStrike" cap="none">
                <a:solidFill>
                  <a:srgbClr val="FF0000"/>
                </a:solidFill>
                <a:highlight>
                  <a:schemeClr val="lt1"/>
                </a:highlight>
                <a:latin typeface="Poppins"/>
                <a:ea typeface="Poppins"/>
                <a:cs typeface="Poppins"/>
                <a:sym typeface="Poppins"/>
              </a:rPr>
              <a:t>i</a:t>
            </a:r>
            <a:r>
              <a:rPr lang="en" sz="5000" b="1" i="0" u="none" strike="noStrike" cap="none">
                <a:solidFill>
                  <a:schemeClr val="accent1"/>
                </a:solidFill>
                <a:highlight>
                  <a:schemeClr val="lt1"/>
                </a:highlight>
                <a:latin typeface="Poppins"/>
                <a:ea typeface="Poppins"/>
                <a:cs typeface="Poppins"/>
                <a:sym typeface="Poppins"/>
              </a:rPr>
              <a:t>l</a:t>
            </a:r>
            <a:endParaRPr sz="138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600" b="1" i="0" u="none" strike="noStrike" cap="none">
              <a:solidFill>
                <a:srgbClr val="242424"/>
              </a:solidFill>
              <a:latin typeface="Calibri"/>
              <a:ea typeface="Calibri"/>
              <a:cs typeface="Calibri"/>
              <a:sym typeface="Calibri"/>
            </a:endParaRPr>
          </a:p>
        </p:txBody>
      </p:sp>
      <p:sp>
        <p:nvSpPr>
          <p:cNvPr id="33" name="Google Shape;33;p7"/>
          <p:cNvSpPr/>
          <p:nvPr/>
        </p:nvSpPr>
        <p:spPr>
          <a:xfrm>
            <a:off x="11369644" y="4655929"/>
            <a:ext cx="3585000" cy="1381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34" name="Google Shape;34;p7"/>
          <p:cNvSpPr/>
          <p:nvPr/>
        </p:nvSpPr>
        <p:spPr>
          <a:xfrm>
            <a:off x="12153807" y="1678507"/>
            <a:ext cx="2082000" cy="2575800"/>
          </a:xfrm>
          <a:prstGeom prst="roundRect">
            <a:avLst>
              <a:gd name="adj" fmla="val 4846"/>
            </a:avLst>
          </a:prstGeom>
          <a:solidFill>
            <a:srgbClr val="006FB6"/>
          </a:solidFill>
          <a:ln>
            <a:noFill/>
          </a:ln>
        </p:spPr>
        <p:txBody>
          <a:bodyPr spcFirstLastPara="1" wrap="square" lIns="0" tIns="150800" rIns="0" bIns="150800" anchor="ctr" anchorCtr="0">
            <a:noAutofit/>
          </a:bodyPr>
          <a:lstStyle/>
          <a:p>
            <a:pPr marL="0" marR="0" lvl="0" indent="0" algn="ctr" rtl="0">
              <a:lnSpc>
                <a:spcPct val="100000"/>
              </a:lnSpc>
              <a:spcBef>
                <a:spcPts val="0"/>
              </a:spcBef>
              <a:spcAft>
                <a:spcPts val="0"/>
              </a:spcAft>
              <a:buClr>
                <a:srgbClr val="FFFFFF"/>
              </a:buClr>
              <a:buSzPts val="2600"/>
              <a:buFont typeface="Arial"/>
              <a:buNone/>
            </a:pPr>
            <a:r>
              <a:rPr lang="en" sz="3900" b="1" i="0" u="none" strike="noStrike" cap="none">
                <a:solidFill>
                  <a:srgbClr val="FFFFFF"/>
                </a:solidFill>
                <a:latin typeface="Poppins"/>
                <a:ea typeface="Poppins"/>
                <a:cs typeface="Poppins"/>
                <a:sym typeface="Poppins"/>
              </a:rPr>
              <a:t>Open Syllable  </a:t>
            </a:r>
            <a:endParaRPr sz="3900" b="1" i="0" u="none" strike="noStrike" cap="none">
              <a:solidFill>
                <a:srgbClr val="FFFFFF"/>
              </a:solidFill>
              <a:latin typeface="Poppins"/>
              <a:ea typeface="Poppins"/>
              <a:cs typeface="Poppins"/>
              <a:sym typeface="Poppins"/>
            </a:endParaRPr>
          </a:p>
        </p:txBody>
      </p:sp>
      <p:sp>
        <p:nvSpPr>
          <p:cNvPr id="35" name="Google Shape;35;p7"/>
          <p:cNvSpPr txBox="1">
            <a:spLocks noGrp="1"/>
          </p:cNvSpPr>
          <p:nvPr>
            <p:ph type="body" idx="1"/>
          </p:nvPr>
        </p:nvSpPr>
        <p:spPr>
          <a:xfrm>
            <a:off x="612750" y="6318504"/>
            <a:ext cx="57387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learn new sounds!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We use the sound rule to help us read!</a:t>
            </a:r>
            <a:endParaRPr/>
          </a:p>
        </p:txBody>
      </p:sp>
      <p:sp>
        <p:nvSpPr>
          <p:cNvPr id="36" name="Google Shape;3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5">
            <a:alphaModFix/>
          </a:blip>
          <a:srcRect/>
          <a:stretch/>
        </p:blipFill>
        <p:spPr>
          <a:xfrm>
            <a:off x="18276233" y="550401"/>
            <a:ext cx="669700" cy="1287782"/>
          </a:xfrm>
          <a:prstGeom prst="rect">
            <a:avLst/>
          </a:prstGeom>
          <a:noFill/>
          <a:ln>
            <a:noFill/>
          </a:ln>
        </p:spPr>
      </p:pic>
      <p:cxnSp>
        <p:nvCxnSpPr>
          <p:cNvPr id="43" name="Google Shape;43;p7"/>
          <p:cNvCxnSpPr/>
          <p:nvPr/>
        </p:nvCxnSpPr>
        <p:spPr>
          <a:xfrm>
            <a:off x="12983820" y="6925983"/>
            <a:ext cx="0" cy="5886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a:stretch/>
        </p:blipFill>
        <p:spPr>
          <a:xfrm>
            <a:off x="7512543" y="1842772"/>
            <a:ext cx="11207967" cy="8656556"/>
          </a:xfrm>
          <a:prstGeom prst="rect">
            <a:avLst/>
          </a:prstGeom>
          <a:noFill/>
          <a:ln>
            <a:noFill/>
          </a:ln>
        </p:spPr>
      </p:pic>
      <p:pic>
        <p:nvPicPr>
          <p:cNvPr id="49" name="Google Shape;49;p8"/>
          <p:cNvPicPr preferRelativeResize="0"/>
          <p:nvPr/>
        </p:nvPicPr>
        <p:blipFill rotWithShape="1">
          <a:blip r:embed="rId4">
            <a:alphaModFix/>
          </a:blip>
          <a:srcRect/>
          <a:stretch/>
        </p:blipFill>
        <p:spPr>
          <a:xfrm>
            <a:off x="7512543" y="1842772"/>
            <a:ext cx="11207967" cy="8656556"/>
          </a:xfrm>
          <a:prstGeom prst="rect">
            <a:avLst/>
          </a:prstGeom>
          <a:noFill/>
          <a:ln>
            <a:noFill/>
          </a:ln>
        </p:spPr>
      </p:pic>
      <p:pic>
        <p:nvPicPr>
          <p:cNvPr id="50" name="Google Shape;50;p8"/>
          <p:cNvPicPr preferRelativeResize="0"/>
          <p:nvPr/>
        </p:nvPicPr>
        <p:blipFill rotWithShape="1">
          <a:blip r:embed="rId5">
            <a:alphaModFix/>
          </a:blip>
          <a:srcRect/>
          <a:stretch/>
        </p:blipFill>
        <p:spPr>
          <a:xfrm>
            <a:off x="7512543" y="1842772"/>
            <a:ext cx="11207967" cy="8656556"/>
          </a:xfrm>
          <a:prstGeom prst="rect">
            <a:avLst/>
          </a:prstGeom>
          <a:noFill/>
          <a:ln>
            <a:noFill/>
          </a:ln>
        </p:spPr>
      </p:pic>
      <p:sp>
        <p:nvSpPr>
          <p:cNvPr id="51" name="Google Shape;5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ppt_w</p:attrName>
                                        </p:attrNameLst>
                                      </p:cBhvr>
                                      <p:tavLst>
                                        <p:tav tm="0">
                                          <p:val>
                                            <p:strVal val="0"/>
                                          </p:val>
                                        </p:tav>
                                        <p:tav tm="100000">
                                          <p:val>
                                            <p:strVal val="#ppt_w"/>
                                          </p:val>
                                        </p:tav>
                                      </p:tavLst>
                                    </p:anim>
                                    <p:anim calcmode="lin" valueType="num">
                                      <p:cBhvr additive="base">
                                        <p:cTn id="8" dur="1000"/>
                                        <p:tgtEl>
                                          <p:spTgt spid="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1000"/>
                                        <p:tgtEl>
                                          <p:spTgt spid="49"/>
                                        </p:tgtEl>
                                        <p:attrNameLst>
                                          <p:attrName>ppt_w</p:attrName>
                                        </p:attrNameLst>
                                      </p:cBhvr>
                                      <p:tavLst>
                                        <p:tav tm="0">
                                          <p:val>
                                            <p:strVal val="0"/>
                                          </p:val>
                                        </p:tav>
                                        <p:tav tm="100000">
                                          <p:val>
                                            <p:strVal val="#ppt_w"/>
                                          </p:val>
                                        </p:tav>
                                      </p:tavLst>
                                    </p:anim>
                                    <p:anim calcmode="lin" valueType="num">
                                      <p:cBhvr additive="base">
                                        <p:cTn id="14" dur="1000"/>
                                        <p:tgtEl>
                                          <p:spTgt spid="4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p:tgtEl>
                                          <p:spTgt spid="50"/>
                                        </p:tgtEl>
                                        <p:attrNameLst>
                                          <p:attrName>ppt_w</p:attrName>
                                        </p:attrNameLst>
                                      </p:cBhvr>
                                      <p:tavLst>
                                        <p:tav tm="0">
                                          <p:val>
                                            <p:strVal val="0"/>
                                          </p:val>
                                        </p:tav>
                                        <p:tav tm="100000">
                                          <p:val>
                                            <p:strVal val="#ppt_w"/>
                                          </p:val>
                                        </p:tav>
                                      </p:tavLst>
                                    </p:anim>
                                    <p:anim calcmode="lin" valueType="num">
                                      <p:cBhvr additive="base">
                                        <p:cTn id="20" dur="1000"/>
                                        <p:tgtEl>
                                          <p:spTgt spid="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rot="5400000">
            <a:off x="7189946" y="2336401"/>
            <a:ext cx="9633356" cy="6330493"/>
          </a:xfrm>
          <a:prstGeom prst="rect">
            <a:avLst/>
          </a:prstGeom>
          <a:noFill/>
          <a:ln>
            <a:noFill/>
          </a:ln>
        </p:spPr>
      </p:pic>
      <p:sp>
        <p:nvSpPr>
          <p:cNvPr id="64" name="Google Shape;64;p9"/>
          <p:cNvSpPr txBox="1"/>
          <p:nvPr/>
        </p:nvSpPr>
        <p:spPr>
          <a:xfrm>
            <a:off x="9190284" y="19897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500" b="1" i="0" u="none" strike="noStrike" cap="none">
                <a:solidFill>
                  <a:schemeClr val="lt1"/>
                </a:solidFill>
                <a:latin typeface="Poppins"/>
                <a:ea typeface="Poppins"/>
                <a:cs typeface="Poppins"/>
                <a:sym typeface="Poppins"/>
              </a:rPr>
              <a:t>pupil</a:t>
            </a:r>
            <a:endParaRPr sz="12500" b="1" i="0" u="none" strike="noStrike" cap="none">
              <a:solidFill>
                <a:schemeClr val="lt1"/>
              </a:solidFill>
              <a:latin typeface="Poppins"/>
              <a:ea typeface="Poppins"/>
              <a:cs typeface="Poppins"/>
              <a:sym typeface="Poppins"/>
            </a:endParaRPr>
          </a:p>
        </p:txBody>
      </p:sp>
      <p:sp>
        <p:nvSpPr>
          <p:cNvPr id="65" name="Google Shape;65;p9"/>
          <p:cNvSpPr/>
          <p:nvPr/>
        </p:nvSpPr>
        <p:spPr>
          <a:xfrm>
            <a:off x="10082216" y="5017467"/>
            <a:ext cx="397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10557572"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1394485" y="4636006"/>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2341683"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1467834" y="4136897"/>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3078625" y="4136946"/>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1" name="Google Shape;71;p9"/>
          <p:cNvCxnSpPr/>
          <p:nvPr/>
        </p:nvCxnSpPr>
        <p:spPr>
          <a:xfrm>
            <a:off x="12070268" y="2357475"/>
            <a:ext cx="0" cy="1780800"/>
          </a:xfrm>
          <a:prstGeom prst="straightConnector1">
            <a:avLst/>
          </a:prstGeom>
          <a:noFill/>
          <a:ln w="76200" cap="flat" cmpd="sng">
            <a:solidFill>
              <a:srgbClr val="EDC31B"/>
            </a:solidFill>
            <a:prstDash val="solid"/>
            <a:round/>
            <a:headEnd type="none" w="sm" len="sm"/>
            <a:tailEnd type="none" w="sm" len="sm"/>
          </a:ln>
        </p:spPr>
      </p:cxnSp>
      <p:sp>
        <p:nvSpPr>
          <p:cNvPr id="72" name="Google Shape;72;p9"/>
          <p:cNvSpPr/>
          <p:nvPr/>
        </p:nvSpPr>
        <p:spPr>
          <a:xfrm>
            <a:off x="13005276"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3428309"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txBox="1"/>
          <p:nvPr/>
        </p:nvSpPr>
        <p:spPr>
          <a:xfrm>
            <a:off x="9190284" y="6561813"/>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4100" b="1" i="0" u="none" strike="noStrike" cap="none">
                <a:solidFill>
                  <a:schemeClr val="lt1"/>
                </a:solidFill>
                <a:latin typeface="Poppins"/>
                <a:ea typeface="Poppins"/>
                <a:cs typeface="Poppins"/>
                <a:sym typeface="Poppins"/>
              </a:rPr>
              <a:t>pupil</a:t>
            </a:r>
            <a:endParaRPr sz="14100" b="1" i="0" u="none" strike="noStrike" cap="none">
              <a:solidFill>
                <a:schemeClr val="lt1"/>
              </a:solidFill>
              <a:latin typeface="Poppins"/>
              <a:ea typeface="Poppins"/>
              <a:cs typeface="Poppins"/>
              <a:sym typeface="Poppins"/>
            </a:endParaRPr>
          </a:p>
        </p:txBody>
      </p:sp>
      <p:sp>
        <p:nvSpPr>
          <p:cNvPr id="75" name="Google Shape;75;p9"/>
          <p:cNvSpPr txBox="1">
            <a:spLocks noGrp="1"/>
          </p:cNvSpPr>
          <p:nvPr>
            <p:ph type="body" idx="1"/>
          </p:nvPr>
        </p:nvSpPr>
        <p:spPr>
          <a:xfrm>
            <a:off x="612750" y="5925312"/>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blend the sounds!</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blend the sounds to help us read the words smoothly!</a:t>
            </a:r>
            <a:endParaRPr/>
          </a:p>
        </p:txBody>
      </p:sp>
      <p:sp>
        <p:nvSpPr>
          <p:cNvPr id="76" name="Google Shape;76;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7" name="Google Shape;77;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8" name="Google Shape;7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6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6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
                                        <p:tgtEl>
                                          <p:spTgt spid="72"/>
                                        </p:tgtEl>
                                      </p:cBhvr>
                                    </p:animEffect>
                                  </p:childTnLst>
                                </p:cTn>
                              </p:par>
                              <p:par>
                                <p:cTn id="42" presetID="1" presetClass="exit" presetSubtype="0" fill="hold" nodeType="withEffect">
                                  <p:stCondLst>
                                    <p:cond delay="0"/>
                                  </p:stCondLst>
                                  <p:childTnLst>
                                    <p:set>
                                      <p:cBhvr>
                                        <p:cTn id="43" dur="1" fill="hold">
                                          <p:stCondLst>
                                            <p:cond delay="1"/>
                                          </p:stCondLst>
                                        </p:cTn>
                                        <p:tgtEl>
                                          <p:spTgt spid="6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1"/>
                                        <p:tgtEl>
                                          <p:spTgt spid="73"/>
                                        </p:tgtEl>
                                      </p:cBhvr>
                                    </p:animEffect>
                                  </p:childTnLst>
                                </p:cTn>
                              </p:par>
                              <p:par>
                                <p:cTn id="49" presetID="1" presetClass="exit" presetSubtype="0" fill="hold" nodeType="withEffect">
                                  <p:stCondLst>
                                    <p:cond delay="0"/>
                                  </p:stCondLst>
                                  <p:childTnLst>
                                    <p:set>
                                      <p:cBhvr>
                                        <p:cTn id="50" dur="1" fill="hold">
                                          <p:stCondLst>
                                            <p:cond delay="1"/>
                                          </p:stCondLst>
                                        </p:cTn>
                                        <p:tgtEl>
                                          <p:spTgt spid="7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childTnLst>
                                </p:cTn>
                              </p:par>
                              <p:par>
                                <p:cTn id="56" presetID="1" presetClass="exit" presetSubtype="0" fill="hold" nodeType="withEffect">
                                  <p:stCondLst>
                                    <p:cond delay="0"/>
                                  </p:stCondLst>
                                  <p:childTnLst>
                                    <p:set>
                                      <p:cBhvr>
                                        <p:cTn id="57" dur="1" fill="hold">
                                          <p:stCondLst>
                                            <p:cond delay="1"/>
                                          </p:stCondLst>
                                        </p:cTn>
                                        <p:tgtEl>
                                          <p:spTgt spid="7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1"/>
                                          </p:stCondLst>
                                        </p:cTn>
                                        <p:tgtEl>
                                          <p:spTgt spid="6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0"/>
          <p:cNvPicPr preferRelativeResize="0"/>
          <p:nvPr/>
        </p:nvPicPr>
        <p:blipFill rotWithShape="1">
          <a:blip r:embed="rId3">
            <a:alphaModFix/>
          </a:blip>
          <a:srcRect/>
          <a:stretch/>
        </p:blipFill>
        <p:spPr>
          <a:xfrm rot="5400000">
            <a:off x="7189946" y="2336401"/>
            <a:ext cx="9633356" cy="6330493"/>
          </a:xfrm>
          <a:prstGeom prst="rect">
            <a:avLst/>
          </a:prstGeom>
          <a:noFill/>
          <a:ln>
            <a:noFill/>
          </a:ln>
        </p:spPr>
      </p:pic>
      <p:sp>
        <p:nvSpPr>
          <p:cNvPr id="86" name="Google Shape;86;p10"/>
          <p:cNvSpPr txBox="1"/>
          <p:nvPr/>
        </p:nvSpPr>
        <p:spPr>
          <a:xfrm>
            <a:off x="9190284" y="19897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300" b="1" i="0" u="none" strike="noStrike" cap="none">
                <a:solidFill>
                  <a:schemeClr val="lt1"/>
                </a:solidFill>
                <a:latin typeface="Poppins"/>
                <a:ea typeface="Poppins"/>
                <a:cs typeface="Poppins"/>
                <a:sym typeface="Poppins"/>
              </a:rPr>
              <a:t>unit</a:t>
            </a:r>
            <a:endParaRPr sz="12300" b="1" i="0" u="none" strike="noStrike" cap="none">
              <a:solidFill>
                <a:schemeClr val="lt1"/>
              </a:solidFill>
              <a:latin typeface="Poppins"/>
              <a:ea typeface="Poppins"/>
              <a:cs typeface="Poppins"/>
              <a:sym typeface="Poppins"/>
            </a:endParaRPr>
          </a:p>
        </p:txBody>
      </p:sp>
      <p:sp>
        <p:nvSpPr>
          <p:cNvPr id="87" name="Google Shape;87;p10"/>
          <p:cNvSpPr/>
          <p:nvPr/>
        </p:nvSpPr>
        <p:spPr>
          <a:xfrm>
            <a:off x="10361467" y="5017467"/>
            <a:ext cx="340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10"/>
          <p:cNvSpPr/>
          <p:nvPr/>
        </p:nvSpPr>
        <p:spPr>
          <a:xfrm>
            <a:off x="10933997"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10"/>
          <p:cNvSpPr/>
          <p:nvPr/>
        </p:nvSpPr>
        <p:spPr>
          <a:xfrm>
            <a:off x="11885995"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11061277" y="4147383"/>
            <a:ext cx="351000" cy="3687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0"/>
          <p:cNvSpPr/>
          <p:nvPr/>
        </p:nvSpPr>
        <p:spPr>
          <a:xfrm>
            <a:off x="12468346"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0"/>
          <p:cNvSpPr/>
          <p:nvPr/>
        </p:nvSpPr>
        <p:spPr>
          <a:xfrm>
            <a:off x="12541695" y="4147383"/>
            <a:ext cx="351000" cy="3687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12837992"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4" name="Google Shape;94;p10"/>
          <p:cNvCxnSpPr/>
          <p:nvPr/>
        </p:nvCxnSpPr>
        <p:spPr>
          <a:xfrm>
            <a:off x="11512261" y="2214081"/>
            <a:ext cx="0" cy="1780800"/>
          </a:xfrm>
          <a:prstGeom prst="straightConnector1">
            <a:avLst/>
          </a:prstGeom>
          <a:noFill/>
          <a:ln w="76200" cap="flat" cmpd="sng">
            <a:solidFill>
              <a:srgbClr val="EDC31B"/>
            </a:solidFill>
            <a:prstDash val="solid"/>
            <a:round/>
            <a:headEnd type="none" w="sm" len="sm"/>
            <a:tailEnd type="none" w="sm" len="sm"/>
          </a:ln>
        </p:spPr>
      </p:cxnSp>
      <p:sp>
        <p:nvSpPr>
          <p:cNvPr id="95" name="Google Shape;95;p10"/>
          <p:cNvSpPr txBox="1"/>
          <p:nvPr/>
        </p:nvSpPr>
        <p:spPr>
          <a:xfrm>
            <a:off x="9190284" y="6386218"/>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4100" b="1" i="0" u="none" strike="noStrike" cap="none">
                <a:solidFill>
                  <a:schemeClr val="lt1"/>
                </a:solidFill>
                <a:latin typeface="Poppins"/>
                <a:ea typeface="Poppins"/>
                <a:cs typeface="Poppins"/>
                <a:sym typeface="Poppins"/>
              </a:rPr>
              <a:t>unit</a:t>
            </a:r>
            <a:endParaRPr sz="14100" b="1" i="0" u="none" strike="noStrike" cap="none">
              <a:solidFill>
                <a:schemeClr val="lt1"/>
              </a:solidFill>
              <a:latin typeface="Poppins"/>
              <a:ea typeface="Poppins"/>
              <a:cs typeface="Poppins"/>
              <a:sym typeface="Poppins"/>
            </a:endParaRPr>
          </a:p>
        </p:txBody>
      </p:sp>
      <p:sp>
        <p:nvSpPr>
          <p:cNvPr id="96" name="Google Shape;96;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Blend </a:t>
            </a:r>
            <a:endParaRPr b="1"/>
          </a:p>
          <a:p>
            <a:pPr marL="0" lvl="0" indent="0" algn="l" rtl="0">
              <a:lnSpc>
                <a:spcPct val="100487"/>
              </a:lnSpc>
              <a:spcBef>
                <a:spcPts val="0"/>
              </a:spcBef>
              <a:spcAft>
                <a:spcPts val="0"/>
              </a:spcAft>
              <a:buSzPts val="7600"/>
              <a:buNone/>
            </a:pPr>
            <a:r>
              <a:rPr lang="en" b="1"/>
              <a:t>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97" name="Google Shape;97;p10"/>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98" name="Google Shape;98;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9" name="Google Shape;99;p10"/>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1"/>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8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1"/>
                                        <p:tgtEl>
                                          <p:spTgt spid="91"/>
                                        </p:tgtEl>
                                      </p:cBhvr>
                                    </p:animEffect>
                                  </p:childTnLst>
                                </p:cTn>
                              </p:par>
                              <p:par>
                                <p:cTn id="34" presetID="1" presetClass="exit" presetSubtype="0" fill="hold" nodeType="withEffect">
                                  <p:stCondLst>
                                    <p:cond delay="0"/>
                                  </p:stCondLst>
                                  <p:childTnLst>
                                    <p:set>
                                      <p:cBhvr>
                                        <p:cTn id="35" dur="1" fill="hold">
                                          <p:stCondLst>
                                            <p:cond delay="1"/>
                                          </p:stCondLst>
                                        </p:cTn>
                                        <p:tgtEl>
                                          <p:spTgt spid="8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
                                        <p:tgtEl>
                                          <p:spTgt spid="93"/>
                                        </p:tgtEl>
                                      </p:cBhvr>
                                    </p:animEffect>
                                  </p:childTnLst>
                                </p:cTn>
                              </p:par>
                              <p:par>
                                <p:cTn id="41" presetID="1" presetClass="exit" presetSubtype="0" fill="hold" nodeType="withEffect">
                                  <p:stCondLst>
                                    <p:cond delay="0"/>
                                  </p:stCondLst>
                                  <p:childTnLst>
                                    <p:set>
                                      <p:cBhvr>
                                        <p:cTn id="42" dur="1" fill="hold">
                                          <p:stCondLst>
                                            <p:cond delay="1"/>
                                          </p:stCondLst>
                                        </p:cTn>
                                        <p:tgtEl>
                                          <p:spTgt spid="9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childTnLst>
                                </p:cTn>
                              </p:par>
                              <p:par>
                                <p:cTn id="48" presetID="1" presetClass="exit" presetSubtype="0" fill="hold" nodeType="withEffect">
                                  <p:stCondLst>
                                    <p:cond delay="0"/>
                                  </p:stCondLst>
                                  <p:childTnLst>
                                    <p:set>
                                      <p:cBhvr>
                                        <p:cTn id="49" dur="1" fill="hold">
                                          <p:stCondLst>
                                            <p:cond delay="1"/>
                                          </p:stCondLst>
                                        </p:cTn>
                                        <p:tgtEl>
                                          <p:spTgt spid="9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1"/>
                                          </p:stCondLst>
                                        </p:cTn>
                                        <p:tgtEl>
                                          <p:spTgt spid="8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11"/>
          <p:cNvGrpSpPr/>
          <p:nvPr/>
        </p:nvGrpSpPr>
        <p:grpSpPr>
          <a:xfrm>
            <a:off x="7355380" y="2535652"/>
            <a:ext cx="5102164" cy="2782743"/>
            <a:chOff x="5784675" y="818500"/>
            <a:chExt cx="2737800" cy="1941900"/>
          </a:xfrm>
        </p:grpSpPr>
        <p:sp>
          <p:nvSpPr>
            <p:cNvPr id="106" name="Google Shape;106;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100" b="1" i="0" u="none" strike="noStrike" cap="none">
                  <a:solidFill>
                    <a:schemeClr val="accent1"/>
                  </a:solidFill>
                  <a:latin typeface="Poppins"/>
                  <a:ea typeface="Poppins"/>
                  <a:cs typeface="Poppins"/>
                  <a:sym typeface="Poppins"/>
                </a:rPr>
                <a:t>human</a:t>
              </a:r>
              <a:endParaRPr sz="8100" b="1" i="0" u="none" strike="noStrike" cap="none">
                <a:solidFill>
                  <a:schemeClr val="accent1"/>
                </a:solidFill>
                <a:latin typeface="Poppins"/>
                <a:ea typeface="Poppins"/>
                <a:cs typeface="Poppins"/>
                <a:sym typeface="Poppins"/>
              </a:endParaRPr>
            </a:p>
          </p:txBody>
        </p:sp>
      </p:grpSp>
      <p:grpSp>
        <p:nvGrpSpPr>
          <p:cNvPr id="108" name="Google Shape;108;p11"/>
          <p:cNvGrpSpPr/>
          <p:nvPr/>
        </p:nvGrpSpPr>
        <p:grpSpPr>
          <a:xfrm>
            <a:off x="7355384" y="5594849"/>
            <a:ext cx="10587620" cy="3357739"/>
            <a:chOff x="5784675" y="818500"/>
            <a:chExt cx="2737800" cy="1941900"/>
          </a:xfrm>
        </p:grpSpPr>
        <p:sp>
          <p:nvSpPr>
            <p:cNvPr id="109" name="Google Shape;109;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400" b="1" i="0" u="none" strike="noStrike" cap="none">
                  <a:solidFill>
                    <a:schemeClr val="accent1"/>
                  </a:solidFill>
                  <a:latin typeface="Poppins"/>
                  <a:ea typeface="Poppins"/>
                  <a:cs typeface="Poppins"/>
                  <a:sym typeface="Poppins"/>
                </a:rPr>
                <a:t>The bugle stayed close to his human.</a:t>
              </a:r>
              <a:endParaRPr sz="6400" b="1" i="0" u="none" strike="noStrike" cap="none">
                <a:solidFill>
                  <a:schemeClr val="accent1"/>
                </a:solidFill>
                <a:latin typeface="Poppins"/>
                <a:ea typeface="Poppins"/>
                <a:cs typeface="Poppins"/>
                <a:sym typeface="Poppins"/>
              </a:endParaRPr>
            </a:p>
          </p:txBody>
        </p:sp>
      </p:grpSp>
      <p:sp>
        <p:nvSpPr>
          <p:cNvPr id="111" name="Google Shape;111;p11"/>
          <p:cNvSpPr/>
          <p:nvPr/>
        </p:nvSpPr>
        <p:spPr>
          <a:xfrm>
            <a:off x="8886714" y="46463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1"/>
          <p:cNvSpPr/>
          <p:nvPr/>
        </p:nvSpPr>
        <p:spPr>
          <a:xfrm>
            <a:off x="10699149" y="46463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3" name="Google Shape;113;p11"/>
          <p:cNvCxnSpPr/>
          <p:nvPr/>
        </p:nvCxnSpPr>
        <p:spPr>
          <a:xfrm>
            <a:off x="9350916" y="3041948"/>
            <a:ext cx="0" cy="1770900"/>
          </a:xfrm>
          <a:prstGeom prst="straightConnector1">
            <a:avLst/>
          </a:prstGeom>
          <a:noFill/>
          <a:ln w="76200" cap="flat" cmpd="sng">
            <a:solidFill>
              <a:srgbClr val="EDC31B"/>
            </a:solidFill>
            <a:prstDash val="solid"/>
            <a:round/>
            <a:headEnd type="none" w="sm" len="sm"/>
            <a:tailEnd type="none" w="sm" len="sm"/>
          </a:ln>
        </p:spPr>
      </p:cxnSp>
      <p:grpSp>
        <p:nvGrpSpPr>
          <p:cNvPr id="114" name="Google Shape;114;p11"/>
          <p:cNvGrpSpPr/>
          <p:nvPr/>
        </p:nvGrpSpPr>
        <p:grpSpPr>
          <a:xfrm>
            <a:off x="12841063" y="2535652"/>
            <a:ext cx="5102164" cy="2782743"/>
            <a:chOff x="5784675" y="818500"/>
            <a:chExt cx="2737800" cy="1941900"/>
          </a:xfrm>
        </p:grpSpPr>
        <p:sp>
          <p:nvSpPr>
            <p:cNvPr id="115" name="Google Shape;115;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6" name="Google Shape;116;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100" b="1" i="0" u="none" strike="noStrike" cap="none">
                  <a:solidFill>
                    <a:schemeClr val="accent1"/>
                  </a:solidFill>
                  <a:latin typeface="Poppins"/>
                  <a:ea typeface="Poppins"/>
                  <a:cs typeface="Poppins"/>
                  <a:sym typeface="Poppins"/>
                </a:rPr>
                <a:t>cupid</a:t>
              </a:r>
              <a:endParaRPr sz="8100" b="1" i="0" u="none" strike="noStrike" cap="none">
                <a:solidFill>
                  <a:schemeClr val="accent1"/>
                </a:solidFill>
                <a:latin typeface="Poppins"/>
                <a:ea typeface="Poppins"/>
                <a:cs typeface="Poppins"/>
                <a:sym typeface="Poppins"/>
              </a:endParaRPr>
            </a:p>
          </p:txBody>
        </p:sp>
      </p:grpSp>
      <p:sp>
        <p:nvSpPr>
          <p:cNvPr id="117" name="Google Shape;117;p11"/>
          <p:cNvSpPr/>
          <p:nvPr/>
        </p:nvSpPr>
        <p:spPr>
          <a:xfrm>
            <a:off x="14764427" y="46463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8" name="Google Shape;118;p11"/>
          <p:cNvSpPr/>
          <p:nvPr/>
        </p:nvSpPr>
        <p:spPr>
          <a:xfrm>
            <a:off x="15940513" y="46463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9" name="Google Shape;119;p11"/>
          <p:cNvCxnSpPr/>
          <p:nvPr/>
        </p:nvCxnSpPr>
        <p:spPr>
          <a:xfrm>
            <a:off x="15228579" y="3041948"/>
            <a:ext cx="0" cy="1770900"/>
          </a:xfrm>
          <a:prstGeom prst="straightConnector1">
            <a:avLst/>
          </a:prstGeom>
          <a:noFill/>
          <a:ln w="76200" cap="flat" cmpd="sng">
            <a:solidFill>
              <a:srgbClr val="EDC31B"/>
            </a:solidFill>
            <a:prstDash val="solid"/>
            <a:round/>
            <a:headEnd type="none" w="sm" len="sm"/>
            <a:tailEnd type="none" w="sm" len="sm"/>
          </a:ln>
        </p:spPr>
      </p:cxnSp>
      <p:sp>
        <p:nvSpPr>
          <p:cNvPr id="120" name="Google Shape;120;p11"/>
          <p:cNvSpPr txBox="1">
            <a:spLocks noGrp="1"/>
          </p:cNvSpPr>
          <p:nvPr>
            <p:ph type="body" idx="1"/>
          </p:nvPr>
        </p:nvSpPr>
        <p:spPr>
          <a:xfrm>
            <a:off x="612750" y="6126480"/>
            <a:ext cx="61539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a:p>
        </p:txBody>
      </p:sp>
      <p:sp>
        <p:nvSpPr>
          <p:cNvPr id="121" name="Google Shape;121;p11"/>
          <p:cNvSpPr txBox="1">
            <a:spLocks noGrp="1"/>
          </p:cNvSpPr>
          <p:nvPr>
            <p:ph type="body" idx="2"/>
          </p:nvPr>
        </p:nvSpPr>
        <p:spPr>
          <a:xfrm>
            <a:off x="612750" y="631025"/>
            <a:ext cx="5742300" cy="26772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sp>
        <p:nvSpPr>
          <p:cNvPr id="122" name="Google Shape;122;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3" name="Google Shape;123;p11"/>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24" name="Google Shape;124;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5" name="Google Shape;125;p11"/>
          <p:cNvPicPr preferRelativeResize="0"/>
          <p:nvPr/>
        </p:nvPicPr>
        <p:blipFill rotWithShape="1">
          <a:blip r:embed="rId5">
            <a:alphaModFix/>
          </a:blip>
          <a:srcRect/>
          <a:stretch/>
        </p:blipFill>
        <p:spPr>
          <a:xfrm>
            <a:off x="15726800" y="90452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1000"/>
                                        <p:tgtEl>
                                          <p:spTgt spid="105"/>
                                        </p:tgtEl>
                                        <p:attrNameLst>
                                          <p:attrName>ppt_w</p:attrName>
                                        </p:attrNameLst>
                                      </p:cBhvr>
                                      <p:tavLst>
                                        <p:tav tm="0">
                                          <p:val>
                                            <p:strVal val="0"/>
                                          </p:val>
                                        </p:tav>
                                        <p:tav tm="100000">
                                          <p:val>
                                            <p:strVal val="#ppt_w"/>
                                          </p:val>
                                        </p:tav>
                                      </p:tavLst>
                                    </p:anim>
                                    <p:anim calcmode="lin" valueType="num">
                                      <p:cBhvr additive="base">
                                        <p:cTn id="13" dur="1000"/>
                                        <p:tgtEl>
                                          <p:spTgt spid="10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
                                        <p:tgtEl>
                                          <p:spTgt spid="113"/>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1000"/>
                                        <p:tgtEl>
                                          <p:spTgt spid="114"/>
                                        </p:tgtEl>
                                        <p:attrNameLst>
                                          <p:attrName>ppt_w</p:attrName>
                                        </p:attrNameLst>
                                      </p:cBhvr>
                                      <p:tavLst>
                                        <p:tav tm="0">
                                          <p:val>
                                            <p:strVal val="0"/>
                                          </p:val>
                                        </p:tav>
                                        <p:tav tm="100000">
                                          <p:val>
                                            <p:strVal val="#ppt_w"/>
                                          </p:val>
                                        </p:tav>
                                      </p:tavLst>
                                    </p:anim>
                                    <p:anim calcmode="lin" valueType="num">
                                      <p:cBhvr additive="base">
                                        <p:cTn id="31" dur="1000"/>
                                        <p:tgtEl>
                                          <p:spTgt spid="1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
                                        <p:tgtEl>
                                          <p:spTgt spid="117"/>
                                        </p:tgtEl>
                                      </p:cBhvr>
                                    </p:animEffect>
                                  </p:childTnLst>
                                </p:cTn>
                              </p:par>
                              <p:par>
                                <p:cTn id="37" presetID="10"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1"/>
                                        <p:tgtEl>
                                          <p:spTgt spid="1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1"/>
                                        <p:tgtEl>
                                          <p:spTgt spid="11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additive="base">
                                        <p:cTn id="49" dur="1000"/>
                                        <p:tgtEl>
                                          <p:spTgt spid="108"/>
                                        </p:tgtEl>
                                        <p:attrNameLst>
                                          <p:attrName>ppt_w</p:attrName>
                                        </p:attrNameLst>
                                      </p:cBhvr>
                                      <p:tavLst>
                                        <p:tav tm="0">
                                          <p:val>
                                            <p:strVal val="0"/>
                                          </p:val>
                                        </p:tav>
                                        <p:tav tm="100000">
                                          <p:val>
                                            <p:strVal val="#ppt_w"/>
                                          </p:val>
                                        </p:tav>
                                      </p:tavLst>
                                    </p:anim>
                                    <p:anim calcmode="lin" valueType="num">
                                      <p:cBhvr additive="base">
                                        <p:cTn id="50" dur="10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p:nvPr/>
        </p:nvSpPr>
        <p:spPr>
          <a:xfrm>
            <a:off x="7286807" y="2532992"/>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unite				bugle</a:t>
            </a:r>
            <a:endParaRPr sz="11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music			   pupil</a:t>
            </a:r>
            <a:endParaRPr sz="11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unit					human</a:t>
            </a:r>
            <a:endParaRPr sz="112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500" b="1" i="0" u="none" strike="noStrike" cap="none" dirty="0">
              <a:solidFill>
                <a:schemeClr val="accent1"/>
              </a:solidFill>
              <a:highlight>
                <a:srgbClr val="FFFFFF"/>
              </a:highlight>
              <a:latin typeface="Poppins"/>
              <a:ea typeface="Poppins"/>
              <a:cs typeface="Poppins"/>
              <a:sym typeface="Poppins"/>
            </a:endParaRPr>
          </a:p>
        </p:txBody>
      </p:sp>
      <p:sp>
        <p:nvSpPr>
          <p:cNvPr id="132" name="Google Shape;132;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33" name="Google Shape;133;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34" name="Google Shape;134;p12"/>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35" name="Google Shape;135;p12"/>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ppt_w</p:attrName>
                                        </p:attrNameLst>
                                      </p:cBhvr>
                                      <p:tavLst>
                                        <p:tav tm="0">
                                          <p:val>
                                            <p:strVal val="0"/>
                                          </p:val>
                                        </p:tav>
                                        <p:tav tm="100000">
                                          <p:val>
                                            <p:strVal val="#ppt_w"/>
                                          </p:val>
                                        </p:tav>
                                      </p:tavLst>
                                    </p:anim>
                                    <p:anim calcmode="lin" valueType="num">
                                      <p:cBhvr additive="base">
                                        <p:cTn id="8" dur="1000"/>
                                        <p:tgtEl>
                                          <p:spTgt spid="13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3"/>
          <p:cNvPicPr preferRelativeResize="0"/>
          <p:nvPr/>
        </p:nvPicPr>
        <p:blipFill rotWithShape="1">
          <a:blip r:embed="rId3">
            <a:alphaModFix/>
          </a:blip>
          <a:srcRect/>
          <a:stretch/>
        </p:blipFill>
        <p:spPr>
          <a:xfrm>
            <a:off x="7218677" y="4626389"/>
            <a:ext cx="3155666" cy="2370814"/>
          </a:xfrm>
          <a:prstGeom prst="rect">
            <a:avLst/>
          </a:prstGeom>
          <a:noFill/>
          <a:ln>
            <a:noFill/>
          </a:ln>
        </p:spPr>
      </p:pic>
      <p:pic>
        <p:nvPicPr>
          <p:cNvPr id="142" name="Google Shape;142;p13"/>
          <p:cNvPicPr preferRelativeResize="0"/>
          <p:nvPr/>
        </p:nvPicPr>
        <p:blipFill rotWithShape="1">
          <a:blip r:embed="rId4">
            <a:alphaModFix/>
          </a:blip>
          <a:srcRect/>
          <a:stretch/>
        </p:blipFill>
        <p:spPr>
          <a:xfrm>
            <a:off x="9585088" y="4626408"/>
            <a:ext cx="3155666" cy="3140690"/>
          </a:xfrm>
          <a:prstGeom prst="rect">
            <a:avLst/>
          </a:prstGeom>
          <a:noFill/>
          <a:ln>
            <a:noFill/>
          </a:ln>
        </p:spPr>
      </p:pic>
      <p:pic>
        <p:nvPicPr>
          <p:cNvPr id="143" name="Google Shape;143;p13"/>
          <p:cNvPicPr preferRelativeResize="0"/>
          <p:nvPr/>
        </p:nvPicPr>
        <p:blipFill rotWithShape="1">
          <a:blip r:embed="rId5">
            <a:alphaModFix/>
          </a:blip>
          <a:srcRect/>
          <a:stretch/>
        </p:blipFill>
        <p:spPr>
          <a:xfrm>
            <a:off x="11982671" y="4626408"/>
            <a:ext cx="3155666" cy="3140690"/>
          </a:xfrm>
          <a:prstGeom prst="rect">
            <a:avLst/>
          </a:prstGeom>
          <a:noFill/>
          <a:ln>
            <a:noFill/>
          </a:ln>
        </p:spPr>
      </p:pic>
      <p:sp>
        <p:nvSpPr>
          <p:cNvPr id="144" name="Google Shape;144;p13"/>
          <p:cNvSpPr txBox="1"/>
          <p:nvPr/>
        </p:nvSpPr>
        <p:spPr>
          <a:xfrm>
            <a:off x="7313166" y="4421646"/>
            <a:ext cx="1791000" cy="13725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m</a:t>
            </a:r>
            <a:endParaRPr sz="15000" b="1" i="0" u="none" strike="noStrike" cap="none">
              <a:solidFill>
                <a:srgbClr val="000000"/>
              </a:solidFill>
              <a:latin typeface="Poppins"/>
              <a:ea typeface="Poppins"/>
              <a:cs typeface="Poppins"/>
              <a:sym typeface="Poppins"/>
            </a:endParaRPr>
          </a:p>
        </p:txBody>
      </p:sp>
      <p:pic>
        <p:nvPicPr>
          <p:cNvPr id="145" name="Google Shape;145;p13"/>
          <p:cNvPicPr preferRelativeResize="0"/>
          <p:nvPr/>
        </p:nvPicPr>
        <p:blipFill rotWithShape="1">
          <a:blip r:embed="rId6">
            <a:alphaModFix/>
          </a:blip>
          <a:srcRect/>
          <a:stretch/>
        </p:blipFill>
        <p:spPr>
          <a:xfrm>
            <a:off x="14401035" y="4626408"/>
            <a:ext cx="3155666" cy="2370814"/>
          </a:xfrm>
          <a:prstGeom prst="rect">
            <a:avLst/>
          </a:prstGeom>
          <a:noFill/>
          <a:ln>
            <a:noFill/>
          </a:ln>
        </p:spPr>
      </p:pic>
      <p:sp>
        <p:nvSpPr>
          <p:cNvPr id="146" name="Google Shape;146;p13"/>
          <p:cNvSpPr txBox="1"/>
          <p:nvPr/>
        </p:nvSpPr>
        <p:spPr>
          <a:xfrm>
            <a:off x="10129141" y="4387223"/>
            <a:ext cx="1791000" cy="13725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u</a:t>
            </a:r>
            <a:endParaRPr sz="15800" b="1" i="0" u="none" strike="noStrike" cap="none">
              <a:solidFill>
                <a:srgbClr val="000000"/>
              </a:solidFill>
              <a:latin typeface="Poppins"/>
              <a:ea typeface="Poppins"/>
              <a:cs typeface="Poppins"/>
              <a:sym typeface="Poppins"/>
            </a:endParaRPr>
          </a:p>
        </p:txBody>
      </p:sp>
      <p:sp>
        <p:nvSpPr>
          <p:cNvPr id="147" name="Google Shape;147;p13"/>
          <p:cNvSpPr txBox="1"/>
          <p:nvPr/>
        </p:nvSpPr>
        <p:spPr>
          <a:xfrm>
            <a:off x="12514355" y="4387223"/>
            <a:ext cx="1791000" cy="13725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s</a:t>
            </a:r>
            <a:endParaRPr sz="15800" b="1" i="0" u="none" strike="noStrike" cap="none">
              <a:solidFill>
                <a:srgbClr val="000000"/>
              </a:solidFill>
              <a:latin typeface="Poppins"/>
              <a:ea typeface="Poppins"/>
              <a:cs typeface="Poppins"/>
              <a:sym typeface="Poppins"/>
            </a:endParaRPr>
          </a:p>
        </p:txBody>
      </p:sp>
      <p:sp>
        <p:nvSpPr>
          <p:cNvPr id="148" name="Google Shape;148;p13"/>
          <p:cNvSpPr txBox="1"/>
          <p:nvPr/>
        </p:nvSpPr>
        <p:spPr>
          <a:xfrm>
            <a:off x="14899569" y="4692023"/>
            <a:ext cx="1791000" cy="13725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i</a:t>
            </a:r>
            <a:endParaRPr sz="15000" b="1" i="0" u="none" strike="noStrike" cap="none">
              <a:solidFill>
                <a:srgbClr val="000000"/>
              </a:solidFill>
              <a:latin typeface="Poppins"/>
              <a:ea typeface="Poppins"/>
              <a:cs typeface="Poppins"/>
              <a:sym typeface="Poppins"/>
            </a:endParaRPr>
          </a:p>
        </p:txBody>
      </p:sp>
      <p:pic>
        <p:nvPicPr>
          <p:cNvPr id="149" name="Google Shape;149;p13"/>
          <p:cNvPicPr preferRelativeResize="0"/>
          <p:nvPr/>
        </p:nvPicPr>
        <p:blipFill rotWithShape="1">
          <a:blip r:embed="rId5">
            <a:alphaModFix/>
          </a:blip>
          <a:srcRect/>
          <a:stretch/>
        </p:blipFill>
        <p:spPr>
          <a:xfrm>
            <a:off x="16760372" y="4626408"/>
            <a:ext cx="3155666" cy="3140690"/>
          </a:xfrm>
          <a:prstGeom prst="rect">
            <a:avLst/>
          </a:prstGeom>
          <a:noFill/>
          <a:ln>
            <a:noFill/>
          </a:ln>
        </p:spPr>
      </p:pic>
      <p:sp>
        <p:nvSpPr>
          <p:cNvPr id="150" name="Google Shape;150;p13"/>
          <p:cNvSpPr txBox="1"/>
          <p:nvPr/>
        </p:nvSpPr>
        <p:spPr>
          <a:xfrm>
            <a:off x="17292056" y="4387223"/>
            <a:ext cx="1791000" cy="13725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800" b="1" i="0" u="none" strike="noStrike" cap="none">
                <a:solidFill>
                  <a:schemeClr val="lt1"/>
                </a:solidFill>
                <a:latin typeface="Poppins"/>
                <a:ea typeface="Poppins"/>
                <a:cs typeface="Poppins"/>
                <a:sym typeface="Poppins"/>
              </a:rPr>
              <a:t>c</a:t>
            </a:r>
            <a:endParaRPr sz="15800" b="1" i="0" u="none" strike="noStrike" cap="none">
              <a:solidFill>
                <a:srgbClr val="000000"/>
              </a:solidFill>
              <a:latin typeface="Poppins"/>
              <a:ea typeface="Poppins"/>
              <a:cs typeface="Poppins"/>
              <a:sym typeface="Poppins"/>
            </a:endParaRPr>
          </a:p>
        </p:txBody>
      </p:sp>
      <p:sp>
        <p:nvSpPr>
          <p:cNvPr id="151" name="Google Shape;151;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52" name="Google Shape;152;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53" name="Google Shape;153;p13"/>
          <p:cNvPicPr preferRelativeResize="0"/>
          <p:nvPr/>
        </p:nvPicPr>
        <p:blipFill rotWithShape="1">
          <a:blip r:embed="rId8">
            <a:alphaModFix/>
          </a:blip>
          <a:srcRect/>
          <a:stretch/>
        </p:blipFill>
        <p:spPr>
          <a:xfrm>
            <a:off x="537975" y="3283650"/>
            <a:ext cx="3734709" cy="2499625"/>
          </a:xfrm>
          <a:prstGeom prst="rect">
            <a:avLst/>
          </a:prstGeom>
          <a:noFill/>
          <a:ln>
            <a:noFill/>
          </a:ln>
        </p:spPr>
      </p:pic>
      <p:sp>
        <p:nvSpPr>
          <p:cNvPr id="154" name="Google Shape;154;p13"/>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1000"/>
                                        <p:tgtEl>
                                          <p:spTgt spid="142"/>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000"/>
                                        <p:tgtEl>
                                          <p:spTgt spid="143"/>
                                        </p:tgtEl>
                                      </p:cBhvr>
                                    </p:animEffect>
                                  </p:childTnLst>
                                </p:cTn>
                              </p:par>
                              <p:par>
                                <p:cTn id="24" presetID="10" presetClass="entr" presetSubtype="0" fill="hold" nodeType="with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1000"/>
                                        <p:tgtEl>
                                          <p:spTgt spid="1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1000"/>
                                        <p:tgtEl>
                                          <p:spTgt spid="145"/>
                                        </p:tgtEl>
                                      </p:cBhvr>
                                    </p:animEffect>
                                  </p:childTnLst>
                                </p:cTn>
                              </p:par>
                              <p:par>
                                <p:cTn id="32" presetID="10" presetClass="entr" presetSubtype="0" fill="hold" nodeType="with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1000"/>
                                        <p:tgtEl>
                                          <p:spTgt spid="1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9"/>
                                        </p:tgtEl>
                                        <p:attrNameLst>
                                          <p:attrName>style.visibility</p:attrName>
                                        </p:attrNameLst>
                                      </p:cBhvr>
                                      <p:to>
                                        <p:strVal val="visible"/>
                                      </p:to>
                                    </p:set>
                                    <p:animEffect transition="in" filter="fade">
                                      <p:cBhvr>
                                        <p:cTn id="39" dur="1000"/>
                                        <p:tgtEl>
                                          <p:spTgt spid="149"/>
                                        </p:tgtEl>
                                      </p:cBhvr>
                                    </p:animEffect>
                                  </p:childTnLst>
                                </p:cTn>
                              </p:par>
                              <p:par>
                                <p:cTn id="40" presetID="10" presetClass="entr" presetSubtype="0" fill="hold" nodeType="withEffect">
                                  <p:stCondLst>
                                    <p:cond delay="0"/>
                                  </p:stCondLst>
                                  <p:childTnLst>
                                    <p:set>
                                      <p:cBhvr>
                                        <p:cTn id="41" dur="1" fill="hold">
                                          <p:stCondLst>
                                            <p:cond delay="0"/>
                                          </p:stCondLst>
                                        </p:cTn>
                                        <p:tgtEl>
                                          <p:spTgt spid="150"/>
                                        </p:tgtEl>
                                        <p:attrNameLst>
                                          <p:attrName>style.visibility</p:attrName>
                                        </p:attrNameLst>
                                      </p:cBhvr>
                                      <p:to>
                                        <p:strVal val="visible"/>
                                      </p:to>
                                    </p:set>
                                    <p:animEffect transition="in" filter="fade">
                                      <p:cBhvr>
                                        <p:cTn id="42"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4"/>
          <p:cNvGrpSpPr/>
          <p:nvPr/>
        </p:nvGrpSpPr>
        <p:grpSpPr>
          <a:xfrm>
            <a:off x="7564994" y="4570555"/>
            <a:ext cx="5250553" cy="2830125"/>
            <a:chOff x="5784675" y="818500"/>
            <a:chExt cx="2737800" cy="1941900"/>
          </a:xfrm>
        </p:grpSpPr>
        <p:sp>
          <p:nvSpPr>
            <p:cNvPr id="161" name="Google Shape;161;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2" name="Google Shape;162;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grpSp>
        <p:nvGrpSpPr>
          <p:cNvPr id="163" name="Google Shape;163;p14"/>
          <p:cNvGrpSpPr/>
          <p:nvPr/>
        </p:nvGrpSpPr>
        <p:grpSpPr>
          <a:xfrm>
            <a:off x="13544073" y="4570555"/>
            <a:ext cx="5250553" cy="2830125"/>
            <a:chOff x="5784675" y="818500"/>
            <a:chExt cx="2737800" cy="1941900"/>
          </a:xfrm>
        </p:grpSpPr>
        <p:sp>
          <p:nvSpPr>
            <p:cNvPr id="164" name="Google Shape;164;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5" name="Google Shape;165;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sp>
        <p:nvSpPr>
          <p:cNvPr id="166" name="Google Shape;166;p14"/>
          <p:cNvSpPr txBox="1">
            <a:spLocks noGrp="1"/>
          </p:cNvSpPr>
          <p:nvPr>
            <p:ph type="body" idx="2"/>
          </p:nvPr>
        </p:nvSpPr>
        <p:spPr>
          <a:xfrm>
            <a:off x="612750" y="631025"/>
            <a:ext cx="5742300" cy="32649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67" name="Google Shape;167;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8" name="Google Shape;168;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69" name="Google Shape;169;p14"/>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70" name="Google Shape;170;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ppt_w</p:attrName>
                                        </p:attrNameLst>
                                      </p:cBhvr>
                                      <p:tavLst>
                                        <p:tav tm="0">
                                          <p:val>
                                            <p:strVal val="0"/>
                                          </p:val>
                                        </p:tav>
                                        <p:tav tm="100000">
                                          <p:val>
                                            <p:strVal val="#ppt_w"/>
                                          </p:val>
                                        </p:tav>
                                      </p:tavLst>
                                    </p:anim>
                                    <p:anim calcmode="lin" valueType="num">
                                      <p:cBhvr additive="base">
                                        <p:cTn id="8" dur="1000"/>
                                        <p:tgtEl>
                                          <p:spTgt spid="1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additive="base">
                                        <p:cTn id="13" dur="1000"/>
                                        <p:tgtEl>
                                          <p:spTgt spid="163"/>
                                        </p:tgtEl>
                                        <p:attrNameLst>
                                          <p:attrName>ppt_w</p:attrName>
                                        </p:attrNameLst>
                                      </p:cBhvr>
                                      <p:tavLst>
                                        <p:tav tm="0">
                                          <p:val>
                                            <p:strVal val="0"/>
                                          </p:val>
                                        </p:tav>
                                        <p:tav tm="100000">
                                          <p:val>
                                            <p:strVal val="#ppt_w"/>
                                          </p:val>
                                        </p:tav>
                                      </p:tavLst>
                                    </p:anim>
                                    <p:anim calcmode="lin" valueType="num">
                                      <p:cBhvr additive="base">
                                        <p:cTn id="14" dur="1000"/>
                                        <p:tgtEl>
                                          <p:spTgt spid="1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Custom</PresentationFormat>
  <Paragraphs>166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Poppins Black</vt:lpstr>
      <vt:lpstr>Poppins</vt:lpstr>
      <vt:lpstr>Short Stack</vt:lpstr>
      <vt:lpstr>Arial</vt:lpstr>
      <vt:lpstr>Calibri</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2024-07-24T20:31:03Z</dcterms:modified>
</cp:coreProperties>
</file>