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20107275" cy="11310938"/>
  <p:notesSz cx="6858000" cy="9144000"/>
  <p:embeddedFontLst>
    <p:embeddedFont>
      <p:font typeface="Poppins" panose="00000500000000000000" pitchFamily="2" charset="0"/>
      <p:regular r:id="rId12"/>
      <p:bold r:id="rId13"/>
      <p:italic r:id="rId14"/>
      <p:boldItalic r:id="rId15"/>
    </p:embeddedFont>
    <p:embeddedFont>
      <p:font typeface="Poppins Black" panose="00000A00000000000000" pitchFamily="2" charset="0"/>
      <p:bold r:id="rId16"/>
      <p:boldItalic r:id="rId17"/>
    </p:embeddedFont>
    <p:embeddedFont>
      <p:font typeface="Questrial" pitchFamily="2" charset="0"/>
      <p:regular r:id="rId18"/>
    </p:embeddedFont>
    <p:embeddedFont>
      <p:font typeface="Short Stack" panose="020B0604020202020204" charset="0"/>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730">
          <p15:clr>
            <a:srgbClr val="A4A3A4"/>
          </p15:clr>
        </p15:guide>
        <p15:guide id="2" pos="317">
          <p15:clr>
            <a:srgbClr val="A4A3A4"/>
          </p15:clr>
        </p15:guide>
        <p15:guide id="3" orient="horz" pos="158">
          <p15:clr>
            <a:srgbClr val="9AA0A6"/>
          </p15:clr>
        </p15:guide>
        <p15:guide id="4" orient="horz" pos="2454">
          <p15:clr>
            <a:srgbClr val="9AA0A6"/>
          </p15:clr>
        </p15:guide>
        <p15:guide id="5" pos="892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821" y="48"/>
      </p:cViewPr>
      <p:guideLst>
        <p:guide orient="horz" pos="5730"/>
        <p:guide pos="317"/>
        <p:guide orient="horz" pos="158"/>
        <p:guide orient="horz" pos="2454"/>
        <p:guide pos="89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 name="Google Shape;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we'll look at decoding and spelling words with the long e spelled u-i.</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Hold up the </a:t>
            </a:r>
            <a:r>
              <a:rPr lang="en" sz="1200" b="1">
                <a:solidFill>
                  <a:schemeClr val="dk1"/>
                </a:solidFill>
                <a:latin typeface="Poppins"/>
                <a:ea typeface="Poppins"/>
                <a:cs typeface="Poppins"/>
                <a:sym typeface="Poppins"/>
              </a:rPr>
              <a:t>Sound Letter u-i card</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U-i is one way to make the long u sound. U-i can say long u, /u/ like </a:t>
            </a:r>
            <a:r>
              <a:rPr lang="en" sz="1200" i="1">
                <a:solidFill>
                  <a:schemeClr val="dk1"/>
                </a:solidFill>
                <a:latin typeface="Poppins"/>
                <a:ea typeface="Poppins"/>
                <a:cs typeface="Poppins"/>
                <a:sym typeface="Poppins"/>
              </a:rPr>
              <a:t>fr</a:t>
            </a:r>
            <a:r>
              <a:rPr lang="en" sz="1200" i="1" u="sng">
                <a:solidFill>
                  <a:schemeClr val="dk1"/>
                </a:solidFill>
                <a:latin typeface="Poppins"/>
                <a:ea typeface="Poppins"/>
                <a:cs typeface="Poppins"/>
                <a:sym typeface="Poppins"/>
              </a:rPr>
              <a:t>ui</a:t>
            </a:r>
            <a:r>
              <a:rPr lang="en" sz="1200" i="1">
                <a:solidFill>
                  <a:schemeClr val="dk1"/>
                </a:solidFill>
                <a:latin typeface="Poppins"/>
                <a:ea typeface="Poppins"/>
                <a:cs typeface="Poppins"/>
                <a:sym typeface="Poppins"/>
              </a:rPr>
              <a:t>t and s</a:t>
            </a:r>
            <a:r>
              <a:rPr lang="en" sz="1200" i="1" u="sng">
                <a:solidFill>
                  <a:schemeClr val="dk1"/>
                </a:solidFill>
                <a:latin typeface="Poppins"/>
                <a:ea typeface="Poppins"/>
                <a:cs typeface="Poppins"/>
                <a:sym typeface="Poppins"/>
              </a:rPr>
              <a:t>ui</a:t>
            </a:r>
            <a:r>
              <a:rPr lang="en" sz="1200" i="1">
                <a:solidFill>
                  <a:schemeClr val="dk1"/>
                </a:solidFill>
                <a:latin typeface="Poppins"/>
                <a:ea typeface="Poppins"/>
                <a:cs typeface="Poppins"/>
                <a:sym typeface="Poppins"/>
              </a:rPr>
              <a:t>t</a:t>
            </a:r>
            <a:r>
              <a:rPr lang="en" sz="1200">
                <a:solidFill>
                  <a:schemeClr val="dk1"/>
                </a:solidFill>
                <a:latin typeface="Poppins"/>
                <a:ea typeface="Poppins"/>
                <a:cs typeface="Poppins"/>
                <a:sym typeface="Poppins"/>
              </a:rPr>
              <a:t>. U-i cannot go at the end of a word because English words don't end in i. For example, when I see fruit, I say /f/ /r/ /u/ /t/ = fruit. What does u-i say?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all the students say /u/.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see this card, we can say /u/. </a:t>
            </a:r>
            <a:endParaRPr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6: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 name="Google Shape;4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Before we start practicing decoding u-i long u words, let's review each of these spellings and all our cards.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lang="en" sz="1200" b="1">
                <a:solidFill>
                  <a:schemeClr val="dk1"/>
                </a:solidFill>
                <a:latin typeface="Poppins"/>
                <a:ea typeface="Poppins"/>
                <a:cs typeface="Poppins"/>
                <a:sym typeface="Poppins"/>
              </a:rPr>
              <a:t>Sound Letter Cards: a, e, i, o, u, wh, sh, ch, ng, ck, ph, qu, ai, ay, ee, ea, igh, c, g, oa, oe, gu, ar, eigh, ei, ey, er, y, ie, ir, y_e, or, ow, ou, ough, ur, ew</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u-i can say the long u, /u/. Let's practice reading our new spelling pattern!</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7: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u-i can make the long u sound, /u/.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fruit</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that this word has an u-i.</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Underline it to show that it stays together.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sound out the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Start at your shoulder, and chop/ tap the sounds out. When it's time to blend, start back at the shoulder and run your hand smoothly down your arm.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 /r/ /u/ /t/. Putting it altogether. /f/ /r/ /u/ /t/ = "fruit". Let's segment and blend the word together now using 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lang="en" sz="1200" i="1">
                <a:solidFill>
                  <a:schemeClr val="dk1"/>
                </a:solidFill>
                <a:latin typeface="Poppins"/>
                <a:ea typeface="Poppins"/>
                <a:cs typeface="Poppins"/>
                <a:sym typeface="Poppins"/>
              </a:rPr>
              <a:t>fruit</a:t>
            </a:r>
            <a:r>
              <a:rPr lang="en" sz="1200">
                <a:solidFill>
                  <a:schemeClr val="dk1"/>
                </a:solidFill>
                <a:latin typeface="Poppins"/>
                <a:ea typeface="Poppins"/>
                <a:cs typeface="Poppins"/>
                <a:sym typeface="Poppins"/>
              </a:rPr>
              <a:t> using the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Smart blending! </a:t>
            </a:r>
            <a:endParaRPr sz="1200">
              <a:solidFill>
                <a:schemeClr val="dk1"/>
              </a:solidFill>
              <a:latin typeface="Poppins"/>
              <a:ea typeface="Poppins"/>
              <a:cs typeface="Poppins"/>
              <a:sym typeface="Poppins"/>
            </a:endParaRPr>
          </a:p>
        </p:txBody>
      </p:sp>
      <p:sp>
        <p:nvSpPr>
          <p:cNvPr id="60" name="Google Shape;60;p7: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
        <p:nvSpPr>
          <p:cNvPr id="61" name="Google Shape;61;p7: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8: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look at another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suit</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What do you notice about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students to point out that it has an u-i.</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this word uses u-i. Let's try it with the long u sound /u/. Let's put it together!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/s/ /u/ /t/ = "suit". Remember, u-i may say /u/. Great thinking while blending the sounds today!</a:t>
            </a:r>
            <a:endParaRPr sz="1200">
              <a:solidFill>
                <a:schemeClr val="dk1"/>
              </a:solidFill>
              <a:latin typeface="Poppins"/>
              <a:ea typeface="Poppins"/>
              <a:cs typeface="Poppins"/>
              <a:sym typeface="Poppins"/>
            </a:endParaRPr>
          </a:p>
        </p:txBody>
      </p:sp>
      <p:sp>
        <p:nvSpPr>
          <p:cNvPr id="80" name="Google Shape;80;p8: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
        <p:nvSpPr>
          <p:cNvPr id="81" name="Google Shape;81;p8: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9: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Read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juice.</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I see u-i. Let's underline it to remember it stays together. Do you see the e after the c. That e makes the c use the soft sound, /s/. /j/ /u/ /s/ . Put it together /j/ /u/ /s/ = "juice". Your turn using the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"juice". Let's look at the next word. How would you read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cruise.</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this spelling pattern! I see an u-i. How will you read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"cruise", /k/ /r/ /u/ /s/.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sentence: </a:t>
            </a:r>
            <a:r>
              <a:rPr lang="en" sz="1200" i="1">
                <a:solidFill>
                  <a:schemeClr val="dk1"/>
                </a:solidFill>
                <a:latin typeface="Poppins"/>
                <a:ea typeface="Poppins"/>
                <a:cs typeface="Poppins"/>
                <a:sym typeface="Poppins"/>
              </a:rPr>
              <a:t>I spilled fruit juice on my new suit!</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Take a couple minutes to read this sentence with your partner. All of the words follow rules you've learned or are High Frequency Words you've learned. Raise your hands when you have the whole sentence read and I'll come listen. You can do it!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assist. You may support by asking students to recognize the spelling pattern, prompting students to use the long or short vowel sound, asking students to underline letters that stick together, etc.</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I'll read it aloud as you read it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sentence.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u-i can make the long u sound, /u/. Those brains are growing!</a:t>
            </a:r>
            <a:endParaRPr sz="1200" b="1">
              <a:solidFill>
                <a:schemeClr val="dk1"/>
              </a:solidFill>
              <a:latin typeface="Poppins"/>
              <a:ea typeface="Poppins"/>
              <a:cs typeface="Poppins"/>
              <a:sym typeface="Poppins"/>
            </a:endParaRPr>
          </a:p>
        </p:txBody>
      </p:sp>
      <p:sp>
        <p:nvSpPr>
          <p:cNvPr id="98" name="Google Shape;98;p9: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
        <p:nvSpPr>
          <p:cNvPr id="99" name="Google Shape;99;p9: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0: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Decode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Follow this </a:t>
            </a:r>
            <a:r>
              <a:rPr lang="en" sz="1200" u="sng">
                <a:solidFill>
                  <a:schemeClr val="dk1"/>
                </a:solidFill>
                <a:latin typeface="Poppins"/>
                <a:ea typeface="Poppins"/>
                <a:cs typeface="Poppins"/>
                <a:sym typeface="Poppins"/>
              </a:rPr>
              <a:t>routine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lang="en" sz="1200" b="1" i="1">
                <a:solidFill>
                  <a:schemeClr val="dk1"/>
                </a:solidFill>
                <a:latin typeface="Poppins"/>
                <a:ea typeface="Poppins"/>
                <a:cs typeface="Poppins"/>
                <a:sym typeface="Poppins"/>
              </a:rPr>
              <a:t>fluid, fruit, suit, cruise, bruise, juice</a:t>
            </a:r>
            <a:r>
              <a:rPr lang="en" sz="1200" i="1">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sz="1200" b="1">
              <a:solidFill>
                <a:schemeClr val="dk1"/>
              </a:solidFill>
              <a:latin typeface="Poppins"/>
              <a:ea typeface="Poppins"/>
              <a:cs typeface="Poppins"/>
              <a:sym typeface="Poppins"/>
            </a:endParaRPr>
          </a:p>
        </p:txBody>
      </p:sp>
      <p:sp>
        <p:nvSpPr>
          <p:cNvPr id="122" name="Google Shape;122;p10: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
        <p:nvSpPr>
          <p:cNvPr id="123" name="Google Shape;123;p10:notes"/>
          <p:cNvSpPr>
            <a:spLocks noGrp="1" noRot="1" noChangeAspect="1"/>
          </p:cNvSpPr>
          <p:nvPr>
            <p:ph type="sldImg" idx="2"/>
          </p:nvPr>
        </p:nvSpPr>
        <p:spPr>
          <a:xfrm>
            <a:off x="-506413"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1: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lang="en" sz="1200" i="1">
                <a:solidFill>
                  <a:schemeClr val="dk1"/>
                </a:solidFill>
                <a:latin typeface="Poppins"/>
                <a:ea typeface="Poppins"/>
                <a:cs typeface="Poppins"/>
                <a:sym typeface="Poppins"/>
              </a:rPr>
              <a:t>bruise</a:t>
            </a:r>
            <a:r>
              <a:rPr lang="en" sz="1200">
                <a:solidFill>
                  <a:schemeClr val="dk1"/>
                </a:solidFill>
                <a:latin typeface="Poppins"/>
                <a:ea typeface="Poppins"/>
                <a:cs typeface="Poppins"/>
                <a:sym typeface="Poppins"/>
              </a:rPr>
              <a:t>. How would we spell the word </a:t>
            </a:r>
            <a:r>
              <a:rPr lang="en" sz="1200" i="1">
                <a:solidFill>
                  <a:schemeClr val="dk1"/>
                </a:solidFill>
                <a:latin typeface="Poppins"/>
                <a:ea typeface="Poppins"/>
                <a:cs typeface="Poppins"/>
                <a:sym typeface="Poppins"/>
              </a:rPr>
              <a:t>bruise</a:t>
            </a:r>
            <a:r>
              <a:rPr lang="en" sz="1200">
                <a:solidFill>
                  <a:schemeClr val="dk1"/>
                </a:solidFill>
                <a:latin typeface="Poppins"/>
                <a:ea typeface="Poppins"/>
                <a:cs typeface="Poppins"/>
                <a:sym typeface="Poppins"/>
              </a:rPr>
              <a:t>. Let's listen to the sounds and match the sound to the correct letter. The word is "bruise". I hear /b/ /r/ /u/ /s/. We'll use u-i for the long u sound because the u is in the middle of the word. Use your </a:t>
            </a:r>
            <a:r>
              <a:rPr lang="en" sz="1200" b="1">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lang="en" sz="1200" i="1">
                <a:solidFill>
                  <a:schemeClr val="dk1"/>
                </a:solidFill>
                <a:latin typeface="Poppins"/>
                <a:ea typeface="Poppins"/>
                <a:cs typeface="Poppins"/>
                <a:sym typeface="Poppins"/>
              </a:rPr>
              <a:t>bruise </a:t>
            </a:r>
            <a:r>
              <a:rPr lang="en" sz="1200">
                <a:solidFill>
                  <a:schemeClr val="dk1"/>
                </a:solidFill>
                <a:latin typeface="Poppins"/>
                <a:ea typeface="Poppins"/>
                <a:cs typeface="Poppins"/>
                <a:sym typeface="Poppins"/>
              </a:rPr>
              <a:t>we write the letters b-r-u-i-s-e. /b/, /r/ /u/ /s/ = b-r-u-i-s-e. You spelled it. </a:t>
            </a:r>
            <a:endParaRPr sz="1200">
              <a:solidFill>
                <a:schemeClr val="dk1"/>
              </a:solidFill>
              <a:latin typeface="Poppins"/>
              <a:ea typeface="Poppins"/>
              <a:cs typeface="Poppins"/>
              <a:sym typeface="Poppins"/>
            </a:endParaRPr>
          </a:p>
        </p:txBody>
      </p:sp>
      <p:sp>
        <p:nvSpPr>
          <p:cNvPr id="132" name="Google Shape;132;p11: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
        <p:nvSpPr>
          <p:cNvPr id="133" name="Google Shape;133;p11: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2: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change </a:t>
            </a:r>
            <a:r>
              <a:rPr lang="en" sz="1200" i="1">
                <a:solidFill>
                  <a:schemeClr val="dk1"/>
                </a:solidFill>
                <a:latin typeface="Poppins"/>
                <a:ea typeface="Poppins"/>
                <a:cs typeface="Poppins"/>
                <a:sym typeface="Poppins"/>
              </a:rPr>
              <a:t>bruise </a:t>
            </a:r>
            <a:r>
              <a:rPr lang="en" sz="1200">
                <a:solidFill>
                  <a:schemeClr val="dk1"/>
                </a:solidFill>
                <a:latin typeface="Poppins"/>
                <a:ea typeface="Poppins"/>
                <a:cs typeface="Poppins"/>
                <a:sym typeface="Poppins"/>
              </a:rPr>
              <a:t>to </a:t>
            </a:r>
            <a:r>
              <a:rPr lang="en" sz="1200" i="1">
                <a:solidFill>
                  <a:schemeClr val="dk1"/>
                </a:solidFill>
                <a:latin typeface="Poppins"/>
                <a:ea typeface="Poppins"/>
                <a:cs typeface="Poppins"/>
                <a:sym typeface="Poppins"/>
              </a:rPr>
              <a:t>cruise. </a:t>
            </a:r>
            <a:r>
              <a:rPr lang="en" sz="1200">
                <a:solidFill>
                  <a:schemeClr val="dk1"/>
                </a:solidFill>
                <a:latin typeface="Poppins"/>
                <a:ea typeface="Poppins"/>
                <a:cs typeface="Poppins"/>
                <a:sym typeface="Poppins"/>
              </a:rPr>
              <a:t>How do I spell the word </a:t>
            </a:r>
            <a:r>
              <a:rPr lang="en" sz="1200" i="1">
                <a:solidFill>
                  <a:schemeClr val="dk1"/>
                </a:solidFill>
                <a:latin typeface="Poppins"/>
                <a:ea typeface="Poppins"/>
                <a:cs typeface="Poppins"/>
                <a:sym typeface="Poppins"/>
              </a:rPr>
              <a:t>cruise</a:t>
            </a:r>
            <a:r>
              <a:rPr lang="en" sz="1200">
                <a:solidFill>
                  <a:schemeClr val="dk1"/>
                </a:solidFill>
                <a:latin typeface="Poppins"/>
                <a:ea typeface="Poppins"/>
                <a:cs typeface="Poppins"/>
                <a:sym typeface="Poppins"/>
              </a:rPr>
              <a:t>? Use your </a:t>
            </a:r>
            <a:r>
              <a:rPr lang="en" sz="1200" b="1">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write "cruise" we write the letters c-r-u-i-s-e.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Allows students to share.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u-i can say the long u, /u/. Great thinking! Awesome job spelling words today!</a:t>
            </a:r>
            <a:endParaRPr sz="1200">
              <a:solidFill>
                <a:schemeClr val="dk1"/>
              </a:solidFill>
              <a:latin typeface="Poppins"/>
              <a:ea typeface="Poppins"/>
              <a:cs typeface="Poppins"/>
              <a:sym typeface="Poppins"/>
            </a:endParaRPr>
          </a:p>
        </p:txBody>
      </p:sp>
      <p:sp>
        <p:nvSpPr>
          <p:cNvPr id="151" name="Google Shape;151;p12: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
        <p:nvSpPr>
          <p:cNvPr id="152" name="Google Shape;152;p12: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3: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High Frequency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Note: Use this time to review challenging high frequency words that the students need more practice with. </a:t>
            </a:r>
            <a:endParaRPr sz="1200">
              <a:solidFill>
                <a:schemeClr val="dk1"/>
              </a:solidFill>
              <a:latin typeface="Poppins"/>
              <a:ea typeface="Poppins"/>
              <a:cs typeface="Poppins"/>
              <a:sym typeface="Poppins"/>
            </a:endParaRPr>
          </a:p>
        </p:txBody>
      </p:sp>
      <p:sp>
        <p:nvSpPr>
          <p:cNvPr id="169" name="Google Shape;169;p13: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
        <p:nvSpPr>
          <p:cNvPr id="170" name="Google Shape;170;p13: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st">
  <p:cSld name="Test">
    <p:spTree>
      <p:nvGrpSpPr>
        <p:cNvPr id="1" name="Shape 8"/>
        <p:cNvGrpSpPr/>
        <p:nvPr/>
      </p:nvGrpSpPr>
      <p:grpSpPr>
        <a:xfrm>
          <a:off x="0" y="0"/>
          <a:ext cx="0" cy="0"/>
          <a:chOff x="0" y="0"/>
          <a:chExt cx="0" cy="0"/>
        </a:xfrm>
      </p:grpSpPr>
      <p:sp>
        <p:nvSpPr>
          <p:cNvPr id="9" name="Google Shape;9;p2"/>
          <p:cNvSpPr txBox="1">
            <a:spLocks noGrp="1"/>
          </p:cNvSpPr>
          <p:nvPr>
            <p:ph type="body" idx="1"/>
          </p:nvPr>
        </p:nvSpPr>
        <p:spPr>
          <a:xfrm>
            <a:off x="612750" y="6154125"/>
            <a:ext cx="5738700" cy="2124000"/>
          </a:xfrm>
          <a:prstGeom prst="rect">
            <a:avLst/>
          </a:prstGeom>
          <a:noFill/>
          <a:ln>
            <a:noFill/>
          </a:ln>
        </p:spPr>
        <p:txBody>
          <a:bodyPr spcFirstLastPara="1" wrap="square" lIns="0" tIns="45700" rIns="91450" bIns="45700" anchor="t" anchorCtr="0">
            <a:noAutofit/>
          </a:bodyPr>
          <a:lstStyle>
            <a:lvl1pPr marL="457200" marR="0" lvl="0"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1pPr>
            <a:lvl2pPr marL="914400" marR="0" lvl="1"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2pPr>
            <a:lvl3pPr marL="1371600" marR="0" lvl="2"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3pPr>
            <a:lvl4pPr marL="1828800" marR="0" lvl="3"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4pPr>
            <a:lvl5pPr marL="2286000" marR="0" lvl="4"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5pPr>
            <a:lvl6pPr marL="2743200" marR="0" lvl="5"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6pPr>
            <a:lvl7pPr marL="3200400" marR="0" lvl="6"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7pPr>
            <a:lvl8pPr marL="3657600" marR="0" lvl="7"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8pPr>
            <a:lvl9pPr marL="4114800" marR="0" lvl="8"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9pPr>
          </a:lstStyle>
          <a:p>
            <a:endParaRPr/>
          </a:p>
        </p:txBody>
      </p:sp>
      <p:sp>
        <p:nvSpPr>
          <p:cNvPr id="10" name="Google Shape;10;p2"/>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7600"/>
              <a:buFont typeface="Arial"/>
              <a:buNone/>
              <a:defRPr sz="7600" b="0" i="0" u="none" strike="noStrike" cap="none">
                <a:solidFill>
                  <a:srgbClr val="0071B5"/>
                </a:solidFill>
                <a:latin typeface="Poppins Black"/>
                <a:ea typeface="Poppins Black"/>
                <a:cs typeface="Poppins Black"/>
                <a:sym typeface="Poppins Black"/>
              </a:defRPr>
            </a:lvl1pPr>
            <a:lvl2pPr marL="914400" marR="0" lvl="1"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2pPr>
            <a:lvl3pPr marL="1371600" marR="0" lvl="2"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3pPr>
            <a:lvl4pPr marL="1828800" marR="0" lvl="3"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4pPr>
            <a:lvl5pPr marL="2286000" marR="0" lvl="4"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5pPr>
            <a:lvl6pPr marL="2743200" marR="0" lvl="5"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5875">
          <p15:clr>
            <a:srgbClr val="FBAE40"/>
          </p15:clr>
        </p15:guide>
        <p15:guide id="2" pos="104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2"/>
        <p:cNvGrpSpPr/>
        <p:nvPr/>
      </p:nvGrpSpPr>
      <p:grpSpPr>
        <a:xfrm>
          <a:off x="0" y="0"/>
          <a:ext cx="0" cy="0"/>
          <a:chOff x="0" y="0"/>
          <a:chExt cx="0" cy="0"/>
        </a:xfrm>
      </p:grpSpPr>
      <p:sp>
        <p:nvSpPr>
          <p:cNvPr id="13" name="Google Shape;13;p4"/>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Google Shape;14;p4"/>
          <p:cNvSpPr txBox="1">
            <a:spLocks noGrp="1"/>
          </p:cNvSpPr>
          <p:nvPr>
            <p:ph type="body" idx="1"/>
          </p:nvPr>
        </p:nvSpPr>
        <p:spPr>
          <a:xfrm>
            <a:off x="0" y="375203"/>
            <a:ext cx="5767800" cy="9057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1"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5" name="Google Shape;15;p4"/>
          <p:cNvSpPr txBox="1">
            <a:spLocks noGrp="1"/>
          </p:cNvSpPr>
          <p:nvPr>
            <p:ph type="body" idx="2"/>
          </p:nvPr>
        </p:nvSpPr>
        <p:spPr>
          <a:xfrm>
            <a:off x="0" y="2602606"/>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6" name="Google Shape;16;p4"/>
          <p:cNvSpPr txBox="1">
            <a:spLocks noGrp="1"/>
          </p:cNvSpPr>
          <p:nvPr>
            <p:ph type="body" idx="3"/>
          </p:nvPr>
        </p:nvSpPr>
        <p:spPr>
          <a:xfrm>
            <a:off x="-65453" y="6585065"/>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7" name="Google Shape;17;p4"/>
          <p:cNvSpPr txBox="1">
            <a:spLocks noGrp="1"/>
          </p:cNvSpPr>
          <p:nvPr>
            <p:ph type="body" idx="4"/>
          </p:nvPr>
        </p:nvSpPr>
        <p:spPr>
          <a:xfrm>
            <a:off x="6252224" y="3207438"/>
            <a:ext cx="13426200" cy="68520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06FB6"/>
              </a:buClr>
              <a:buSzPts val="4600"/>
              <a:buFont typeface="Arial"/>
              <a:buChar char="•"/>
              <a:defRPr sz="4600" b="0" i="0" u="none" strike="noStrike" cap="none">
                <a:solidFill>
                  <a:srgbClr val="006FB6"/>
                </a:solidFill>
                <a:latin typeface="Calibri"/>
                <a:ea typeface="Calibri"/>
                <a:cs typeface="Calibri"/>
                <a:sym typeface="Calibri"/>
              </a:defRPr>
            </a:lvl1pPr>
            <a:lvl2pPr marL="914400" marR="0" lvl="1"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18"/>
        <p:cNvGrpSpPr/>
        <p:nvPr/>
      </p:nvGrpSpPr>
      <p:grpSpPr>
        <a:xfrm>
          <a:off x="0" y="0"/>
          <a:ext cx="0" cy="0"/>
          <a:chOff x="0" y="0"/>
          <a:chExt cx="0" cy="0"/>
        </a:xfrm>
      </p:grpSpPr>
      <p:sp>
        <p:nvSpPr>
          <p:cNvPr id="19" name="Google Shape;19;p5"/>
          <p:cNvSpPr txBox="1">
            <a:spLocks noGrp="1"/>
          </p:cNvSpPr>
          <p:nvPr>
            <p:ph type="body" idx="1"/>
          </p:nvPr>
        </p:nvSpPr>
        <p:spPr>
          <a:xfrm>
            <a:off x="669035"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0" name="Google Shape;20;p5"/>
          <p:cNvSpPr txBox="1">
            <a:spLocks noGrp="1"/>
          </p:cNvSpPr>
          <p:nvPr>
            <p:ph type="body" idx="2"/>
          </p:nvPr>
        </p:nvSpPr>
        <p:spPr>
          <a:xfrm>
            <a:off x="634211"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1" name="Google Shape;21;p5"/>
          <p:cNvSpPr txBox="1">
            <a:spLocks noGrp="1"/>
          </p:cNvSpPr>
          <p:nvPr>
            <p:ph type="body" idx="3"/>
          </p:nvPr>
        </p:nvSpPr>
        <p:spPr>
          <a:xfrm>
            <a:off x="7009629"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2" name="Google Shape;22;p5"/>
          <p:cNvSpPr txBox="1">
            <a:spLocks noGrp="1"/>
          </p:cNvSpPr>
          <p:nvPr>
            <p:ph type="body" idx="4"/>
          </p:nvPr>
        </p:nvSpPr>
        <p:spPr>
          <a:xfrm>
            <a:off x="13350222"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3" name="Google Shape;23;p5"/>
          <p:cNvSpPr txBox="1">
            <a:spLocks noGrp="1"/>
          </p:cNvSpPr>
          <p:nvPr>
            <p:ph type="body" idx="5"/>
          </p:nvPr>
        </p:nvSpPr>
        <p:spPr>
          <a:xfrm>
            <a:off x="6989172"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4" name="Google Shape;24;p5"/>
          <p:cNvSpPr txBox="1">
            <a:spLocks noGrp="1"/>
          </p:cNvSpPr>
          <p:nvPr>
            <p:ph type="body" idx="6"/>
          </p:nvPr>
        </p:nvSpPr>
        <p:spPr>
          <a:xfrm>
            <a:off x="13322583"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6"/>
            <a:ext cx="6938009" cy="11308715"/>
          </a:xfrm>
          <a:custGeom>
            <a:avLst/>
            <a:gdLst/>
            <a:ahLst/>
            <a:cxnLst/>
            <a:rect l="l" t="t" r="r" b="b"/>
            <a:pathLst>
              <a:path w="6938009" h="11308715" extrusionOk="0">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49"/>
              <a:buFont typeface="Arial"/>
              <a:buNone/>
            </a:pPr>
            <a:endParaRPr sz="849" b="0" i="0" u="none" strike="noStrike" cap="none">
              <a:solidFill>
                <a:srgbClr val="000000"/>
              </a:solidFill>
              <a:latin typeface="Arial"/>
              <a:ea typeface="Arial"/>
              <a:cs typeface="Arial"/>
              <a:sym typeface="Arial"/>
            </a:endParaRPr>
          </a:p>
        </p:txBody>
      </p:sp>
      <p:pic>
        <p:nvPicPr>
          <p:cNvPr id="7" name="Google Shape;7;p1"/>
          <p:cNvPicPr preferRelativeResize="0"/>
          <p:nvPr/>
        </p:nvPicPr>
        <p:blipFill rotWithShape="1">
          <a:blip r:embed="rId7">
            <a:alphaModFix/>
          </a:blip>
          <a:srcRect/>
          <a:stretch/>
        </p:blipFill>
        <p:spPr>
          <a:xfrm>
            <a:off x="623020" y="9357637"/>
            <a:ext cx="3994636" cy="1215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
        <p:cNvGrpSpPr/>
        <p:nvPr/>
      </p:nvGrpSpPr>
      <p:grpSpPr>
        <a:xfrm>
          <a:off x="0" y="0"/>
          <a:ext cx="0" cy="0"/>
          <a:chOff x="0" y="0"/>
          <a:chExt cx="0" cy="0"/>
        </a:xfrm>
      </p:grpSpPr>
      <p:pic>
        <p:nvPicPr>
          <p:cNvPr id="31" name="Google Shape;31;p7"/>
          <p:cNvPicPr preferRelativeResize="0"/>
          <p:nvPr/>
        </p:nvPicPr>
        <p:blipFill rotWithShape="1">
          <a:blip r:embed="rId3">
            <a:alphaModFix/>
          </a:blip>
          <a:srcRect/>
          <a:stretch/>
        </p:blipFill>
        <p:spPr>
          <a:xfrm>
            <a:off x="10899699" y="1211695"/>
            <a:ext cx="3750678" cy="9390918"/>
          </a:xfrm>
          <a:prstGeom prst="rect">
            <a:avLst/>
          </a:prstGeom>
          <a:noFill/>
          <a:ln>
            <a:noFill/>
          </a:ln>
        </p:spPr>
      </p:pic>
      <p:sp>
        <p:nvSpPr>
          <p:cNvPr id="32" name="Google Shape;32;p7"/>
          <p:cNvSpPr txBox="1"/>
          <p:nvPr/>
        </p:nvSpPr>
        <p:spPr>
          <a:xfrm>
            <a:off x="10899722" y="4926773"/>
            <a:ext cx="3752400" cy="4962000"/>
          </a:xfrm>
          <a:prstGeom prst="rect">
            <a:avLst/>
          </a:prstGeom>
          <a:noFill/>
          <a:ln>
            <a:noFill/>
          </a:ln>
        </p:spPr>
        <p:txBody>
          <a:bodyPr spcFirstLastPara="1" wrap="square" lIns="201050" tIns="201050" rIns="201050" bIns="201050" anchor="t" anchorCtr="0">
            <a:noAutofit/>
          </a:bodyPr>
          <a:lstStyle/>
          <a:p>
            <a:pPr marL="0" marR="0" lvl="1" indent="0" algn="ctr" rtl="0">
              <a:lnSpc>
                <a:spcPct val="150000"/>
              </a:lnSpc>
              <a:spcBef>
                <a:spcPts val="0"/>
              </a:spcBef>
              <a:spcAft>
                <a:spcPts val="0"/>
              </a:spcAft>
              <a:buClr>
                <a:srgbClr val="000000"/>
              </a:buClr>
              <a:buSzPts val="9500"/>
              <a:buFont typeface="Arial"/>
              <a:buNone/>
            </a:pPr>
            <a:r>
              <a:rPr lang="en" sz="9000" b="1" i="0" u="none" strike="noStrike" cap="none" dirty="0">
                <a:solidFill>
                  <a:schemeClr val="accent1"/>
                </a:solidFill>
                <a:highlight>
                  <a:schemeClr val="lt1"/>
                </a:highlight>
                <a:latin typeface="Poppins"/>
                <a:ea typeface="Poppins"/>
                <a:cs typeface="Poppins"/>
                <a:sym typeface="Poppins"/>
              </a:rPr>
              <a:t>fr</a:t>
            </a:r>
            <a:r>
              <a:rPr lang="en" sz="9000" b="1" i="0" u="none" strike="noStrike" cap="none" dirty="0">
                <a:solidFill>
                  <a:srgbClr val="FF0000"/>
                </a:solidFill>
                <a:highlight>
                  <a:schemeClr val="lt1"/>
                </a:highlight>
                <a:latin typeface="Poppins"/>
                <a:ea typeface="Poppins"/>
                <a:cs typeface="Poppins"/>
                <a:sym typeface="Poppins"/>
              </a:rPr>
              <a:t>ui</a:t>
            </a:r>
            <a:r>
              <a:rPr lang="en" sz="9000" b="1" i="0" u="none" strike="noStrike" cap="none" dirty="0">
                <a:solidFill>
                  <a:schemeClr val="accent1"/>
                </a:solidFill>
                <a:highlight>
                  <a:schemeClr val="lt1"/>
                </a:highlight>
                <a:latin typeface="Poppins"/>
                <a:ea typeface="Poppins"/>
                <a:cs typeface="Poppins"/>
                <a:sym typeface="Poppins"/>
              </a:rPr>
              <a:t>t</a:t>
            </a:r>
            <a:endParaRPr sz="9000" b="1" i="0" u="none" strike="noStrike" cap="none" dirty="0">
              <a:solidFill>
                <a:schemeClr val="accent1"/>
              </a:solidFill>
              <a:highlight>
                <a:schemeClr val="lt1"/>
              </a:highlight>
              <a:latin typeface="Poppins"/>
              <a:ea typeface="Poppins"/>
              <a:cs typeface="Poppins"/>
              <a:sym typeface="Poppins"/>
            </a:endParaRPr>
          </a:p>
          <a:p>
            <a:pPr marL="0" marR="0" lvl="1" indent="0" algn="ctr" rtl="0">
              <a:lnSpc>
                <a:spcPct val="150000"/>
              </a:lnSpc>
              <a:spcBef>
                <a:spcPts val="0"/>
              </a:spcBef>
              <a:spcAft>
                <a:spcPts val="0"/>
              </a:spcAft>
              <a:buClr>
                <a:srgbClr val="000000"/>
              </a:buClr>
              <a:buSzPts val="5700"/>
              <a:buFont typeface="Arial"/>
              <a:buNone/>
            </a:pPr>
            <a:r>
              <a:rPr lang="en" sz="4300" b="1" i="0" u="none" strike="noStrike" cap="none" dirty="0">
                <a:solidFill>
                  <a:schemeClr val="dk1"/>
                </a:solidFill>
                <a:highlight>
                  <a:schemeClr val="lt1"/>
                </a:highlight>
                <a:latin typeface="Poppins"/>
                <a:ea typeface="Poppins"/>
                <a:cs typeface="Poppins"/>
                <a:sym typeface="Poppins"/>
              </a:rPr>
              <a:t>/</a:t>
            </a:r>
            <a:r>
              <a:rPr lang="en" sz="4300" b="1" i="0" u="none" strike="noStrike" cap="none" dirty="0">
                <a:solidFill>
                  <a:schemeClr val="accent1"/>
                </a:solidFill>
                <a:highlight>
                  <a:schemeClr val="lt1"/>
                </a:highlight>
                <a:latin typeface="Poppins"/>
                <a:ea typeface="Poppins"/>
                <a:cs typeface="Poppins"/>
                <a:sym typeface="Poppins"/>
              </a:rPr>
              <a:t>f</a:t>
            </a:r>
            <a:r>
              <a:rPr lang="en" sz="4300" b="1" i="0" u="none" strike="noStrike" cap="none" dirty="0">
                <a:solidFill>
                  <a:schemeClr val="dk1"/>
                </a:solidFill>
                <a:highlight>
                  <a:schemeClr val="lt1"/>
                </a:highlight>
                <a:latin typeface="Poppins"/>
                <a:ea typeface="Poppins"/>
                <a:cs typeface="Poppins"/>
                <a:sym typeface="Poppins"/>
              </a:rPr>
              <a:t>/ /</a:t>
            </a:r>
            <a:r>
              <a:rPr lang="en" sz="4300" b="1" i="0" u="none" strike="noStrike" cap="none" dirty="0">
                <a:solidFill>
                  <a:schemeClr val="accent1"/>
                </a:solidFill>
                <a:highlight>
                  <a:schemeClr val="lt1"/>
                </a:highlight>
                <a:latin typeface="Poppins"/>
                <a:ea typeface="Poppins"/>
                <a:cs typeface="Poppins"/>
                <a:sym typeface="Poppins"/>
              </a:rPr>
              <a:t>r</a:t>
            </a:r>
            <a:r>
              <a:rPr lang="en" sz="4300" b="1" i="0" u="none" strike="noStrike" cap="none" dirty="0">
                <a:solidFill>
                  <a:schemeClr val="dk1"/>
                </a:solidFill>
                <a:highlight>
                  <a:schemeClr val="lt1"/>
                </a:highlight>
                <a:latin typeface="Poppins"/>
                <a:ea typeface="Poppins"/>
                <a:cs typeface="Poppins"/>
                <a:sym typeface="Poppins"/>
              </a:rPr>
              <a:t>/ /</a:t>
            </a:r>
            <a:r>
              <a:rPr lang="en" sz="4300" b="1" i="0" u="none" strike="noStrike" cap="none" dirty="0">
                <a:solidFill>
                  <a:srgbClr val="FF0000"/>
                </a:solidFill>
                <a:highlight>
                  <a:schemeClr val="lt1"/>
                </a:highlight>
                <a:latin typeface="Poppins"/>
                <a:ea typeface="Poppins"/>
                <a:cs typeface="Poppins"/>
                <a:sym typeface="Poppins"/>
              </a:rPr>
              <a:t>ū</a:t>
            </a:r>
            <a:r>
              <a:rPr lang="en" sz="4300" b="1" i="0" u="none" strike="noStrike" cap="none" dirty="0">
                <a:solidFill>
                  <a:schemeClr val="dk1"/>
                </a:solidFill>
                <a:highlight>
                  <a:schemeClr val="lt1"/>
                </a:highlight>
                <a:latin typeface="Poppins"/>
                <a:ea typeface="Poppins"/>
                <a:cs typeface="Poppins"/>
                <a:sym typeface="Poppins"/>
              </a:rPr>
              <a:t>/ /</a:t>
            </a:r>
            <a:r>
              <a:rPr lang="en" sz="4300" b="1" i="0" u="none" strike="noStrike" cap="none" dirty="0">
                <a:solidFill>
                  <a:schemeClr val="accent1"/>
                </a:solidFill>
                <a:highlight>
                  <a:schemeClr val="lt1"/>
                </a:highlight>
                <a:latin typeface="Poppins"/>
                <a:ea typeface="Poppins"/>
                <a:cs typeface="Poppins"/>
                <a:sym typeface="Poppins"/>
              </a:rPr>
              <a:t>t</a:t>
            </a:r>
            <a:r>
              <a:rPr lang="en" sz="4300" b="1" i="0" u="none" strike="noStrike" cap="none" dirty="0">
                <a:solidFill>
                  <a:schemeClr val="dk1"/>
                </a:solidFill>
                <a:highlight>
                  <a:schemeClr val="lt1"/>
                </a:highlight>
                <a:latin typeface="Poppins"/>
                <a:ea typeface="Poppins"/>
                <a:cs typeface="Poppins"/>
                <a:sym typeface="Poppins"/>
              </a:rPr>
              <a:t>/</a:t>
            </a:r>
            <a:r>
              <a:rPr lang="en" sz="4600" b="1" i="0" u="none" strike="noStrike" cap="none" dirty="0">
                <a:solidFill>
                  <a:schemeClr val="dk1"/>
                </a:solidFill>
                <a:highlight>
                  <a:schemeClr val="lt1"/>
                </a:highlight>
                <a:latin typeface="Poppins"/>
                <a:ea typeface="Poppins"/>
                <a:cs typeface="Poppins"/>
                <a:sym typeface="Poppins"/>
              </a:rPr>
              <a:t> </a:t>
            </a:r>
            <a:r>
              <a:rPr lang="en" sz="5300" b="1" i="0" u="none" strike="noStrike" cap="none" dirty="0">
                <a:solidFill>
                  <a:schemeClr val="dk1"/>
                </a:solidFill>
                <a:highlight>
                  <a:schemeClr val="lt1"/>
                </a:highlight>
                <a:latin typeface="Poppins"/>
                <a:ea typeface="Poppins"/>
                <a:cs typeface="Poppins"/>
                <a:sym typeface="Poppins"/>
              </a:rPr>
              <a:t>= </a:t>
            </a:r>
            <a:r>
              <a:rPr lang="en" sz="5300" b="1" i="0" u="none" strike="noStrike" cap="none" dirty="0">
                <a:solidFill>
                  <a:schemeClr val="accent1"/>
                </a:solidFill>
                <a:highlight>
                  <a:schemeClr val="lt1"/>
                </a:highlight>
                <a:latin typeface="Poppins"/>
                <a:ea typeface="Poppins"/>
                <a:cs typeface="Poppins"/>
                <a:sym typeface="Poppins"/>
              </a:rPr>
              <a:t>fr</a:t>
            </a:r>
            <a:r>
              <a:rPr lang="en" sz="5300" b="1" i="0" u="none" strike="noStrike" cap="none" dirty="0">
                <a:solidFill>
                  <a:srgbClr val="FF0000"/>
                </a:solidFill>
                <a:highlight>
                  <a:schemeClr val="lt1"/>
                </a:highlight>
                <a:latin typeface="Poppins"/>
                <a:ea typeface="Poppins"/>
                <a:cs typeface="Poppins"/>
                <a:sym typeface="Poppins"/>
              </a:rPr>
              <a:t>ui</a:t>
            </a:r>
            <a:r>
              <a:rPr lang="en" sz="5300" b="1" i="0" u="none" strike="noStrike" cap="none" dirty="0">
                <a:solidFill>
                  <a:schemeClr val="accent1"/>
                </a:solidFill>
                <a:highlight>
                  <a:schemeClr val="lt1"/>
                </a:highlight>
                <a:latin typeface="Poppins"/>
                <a:ea typeface="Poppins"/>
                <a:cs typeface="Poppins"/>
                <a:sym typeface="Poppins"/>
              </a:rPr>
              <a:t>t</a:t>
            </a:r>
            <a:endParaRPr sz="11300" b="1" i="0" u="none" strike="noStrike" cap="none" dirty="0">
              <a:solidFill>
                <a:srgbClr val="006FB6"/>
              </a:solidFill>
              <a:highlight>
                <a:srgbClr val="FFFFFF"/>
              </a:highlight>
              <a:latin typeface="Poppins"/>
              <a:ea typeface="Poppins"/>
              <a:cs typeface="Poppins"/>
              <a:sym typeface="Poppins"/>
            </a:endParaRPr>
          </a:p>
          <a:p>
            <a:pPr marL="1003300" marR="0" lvl="1" indent="0" algn="l" rtl="0">
              <a:lnSpc>
                <a:spcPct val="150000"/>
              </a:lnSpc>
              <a:spcBef>
                <a:spcPts val="0"/>
              </a:spcBef>
              <a:spcAft>
                <a:spcPts val="0"/>
              </a:spcAft>
              <a:buClr>
                <a:srgbClr val="000000"/>
              </a:buClr>
              <a:buSzPts val="2200"/>
              <a:buFont typeface="Arial"/>
              <a:buNone/>
            </a:pPr>
            <a:endParaRPr sz="2200" b="1" i="0" u="none" strike="noStrike" cap="none" dirty="0">
              <a:solidFill>
                <a:srgbClr val="242424"/>
              </a:solidFill>
              <a:latin typeface="Calibri"/>
              <a:ea typeface="Calibri"/>
              <a:cs typeface="Calibri"/>
              <a:sym typeface="Calibri"/>
            </a:endParaRPr>
          </a:p>
        </p:txBody>
      </p:sp>
      <p:sp>
        <p:nvSpPr>
          <p:cNvPr id="33" name="Google Shape;33;p7"/>
          <p:cNvSpPr/>
          <p:nvPr/>
        </p:nvSpPr>
        <p:spPr>
          <a:xfrm>
            <a:off x="10984938" y="5632322"/>
            <a:ext cx="3580200" cy="13506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pic>
        <p:nvPicPr>
          <p:cNvPr id="34" name="Google Shape;34;p7"/>
          <p:cNvPicPr preferRelativeResize="0"/>
          <p:nvPr/>
        </p:nvPicPr>
        <p:blipFill rotWithShape="1">
          <a:blip r:embed="rId4">
            <a:alphaModFix/>
          </a:blip>
          <a:srcRect t="29" b="26"/>
          <a:stretch/>
        </p:blipFill>
        <p:spPr>
          <a:xfrm>
            <a:off x="11499757" y="1949271"/>
            <a:ext cx="2749536" cy="2720699"/>
          </a:xfrm>
          <a:prstGeom prst="rect">
            <a:avLst/>
          </a:prstGeom>
          <a:noFill/>
          <a:ln>
            <a:noFill/>
          </a:ln>
        </p:spPr>
      </p:pic>
      <p:sp>
        <p:nvSpPr>
          <p:cNvPr id="35" name="Google Shape;35;p7"/>
          <p:cNvSpPr txBox="1">
            <a:spLocks noGrp="1"/>
          </p:cNvSpPr>
          <p:nvPr>
            <p:ph type="body" idx="1"/>
          </p:nvPr>
        </p:nvSpPr>
        <p:spPr>
          <a:xfrm>
            <a:off x="612750" y="6318504"/>
            <a:ext cx="5738700" cy="2673600"/>
          </a:xfrm>
          <a:prstGeom prst="rect">
            <a:avLst/>
          </a:prstGeom>
          <a:noFill/>
          <a:ln>
            <a:noFill/>
          </a:ln>
        </p:spPr>
        <p:txBody>
          <a:bodyPr spcFirstLastPara="1" wrap="square" lIns="0" tIns="18275" rIns="0" bIns="0" anchor="t" anchorCtr="0">
            <a:spAutoFit/>
          </a:bodyPr>
          <a:lstStyle/>
          <a:p>
            <a:pPr marL="0" lvl="0" indent="0" algn="l" rtl="0">
              <a:lnSpc>
                <a:spcPct val="100000"/>
              </a:lnSpc>
              <a:spcBef>
                <a:spcPts val="0"/>
              </a:spcBef>
              <a:spcAft>
                <a:spcPts val="0"/>
              </a:spcAft>
              <a:buClr>
                <a:srgbClr val="000000"/>
              </a:buClr>
              <a:buSzPts val="3450"/>
              <a:buFont typeface="Arial"/>
              <a:buNone/>
            </a:pPr>
            <a:r>
              <a:rPr lang="en"/>
              <a:t>It’s time to learn new sounds! </a:t>
            </a:r>
            <a:endParaRPr sz="1400" b="0">
              <a:solidFill>
                <a:srgbClr val="000000"/>
              </a:solidFill>
              <a:latin typeface="Arial"/>
              <a:ea typeface="Arial"/>
              <a:cs typeface="Arial"/>
              <a:sym typeface="Arial"/>
            </a:endParaRPr>
          </a:p>
          <a:p>
            <a:pPr marL="12700" lvl="0" indent="0" algn="l" rtl="0">
              <a:lnSpc>
                <a:spcPct val="100000"/>
              </a:lnSpc>
              <a:spcBef>
                <a:spcPts val="0"/>
              </a:spcBef>
              <a:spcAft>
                <a:spcPts val="0"/>
              </a:spcAft>
              <a:buClr>
                <a:srgbClr val="000000"/>
              </a:buClr>
              <a:buSzPts val="3450"/>
              <a:buFont typeface="Arial"/>
              <a:buNone/>
            </a:pPr>
            <a:endParaRPr/>
          </a:p>
          <a:p>
            <a:pPr marL="0" lvl="0" indent="0" algn="l" rtl="0">
              <a:lnSpc>
                <a:spcPct val="100000"/>
              </a:lnSpc>
              <a:spcBef>
                <a:spcPts val="0"/>
              </a:spcBef>
              <a:spcAft>
                <a:spcPts val="0"/>
              </a:spcAft>
              <a:buClr>
                <a:srgbClr val="000000"/>
              </a:buClr>
              <a:buSzPts val="3450"/>
              <a:buFont typeface="Arial"/>
              <a:buNone/>
            </a:pPr>
            <a:r>
              <a:rPr lang="en"/>
              <a:t>We use the sound rule to help us read!</a:t>
            </a:r>
            <a:endParaRPr/>
          </a:p>
        </p:txBody>
      </p:sp>
      <p:sp>
        <p:nvSpPr>
          <p:cNvPr id="36" name="Google Shape;36;p7"/>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Introduce the sounds</a:t>
            </a:r>
            <a:endParaRPr b="1"/>
          </a:p>
          <a:p>
            <a:pPr marL="0" lvl="0" indent="0" algn="l" rtl="0">
              <a:lnSpc>
                <a:spcPct val="100000"/>
              </a:lnSpc>
              <a:spcBef>
                <a:spcPts val="0"/>
              </a:spcBef>
              <a:spcAft>
                <a:spcPts val="0"/>
              </a:spcAft>
              <a:buSzPts val="7600"/>
              <a:buNone/>
            </a:pPr>
            <a:endParaRPr/>
          </a:p>
        </p:txBody>
      </p:sp>
      <p:grpSp>
        <p:nvGrpSpPr>
          <p:cNvPr id="37" name="Google Shape;37;p7"/>
          <p:cNvGrpSpPr/>
          <p:nvPr/>
        </p:nvGrpSpPr>
        <p:grpSpPr>
          <a:xfrm>
            <a:off x="599448" y="3308558"/>
            <a:ext cx="2489999" cy="2588607"/>
            <a:chOff x="599452" y="3110429"/>
            <a:chExt cx="2680589" cy="2786745"/>
          </a:xfrm>
        </p:grpSpPr>
        <p:sp>
          <p:nvSpPr>
            <p:cNvPr id="38" name="Google Shape;38;p7"/>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9" name="Google Shape;39;p7"/>
            <p:cNvPicPr preferRelativeResize="0"/>
            <p:nvPr/>
          </p:nvPicPr>
          <p:blipFill rotWithShape="1">
            <a:blip r:embed="rId5">
              <a:alphaModFix/>
            </a:blip>
            <a:srcRect/>
            <a:stretch/>
          </p:blipFill>
          <p:spPr>
            <a:xfrm>
              <a:off x="1219191" y="3110429"/>
              <a:ext cx="1442294" cy="2697122"/>
            </a:xfrm>
            <a:prstGeom prst="rect">
              <a:avLst/>
            </a:prstGeom>
            <a:noFill/>
            <a:ln>
              <a:noFill/>
            </a:ln>
          </p:spPr>
        </p:pic>
        <p:sp>
          <p:nvSpPr>
            <p:cNvPr id="40" name="Google Shape;40;p7"/>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7"/>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2" name="Google Shape;42;p7"/>
          <p:cNvPicPr preferRelativeResize="0"/>
          <p:nvPr/>
        </p:nvPicPr>
        <p:blipFill rotWithShape="1">
          <a:blip r:embed="rId6">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par>
                                <p:cTn id="8" presetID="1" presetClass="exit" presetSubtype="0" fill="hold" nodeType="withEffect">
                                  <p:stCondLst>
                                    <p:cond delay="0"/>
                                  </p:stCondLst>
                                  <p:childTnLst>
                                    <p:set>
                                      <p:cBhvr>
                                        <p:cTn id="9" dur="1" fill="hold">
                                          <p:stCondLst>
                                            <p:cond delay="1"/>
                                          </p:stCondLst>
                                        </p:cTn>
                                        <p:tgtEl>
                                          <p:spTgt spid="31"/>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
        <p:cNvGrpSpPr/>
        <p:nvPr/>
      </p:nvGrpSpPr>
      <p:grpSpPr>
        <a:xfrm>
          <a:off x="0" y="0"/>
          <a:ext cx="0" cy="0"/>
          <a:chOff x="0" y="0"/>
          <a:chExt cx="0" cy="0"/>
        </a:xfrm>
      </p:grpSpPr>
      <p:pic>
        <p:nvPicPr>
          <p:cNvPr id="47" name="Google Shape;47;p8"/>
          <p:cNvPicPr preferRelativeResize="0"/>
          <p:nvPr/>
        </p:nvPicPr>
        <p:blipFill rotWithShape="1">
          <a:blip r:embed="rId3">
            <a:alphaModFix/>
          </a:blip>
          <a:srcRect/>
          <a:stretch/>
        </p:blipFill>
        <p:spPr>
          <a:xfrm>
            <a:off x="7512543" y="1995172"/>
            <a:ext cx="11207967" cy="8656556"/>
          </a:xfrm>
          <a:prstGeom prst="rect">
            <a:avLst/>
          </a:prstGeom>
          <a:noFill/>
          <a:ln>
            <a:noFill/>
          </a:ln>
        </p:spPr>
      </p:pic>
      <p:pic>
        <p:nvPicPr>
          <p:cNvPr id="48" name="Google Shape;48;p8"/>
          <p:cNvPicPr preferRelativeResize="0"/>
          <p:nvPr/>
        </p:nvPicPr>
        <p:blipFill rotWithShape="1">
          <a:blip r:embed="rId4">
            <a:alphaModFix/>
          </a:blip>
          <a:srcRect/>
          <a:stretch/>
        </p:blipFill>
        <p:spPr>
          <a:xfrm>
            <a:off x="7512543" y="1995172"/>
            <a:ext cx="11207967" cy="8656556"/>
          </a:xfrm>
          <a:prstGeom prst="rect">
            <a:avLst/>
          </a:prstGeom>
          <a:noFill/>
          <a:ln>
            <a:noFill/>
          </a:ln>
        </p:spPr>
      </p:pic>
      <p:pic>
        <p:nvPicPr>
          <p:cNvPr id="49" name="Google Shape;49;p8"/>
          <p:cNvPicPr preferRelativeResize="0"/>
          <p:nvPr/>
        </p:nvPicPr>
        <p:blipFill rotWithShape="1">
          <a:blip r:embed="rId5">
            <a:alphaModFix/>
          </a:blip>
          <a:srcRect/>
          <a:stretch/>
        </p:blipFill>
        <p:spPr>
          <a:xfrm>
            <a:off x="7512543" y="1995172"/>
            <a:ext cx="11207967" cy="8656556"/>
          </a:xfrm>
          <a:prstGeom prst="rect">
            <a:avLst/>
          </a:prstGeom>
          <a:noFill/>
          <a:ln>
            <a:noFill/>
          </a:ln>
        </p:spPr>
      </p:pic>
      <p:sp>
        <p:nvSpPr>
          <p:cNvPr id="50" name="Google Shape;50;p8"/>
          <p:cNvSpPr/>
          <p:nvPr/>
        </p:nvSpPr>
        <p:spPr>
          <a:xfrm>
            <a:off x="15367424" y="6100334"/>
            <a:ext cx="1458000" cy="11268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51" name="Google Shape;51;p8"/>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SzPts val="7600"/>
              <a:buNone/>
            </a:pPr>
            <a:r>
              <a:rPr lang="en" b="1"/>
              <a:t>Introduce the sounds</a:t>
            </a:r>
            <a:endParaRPr b="1"/>
          </a:p>
          <a:p>
            <a:pPr marL="0" lvl="0" indent="0" algn="l" rtl="0">
              <a:lnSpc>
                <a:spcPct val="100000"/>
              </a:lnSpc>
              <a:spcBef>
                <a:spcPts val="0"/>
              </a:spcBef>
              <a:spcAft>
                <a:spcPts val="0"/>
              </a:spcAft>
              <a:buSzPts val="7600"/>
              <a:buNone/>
            </a:pPr>
            <a:endParaRPr/>
          </a:p>
          <a:p>
            <a:pPr marL="0" lvl="0" indent="0" algn="l" rtl="0">
              <a:lnSpc>
                <a:spcPct val="100000"/>
              </a:lnSpc>
              <a:spcBef>
                <a:spcPts val="0"/>
              </a:spcBef>
              <a:spcAft>
                <a:spcPts val="0"/>
              </a:spcAft>
              <a:buSzPts val="7600"/>
              <a:buNone/>
            </a:pPr>
            <a:endParaRPr/>
          </a:p>
        </p:txBody>
      </p:sp>
      <p:grpSp>
        <p:nvGrpSpPr>
          <p:cNvPr id="52" name="Google Shape;52;p8"/>
          <p:cNvGrpSpPr/>
          <p:nvPr/>
        </p:nvGrpSpPr>
        <p:grpSpPr>
          <a:xfrm>
            <a:off x="599448" y="3308558"/>
            <a:ext cx="2489999" cy="2588607"/>
            <a:chOff x="599452" y="3110429"/>
            <a:chExt cx="2680589" cy="2786745"/>
          </a:xfrm>
        </p:grpSpPr>
        <p:sp>
          <p:nvSpPr>
            <p:cNvPr id="53" name="Google Shape;53;p8"/>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4" name="Google Shape;54;p8"/>
            <p:cNvPicPr preferRelativeResize="0"/>
            <p:nvPr/>
          </p:nvPicPr>
          <p:blipFill rotWithShape="1">
            <a:blip r:embed="rId6">
              <a:alphaModFix/>
            </a:blip>
            <a:srcRect/>
            <a:stretch/>
          </p:blipFill>
          <p:spPr>
            <a:xfrm>
              <a:off x="1219191" y="3110429"/>
              <a:ext cx="1442294" cy="2697122"/>
            </a:xfrm>
            <a:prstGeom prst="rect">
              <a:avLst/>
            </a:prstGeom>
            <a:noFill/>
            <a:ln>
              <a:noFill/>
            </a:ln>
          </p:spPr>
        </p:pic>
        <p:sp>
          <p:nvSpPr>
            <p:cNvPr id="55" name="Google Shape;55;p8"/>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8"/>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7" name="Google Shape;57;p8"/>
          <p:cNvPicPr preferRelativeResize="0"/>
          <p:nvPr/>
        </p:nvPicPr>
        <p:blipFill rotWithShape="1">
          <a:blip r:embed="rId7">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1000"/>
                                        <p:tgtEl>
                                          <p:spTgt spid="47"/>
                                        </p:tgtEl>
                                        <p:attrNameLst>
                                          <p:attrName>ppt_w</p:attrName>
                                        </p:attrNameLst>
                                      </p:cBhvr>
                                      <p:tavLst>
                                        <p:tav tm="0">
                                          <p:val>
                                            <p:strVal val="0"/>
                                          </p:val>
                                        </p:tav>
                                        <p:tav tm="100000">
                                          <p:val>
                                            <p:strVal val="#ppt_w"/>
                                          </p:val>
                                        </p:tav>
                                      </p:tavLst>
                                    </p:anim>
                                    <p:anim calcmode="lin" valueType="num">
                                      <p:cBhvr additive="base">
                                        <p:cTn id="8" dur="1000"/>
                                        <p:tgtEl>
                                          <p:spTgt spid="47"/>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additive="base">
                                        <p:cTn id="13" dur="1000"/>
                                        <p:tgtEl>
                                          <p:spTgt spid="48"/>
                                        </p:tgtEl>
                                        <p:attrNameLst>
                                          <p:attrName>ppt_w</p:attrName>
                                        </p:attrNameLst>
                                      </p:cBhvr>
                                      <p:tavLst>
                                        <p:tav tm="0">
                                          <p:val>
                                            <p:strVal val="0"/>
                                          </p:val>
                                        </p:tav>
                                        <p:tav tm="100000">
                                          <p:val>
                                            <p:strVal val="#ppt_w"/>
                                          </p:val>
                                        </p:tav>
                                      </p:tavLst>
                                    </p:anim>
                                    <p:anim calcmode="lin" valueType="num">
                                      <p:cBhvr additive="base">
                                        <p:cTn id="14" dur="1000"/>
                                        <p:tgtEl>
                                          <p:spTgt spid="48"/>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1000"/>
                                        <p:tgtEl>
                                          <p:spTgt spid="49"/>
                                        </p:tgtEl>
                                        <p:attrNameLst>
                                          <p:attrName>ppt_w</p:attrName>
                                        </p:attrNameLst>
                                      </p:cBhvr>
                                      <p:tavLst>
                                        <p:tav tm="0">
                                          <p:val>
                                            <p:strVal val="0"/>
                                          </p:val>
                                        </p:tav>
                                        <p:tav tm="100000">
                                          <p:val>
                                            <p:strVal val="#ppt_w"/>
                                          </p:val>
                                        </p:tav>
                                      </p:tavLst>
                                    </p:anim>
                                    <p:anim calcmode="lin" valueType="num">
                                      <p:cBhvr additive="base">
                                        <p:cTn id="20" dur="1000"/>
                                        <p:tgtEl>
                                          <p:spTgt spid="49"/>
                                        </p:tgtEl>
                                        <p:attrNameLst>
                                          <p:attrName>ppt_h</p:attrName>
                                        </p:attrNameLst>
                                      </p:cBhvr>
                                      <p:tavLst>
                                        <p:tav tm="0">
                                          <p:val>
                                            <p:strVal val="0"/>
                                          </p:val>
                                        </p:tav>
                                        <p:tav tm="100000">
                                          <p:val>
                                            <p:strVal val="#ppt_h"/>
                                          </p:val>
                                        </p:tav>
                                      </p:tavLst>
                                    </p:anim>
                                  </p:childTnLst>
                                </p:cTn>
                              </p:par>
                              <p:par>
                                <p:cTn id="21" presetID="1" presetClass="entr" presetSubtype="0"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9"/>
          <p:cNvPicPr preferRelativeResize="0"/>
          <p:nvPr/>
        </p:nvPicPr>
        <p:blipFill rotWithShape="1">
          <a:blip r:embed="rId3">
            <a:alphaModFix/>
          </a:blip>
          <a:srcRect/>
          <a:stretch/>
        </p:blipFill>
        <p:spPr>
          <a:xfrm rot="5400000">
            <a:off x="7189946" y="2488801"/>
            <a:ext cx="9633356" cy="6330493"/>
          </a:xfrm>
          <a:prstGeom prst="rect">
            <a:avLst/>
          </a:prstGeom>
          <a:noFill/>
          <a:ln>
            <a:noFill/>
          </a:ln>
        </p:spPr>
      </p:pic>
      <p:sp>
        <p:nvSpPr>
          <p:cNvPr id="64" name="Google Shape;64;p9"/>
          <p:cNvSpPr txBox="1"/>
          <p:nvPr/>
        </p:nvSpPr>
        <p:spPr>
          <a:xfrm>
            <a:off x="9190284" y="2142115"/>
            <a:ext cx="5610000" cy="2227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4100"/>
              <a:buFont typeface="Arial"/>
              <a:buNone/>
            </a:pPr>
            <a:r>
              <a:rPr lang="en" sz="13300" b="1" i="0" u="none" strike="noStrike" cap="none">
                <a:solidFill>
                  <a:schemeClr val="lt1"/>
                </a:solidFill>
                <a:latin typeface="Poppins"/>
                <a:ea typeface="Poppins"/>
                <a:cs typeface="Poppins"/>
                <a:sym typeface="Poppins"/>
              </a:rPr>
              <a:t>fruit</a:t>
            </a:r>
            <a:endParaRPr sz="13300" b="1" i="0" u="none" strike="noStrike" cap="none">
              <a:solidFill>
                <a:schemeClr val="lt1"/>
              </a:solidFill>
              <a:latin typeface="Poppins"/>
              <a:ea typeface="Poppins"/>
              <a:cs typeface="Poppins"/>
              <a:sym typeface="Poppins"/>
            </a:endParaRPr>
          </a:p>
        </p:txBody>
      </p:sp>
      <p:sp>
        <p:nvSpPr>
          <p:cNvPr id="65" name="Google Shape;65;p9"/>
          <p:cNvSpPr/>
          <p:nvPr/>
        </p:nvSpPr>
        <p:spPr>
          <a:xfrm>
            <a:off x="10169445" y="5169867"/>
            <a:ext cx="3675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6" name="Google Shape;66;p9"/>
          <p:cNvSpPr/>
          <p:nvPr/>
        </p:nvSpPr>
        <p:spPr>
          <a:xfrm>
            <a:off x="10557572" y="4788382"/>
            <a:ext cx="495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7" name="Google Shape;67;p9"/>
          <p:cNvSpPr/>
          <p:nvPr/>
        </p:nvSpPr>
        <p:spPr>
          <a:xfrm>
            <a:off x="11177971" y="4788382"/>
            <a:ext cx="495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8" name="Google Shape;68;p9"/>
          <p:cNvSpPr/>
          <p:nvPr/>
        </p:nvSpPr>
        <p:spPr>
          <a:xfrm>
            <a:off x="11798412" y="4788406"/>
            <a:ext cx="849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69" name="Google Shape;69;p9"/>
          <p:cNvCxnSpPr/>
          <p:nvPr/>
        </p:nvCxnSpPr>
        <p:spPr>
          <a:xfrm>
            <a:off x="11622551" y="4132423"/>
            <a:ext cx="1290000" cy="0"/>
          </a:xfrm>
          <a:prstGeom prst="straightConnector1">
            <a:avLst/>
          </a:prstGeom>
          <a:noFill/>
          <a:ln w="76200" cap="flat" cmpd="sng">
            <a:solidFill>
              <a:srgbClr val="EDC31B"/>
            </a:solidFill>
            <a:prstDash val="solid"/>
            <a:round/>
            <a:headEnd type="none" w="sm" len="sm"/>
            <a:tailEnd type="none" w="sm" len="sm"/>
          </a:ln>
        </p:spPr>
      </p:cxnSp>
      <p:sp>
        <p:nvSpPr>
          <p:cNvPr id="70" name="Google Shape;70;p9"/>
          <p:cNvSpPr/>
          <p:nvPr/>
        </p:nvSpPr>
        <p:spPr>
          <a:xfrm>
            <a:off x="12223554" y="4275793"/>
            <a:ext cx="351000" cy="3687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1" name="Google Shape;71;p9"/>
          <p:cNvSpPr/>
          <p:nvPr/>
        </p:nvSpPr>
        <p:spPr>
          <a:xfrm>
            <a:off x="12913891" y="4788382"/>
            <a:ext cx="495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2" name="Google Shape;72;p9"/>
          <p:cNvSpPr txBox="1"/>
          <p:nvPr/>
        </p:nvSpPr>
        <p:spPr>
          <a:xfrm>
            <a:off x="9190284" y="6841730"/>
            <a:ext cx="5610000" cy="2227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4100"/>
              <a:buFont typeface="Arial"/>
              <a:buNone/>
            </a:pPr>
            <a:r>
              <a:rPr lang="en" sz="13500" b="1" i="0" u="none" strike="noStrike" cap="none">
                <a:solidFill>
                  <a:schemeClr val="lt1"/>
                </a:solidFill>
                <a:latin typeface="Poppins"/>
                <a:ea typeface="Poppins"/>
                <a:cs typeface="Poppins"/>
                <a:sym typeface="Poppins"/>
              </a:rPr>
              <a:t>fruit</a:t>
            </a:r>
            <a:endParaRPr sz="13500" b="1" i="0" u="none" strike="noStrike" cap="none">
              <a:solidFill>
                <a:schemeClr val="lt1"/>
              </a:solidFill>
              <a:latin typeface="Poppins"/>
              <a:ea typeface="Poppins"/>
              <a:cs typeface="Poppins"/>
              <a:sym typeface="Poppins"/>
            </a:endParaRPr>
          </a:p>
        </p:txBody>
      </p:sp>
      <p:sp>
        <p:nvSpPr>
          <p:cNvPr id="73" name="Google Shape;73;p9"/>
          <p:cNvSpPr txBox="1">
            <a:spLocks noGrp="1"/>
          </p:cNvSpPr>
          <p:nvPr>
            <p:ph type="body" idx="1"/>
          </p:nvPr>
        </p:nvSpPr>
        <p:spPr>
          <a:xfrm>
            <a:off x="612750" y="5925312"/>
            <a:ext cx="5738700" cy="3204600"/>
          </a:xfrm>
          <a:prstGeom prst="rect">
            <a:avLst/>
          </a:prstGeom>
          <a:noFill/>
          <a:ln>
            <a:noFill/>
          </a:ln>
        </p:spPr>
        <p:txBody>
          <a:bodyPr spcFirstLastPara="1" wrap="square" lIns="0" tIns="18275" rIns="0" bIns="0" anchor="t" anchorCtr="0">
            <a:spAutoFit/>
          </a:bodyPr>
          <a:lstStyle/>
          <a:p>
            <a:pPr marL="0" lvl="0" indent="0" algn="l" rtl="0">
              <a:lnSpc>
                <a:spcPct val="100000"/>
              </a:lnSpc>
              <a:spcBef>
                <a:spcPts val="0"/>
              </a:spcBef>
              <a:spcAft>
                <a:spcPts val="0"/>
              </a:spcAft>
              <a:buClr>
                <a:srgbClr val="000000"/>
              </a:buClr>
              <a:buSzPts val="3450"/>
              <a:buFont typeface="Arial"/>
              <a:buNone/>
            </a:pPr>
            <a:r>
              <a:rPr lang="en"/>
              <a:t>It’s time to blend the sounds!</a:t>
            </a:r>
            <a:endParaRPr sz="1400" b="0">
              <a:solidFill>
                <a:srgbClr val="000000"/>
              </a:solidFill>
              <a:latin typeface="Arial"/>
              <a:ea typeface="Arial"/>
              <a:cs typeface="Arial"/>
              <a:sym typeface="Arial"/>
            </a:endParaRPr>
          </a:p>
          <a:p>
            <a:pPr marL="0" lvl="0" indent="0" algn="l" rtl="0">
              <a:lnSpc>
                <a:spcPct val="100000"/>
              </a:lnSpc>
              <a:spcBef>
                <a:spcPts val="0"/>
              </a:spcBef>
              <a:spcAft>
                <a:spcPts val="0"/>
              </a:spcAft>
              <a:buClr>
                <a:srgbClr val="000000"/>
              </a:buClr>
              <a:buSzPts val="3450"/>
              <a:buFont typeface="Arial"/>
              <a:buNone/>
            </a:pPr>
            <a:endParaRPr/>
          </a:p>
          <a:p>
            <a:pPr marL="0" lvl="0" indent="0" algn="l" rtl="0">
              <a:lnSpc>
                <a:spcPct val="100000"/>
              </a:lnSpc>
              <a:spcBef>
                <a:spcPts val="0"/>
              </a:spcBef>
              <a:spcAft>
                <a:spcPts val="0"/>
              </a:spcAft>
              <a:buClr>
                <a:srgbClr val="000000"/>
              </a:buClr>
              <a:buSzPts val="3450"/>
              <a:buFont typeface="Arial"/>
              <a:buNone/>
            </a:pPr>
            <a:r>
              <a:rPr lang="en"/>
              <a:t>It’s time to blend the sounds to help us read the words smoothly!</a:t>
            </a:r>
            <a:endParaRPr/>
          </a:p>
        </p:txBody>
      </p:sp>
      <p:sp>
        <p:nvSpPr>
          <p:cNvPr id="74" name="Google Shape;74;p9"/>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Blend </a:t>
            </a:r>
            <a:endParaRPr b="1"/>
          </a:p>
          <a:p>
            <a:pPr marL="0" lvl="0" indent="0" algn="l" rtl="0">
              <a:lnSpc>
                <a:spcPct val="100487"/>
              </a:lnSpc>
              <a:spcBef>
                <a:spcPts val="0"/>
              </a:spcBef>
              <a:spcAft>
                <a:spcPts val="0"/>
              </a:spcAft>
              <a:buClr>
                <a:srgbClr val="000000"/>
              </a:buClr>
              <a:buSzPts val="1400"/>
              <a:buFont typeface="Arial"/>
              <a:buNone/>
            </a:pPr>
            <a:r>
              <a:rPr lang="en" b="1"/>
              <a:t>the sounds</a:t>
            </a:r>
            <a:endParaRPr b="1"/>
          </a:p>
          <a:p>
            <a:pPr marL="0" lvl="0" indent="0" algn="l" rtl="0">
              <a:lnSpc>
                <a:spcPct val="100000"/>
              </a:lnSpc>
              <a:spcBef>
                <a:spcPts val="0"/>
              </a:spcBef>
              <a:spcAft>
                <a:spcPts val="0"/>
              </a:spcAft>
              <a:buSzPts val="7600"/>
              <a:buNone/>
            </a:pPr>
            <a:endParaRPr/>
          </a:p>
        </p:txBody>
      </p:sp>
      <p:pic>
        <p:nvPicPr>
          <p:cNvPr id="75" name="Google Shape;75;p9"/>
          <p:cNvPicPr preferRelativeResize="0"/>
          <p:nvPr/>
        </p:nvPicPr>
        <p:blipFill rotWithShape="1">
          <a:blip r:embed="rId4">
            <a:alphaModFix/>
          </a:blip>
          <a:srcRect/>
          <a:stretch/>
        </p:blipFill>
        <p:spPr>
          <a:xfrm>
            <a:off x="610315" y="3236871"/>
            <a:ext cx="2781813" cy="2356711"/>
          </a:xfrm>
          <a:prstGeom prst="rect">
            <a:avLst/>
          </a:prstGeom>
          <a:noFill/>
          <a:ln>
            <a:noFill/>
          </a:ln>
        </p:spPr>
      </p:pic>
      <p:sp>
        <p:nvSpPr>
          <p:cNvPr id="76" name="Google Shape;76;p9"/>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77" name="Google Shape;77;p9"/>
          <p:cNvPicPr preferRelativeResize="0"/>
          <p:nvPr/>
        </p:nvPicPr>
        <p:blipFill rotWithShape="1">
          <a:blip r:embed="rId5">
            <a:alphaModFix/>
          </a:blip>
          <a:srcRect/>
          <a:stretch/>
        </p:blipFill>
        <p:spPr>
          <a:xfrm>
            <a:off x="17653913" y="312775"/>
            <a:ext cx="1821935" cy="156707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10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1"/>
                                        <p:tgtEl>
                                          <p:spTgt spid="69"/>
                                        </p:tgtEl>
                                      </p:cBhvr>
                                    </p:animEffect>
                                  </p:childTnLst>
                                </p:cTn>
                              </p:par>
                              <p:par>
                                <p:cTn id="13" presetID="10" presetClass="entr" presetSubtype="0" fill="hold" nodeType="with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fade">
                                      <p:cBhvr>
                                        <p:cTn id="15" dur="1"/>
                                        <p:tgtEl>
                                          <p:spTgt spid="7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7"/>
                                        </p:tgtEl>
                                        <p:attrNameLst>
                                          <p:attrName>style.visibility</p:attrName>
                                        </p:attrNameLst>
                                      </p:cBhvr>
                                      <p:to>
                                        <p:strVal val="visible"/>
                                      </p:to>
                                    </p:set>
                                  </p:childTnLst>
                                </p:cTn>
                              </p:par>
                              <p:par>
                                <p:cTn id="24" presetID="1" presetClass="exit" presetSubtype="0" fill="hold" nodeType="withEffect">
                                  <p:stCondLst>
                                    <p:cond delay="0"/>
                                  </p:stCondLst>
                                  <p:childTnLst>
                                    <p:set>
                                      <p:cBhvr>
                                        <p:cTn id="25" dur="1" fill="hold">
                                          <p:stCondLst>
                                            <p:cond delay="1"/>
                                          </p:stCondLst>
                                        </p:cTn>
                                        <p:tgtEl>
                                          <p:spTgt spid="6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8"/>
                                        </p:tgtEl>
                                        <p:attrNameLst>
                                          <p:attrName>style.visibility</p:attrName>
                                        </p:attrNameLst>
                                      </p:cBhvr>
                                      <p:to>
                                        <p:strVal val="visible"/>
                                      </p:to>
                                    </p:set>
                                  </p:childTnLst>
                                </p:cTn>
                              </p:par>
                              <p:par>
                                <p:cTn id="30" presetID="1" presetClass="exit" presetSubtype="0" fill="hold" nodeType="withEffect">
                                  <p:stCondLst>
                                    <p:cond delay="0"/>
                                  </p:stCondLst>
                                  <p:childTnLst>
                                    <p:set>
                                      <p:cBhvr>
                                        <p:cTn id="31" dur="1" fill="hold">
                                          <p:stCondLst>
                                            <p:cond delay="1"/>
                                          </p:stCondLst>
                                        </p:cTn>
                                        <p:tgtEl>
                                          <p:spTgt spid="6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1"/>
                                        </p:tgtEl>
                                        <p:attrNameLst>
                                          <p:attrName>style.visibility</p:attrName>
                                        </p:attrNameLst>
                                      </p:cBhvr>
                                      <p:to>
                                        <p:strVal val="visible"/>
                                      </p:to>
                                    </p:set>
                                    <p:animEffect transition="in" filter="fade">
                                      <p:cBhvr>
                                        <p:cTn id="36" dur="1"/>
                                        <p:tgtEl>
                                          <p:spTgt spid="71"/>
                                        </p:tgtEl>
                                      </p:cBhvr>
                                    </p:animEffect>
                                  </p:childTnLst>
                                </p:cTn>
                              </p:par>
                              <p:par>
                                <p:cTn id="37" presetID="1" presetClass="exit" presetSubtype="0" fill="hold" nodeType="withEffect">
                                  <p:stCondLst>
                                    <p:cond delay="0"/>
                                  </p:stCondLst>
                                  <p:childTnLst>
                                    <p:set>
                                      <p:cBhvr>
                                        <p:cTn id="38" dur="1" fill="hold">
                                          <p:stCondLst>
                                            <p:cond delay="1"/>
                                          </p:stCondLst>
                                        </p:cTn>
                                        <p:tgtEl>
                                          <p:spTgt spid="6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fade">
                                      <p:cBhvr>
                                        <p:cTn id="43" dur="1000"/>
                                        <p:tgtEl>
                                          <p:spTgt spid="65"/>
                                        </p:tgtEl>
                                      </p:cBhvr>
                                    </p:animEffect>
                                  </p:childTnLst>
                                </p:cTn>
                              </p:par>
                              <p:par>
                                <p:cTn id="44" presetID="1" presetClass="exit" presetSubtype="0" fill="hold" nodeType="withEffect">
                                  <p:stCondLst>
                                    <p:cond delay="0"/>
                                  </p:stCondLst>
                                  <p:childTnLst>
                                    <p:set>
                                      <p:cBhvr>
                                        <p:cTn id="45" dur="1" fill="hold">
                                          <p:stCondLst>
                                            <p:cond delay="1"/>
                                          </p:stCondLst>
                                        </p:cTn>
                                        <p:tgtEl>
                                          <p:spTgt spid="71"/>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1"/>
                                          </p:stCondLst>
                                        </p:cTn>
                                        <p:tgtEl>
                                          <p:spTgt spid="65"/>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72"/>
                                        </p:tgtEl>
                                        <p:attrNameLst>
                                          <p:attrName>style.visibility</p:attrName>
                                        </p:attrNameLst>
                                      </p:cBhvr>
                                      <p:to>
                                        <p:strVal val="visible"/>
                                      </p:to>
                                    </p:set>
                                    <p:animEffect transition="in" filter="fade">
                                      <p:cBhvr>
                                        <p:cTn id="54" dur="1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10"/>
          <p:cNvPicPr preferRelativeResize="0"/>
          <p:nvPr/>
        </p:nvPicPr>
        <p:blipFill rotWithShape="1">
          <a:blip r:embed="rId3">
            <a:alphaModFix/>
          </a:blip>
          <a:srcRect/>
          <a:stretch/>
        </p:blipFill>
        <p:spPr>
          <a:xfrm rot="5400000">
            <a:off x="7263334" y="2491613"/>
            <a:ext cx="9638981" cy="6330493"/>
          </a:xfrm>
          <a:prstGeom prst="rect">
            <a:avLst/>
          </a:prstGeom>
          <a:noFill/>
          <a:ln>
            <a:noFill/>
          </a:ln>
        </p:spPr>
      </p:pic>
      <p:sp>
        <p:nvSpPr>
          <p:cNvPr id="84" name="Google Shape;84;p10"/>
          <p:cNvSpPr txBox="1"/>
          <p:nvPr/>
        </p:nvSpPr>
        <p:spPr>
          <a:xfrm>
            <a:off x="9266484" y="2142878"/>
            <a:ext cx="5610000" cy="22287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4100"/>
              <a:buFont typeface="Arial"/>
              <a:buNone/>
            </a:pPr>
            <a:r>
              <a:rPr lang="en" sz="13600" b="1" i="0" u="none" strike="noStrike" cap="none">
                <a:solidFill>
                  <a:schemeClr val="lt1"/>
                </a:solidFill>
                <a:latin typeface="Poppins"/>
                <a:ea typeface="Poppins"/>
                <a:cs typeface="Poppins"/>
                <a:sym typeface="Poppins"/>
              </a:rPr>
              <a:t>suit</a:t>
            </a:r>
            <a:endParaRPr sz="13600" b="1" i="0" u="none" strike="noStrike" cap="none">
              <a:solidFill>
                <a:schemeClr val="lt1"/>
              </a:solidFill>
              <a:latin typeface="Poppins"/>
              <a:ea typeface="Poppins"/>
              <a:cs typeface="Poppins"/>
              <a:sym typeface="Poppins"/>
            </a:endParaRPr>
          </a:p>
        </p:txBody>
      </p:sp>
      <p:sp>
        <p:nvSpPr>
          <p:cNvPr id="85" name="Google Shape;85;p10"/>
          <p:cNvSpPr/>
          <p:nvPr/>
        </p:nvSpPr>
        <p:spPr>
          <a:xfrm>
            <a:off x="10669766" y="5172400"/>
            <a:ext cx="2970000" cy="3450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6" name="Google Shape;86;p10"/>
          <p:cNvSpPr/>
          <p:nvPr/>
        </p:nvSpPr>
        <p:spPr>
          <a:xfrm>
            <a:off x="10841528" y="4790691"/>
            <a:ext cx="495000" cy="3450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7" name="Google Shape;87;p10"/>
          <p:cNvSpPr/>
          <p:nvPr/>
        </p:nvSpPr>
        <p:spPr>
          <a:xfrm>
            <a:off x="11650704" y="4790715"/>
            <a:ext cx="1104000" cy="3450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8" name="Google Shape;88;p10"/>
          <p:cNvSpPr/>
          <p:nvPr/>
        </p:nvSpPr>
        <p:spPr>
          <a:xfrm>
            <a:off x="12121536" y="4288246"/>
            <a:ext cx="351000" cy="3687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89" name="Google Shape;89;p10"/>
          <p:cNvCxnSpPr/>
          <p:nvPr/>
        </p:nvCxnSpPr>
        <p:spPr>
          <a:xfrm>
            <a:off x="11650708" y="4072533"/>
            <a:ext cx="1290000" cy="0"/>
          </a:xfrm>
          <a:prstGeom prst="straightConnector1">
            <a:avLst/>
          </a:prstGeom>
          <a:noFill/>
          <a:ln w="76200" cap="flat" cmpd="sng">
            <a:solidFill>
              <a:srgbClr val="EDC31B"/>
            </a:solidFill>
            <a:prstDash val="solid"/>
            <a:round/>
            <a:headEnd type="none" w="sm" len="sm"/>
            <a:tailEnd type="none" w="sm" len="sm"/>
          </a:ln>
        </p:spPr>
      </p:cxnSp>
      <p:sp>
        <p:nvSpPr>
          <p:cNvPr id="90" name="Google Shape;90;p10"/>
          <p:cNvSpPr/>
          <p:nvPr/>
        </p:nvSpPr>
        <p:spPr>
          <a:xfrm>
            <a:off x="12860756" y="4790691"/>
            <a:ext cx="495000" cy="3450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1" name="Google Shape;91;p10"/>
          <p:cNvSpPr txBox="1"/>
          <p:nvPr/>
        </p:nvSpPr>
        <p:spPr>
          <a:xfrm>
            <a:off x="9266484" y="6617327"/>
            <a:ext cx="5610000" cy="22287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4100"/>
              <a:buFont typeface="Arial"/>
              <a:buNone/>
            </a:pPr>
            <a:r>
              <a:rPr lang="en" sz="14100" b="1" i="0" u="none" strike="noStrike" cap="none">
                <a:solidFill>
                  <a:schemeClr val="lt1"/>
                </a:solidFill>
                <a:latin typeface="Poppins"/>
                <a:ea typeface="Poppins"/>
                <a:cs typeface="Poppins"/>
                <a:sym typeface="Poppins"/>
              </a:rPr>
              <a:t>suit</a:t>
            </a:r>
            <a:endParaRPr sz="14100" b="1" i="0" u="none" strike="noStrike" cap="none">
              <a:solidFill>
                <a:schemeClr val="lt1"/>
              </a:solidFill>
              <a:latin typeface="Poppins"/>
              <a:ea typeface="Poppins"/>
              <a:cs typeface="Poppins"/>
              <a:sym typeface="Poppins"/>
            </a:endParaRPr>
          </a:p>
        </p:txBody>
      </p:sp>
      <p:sp>
        <p:nvSpPr>
          <p:cNvPr id="92" name="Google Shape;92;p10"/>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SzPts val="7600"/>
              <a:buNone/>
            </a:pPr>
            <a:r>
              <a:rPr lang="en" b="1"/>
              <a:t>Blend </a:t>
            </a:r>
            <a:endParaRPr b="1"/>
          </a:p>
          <a:p>
            <a:pPr marL="0" lvl="0" indent="0" algn="l" rtl="0">
              <a:lnSpc>
                <a:spcPct val="100487"/>
              </a:lnSpc>
              <a:spcBef>
                <a:spcPts val="0"/>
              </a:spcBef>
              <a:spcAft>
                <a:spcPts val="0"/>
              </a:spcAft>
              <a:buSzPts val="7600"/>
              <a:buNone/>
            </a:pPr>
            <a:r>
              <a:rPr lang="en" b="1"/>
              <a:t>the sounds</a:t>
            </a:r>
            <a:endParaRPr b="1"/>
          </a:p>
          <a:p>
            <a:pPr marL="0" lvl="0" indent="0" algn="l" rtl="0">
              <a:lnSpc>
                <a:spcPct val="100000"/>
              </a:lnSpc>
              <a:spcBef>
                <a:spcPts val="0"/>
              </a:spcBef>
              <a:spcAft>
                <a:spcPts val="0"/>
              </a:spcAft>
              <a:buSzPts val="7600"/>
              <a:buNone/>
            </a:pPr>
            <a:endParaRPr/>
          </a:p>
          <a:p>
            <a:pPr marL="0" lvl="0" indent="0" algn="l" rtl="0">
              <a:lnSpc>
                <a:spcPct val="100000"/>
              </a:lnSpc>
              <a:spcBef>
                <a:spcPts val="0"/>
              </a:spcBef>
              <a:spcAft>
                <a:spcPts val="0"/>
              </a:spcAft>
              <a:buSzPts val="7600"/>
              <a:buNone/>
            </a:pPr>
            <a:endParaRPr/>
          </a:p>
        </p:txBody>
      </p:sp>
      <p:pic>
        <p:nvPicPr>
          <p:cNvPr id="93" name="Google Shape;93;p10"/>
          <p:cNvPicPr preferRelativeResize="0"/>
          <p:nvPr/>
        </p:nvPicPr>
        <p:blipFill rotWithShape="1">
          <a:blip r:embed="rId4">
            <a:alphaModFix/>
          </a:blip>
          <a:srcRect/>
          <a:stretch/>
        </p:blipFill>
        <p:spPr>
          <a:xfrm>
            <a:off x="610315" y="3236871"/>
            <a:ext cx="2781813" cy="2356711"/>
          </a:xfrm>
          <a:prstGeom prst="rect">
            <a:avLst/>
          </a:prstGeom>
          <a:noFill/>
          <a:ln>
            <a:noFill/>
          </a:ln>
        </p:spPr>
      </p:pic>
      <p:sp>
        <p:nvSpPr>
          <p:cNvPr id="94" name="Google Shape;94;p10"/>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95" name="Google Shape;95;p10"/>
          <p:cNvPicPr preferRelativeResize="0"/>
          <p:nvPr/>
        </p:nvPicPr>
        <p:blipFill rotWithShape="1">
          <a:blip r:embed="rId5">
            <a:alphaModFix/>
          </a:blip>
          <a:srcRect/>
          <a:stretch/>
        </p:blipFill>
        <p:spPr>
          <a:xfrm>
            <a:off x="17653913" y="312775"/>
            <a:ext cx="1821935" cy="156707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fade">
                                      <p:cBhvr>
                                        <p:cTn id="12" dur="1"/>
                                        <p:tgtEl>
                                          <p:spTgt spid="89"/>
                                        </p:tgtEl>
                                      </p:cBhvr>
                                    </p:animEffect>
                                  </p:childTnLst>
                                </p:cTn>
                              </p:par>
                              <p:par>
                                <p:cTn id="13" presetID="10" presetClass="entr" presetSubtype="0" fill="hold" nodeType="withEffect">
                                  <p:stCondLst>
                                    <p:cond delay="0"/>
                                  </p:stCondLst>
                                  <p:childTnLst>
                                    <p:set>
                                      <p:cBhvr>
                                        <p:cTn id="14" dur="1" fill="hold">
                                          <p:stCondLst>
                                            <p:cond delay="0"/>
                                          </p:stCondLst>
                                        </p:cTn>
                                        <p:tgtEl>
                                          <p:spTgt spid="88"/>
                                        </p:tgtEl>
                                        <p:attrNameLst>
                                          <p:attrName>style.visibility</p:attrName>
                                        </p:attrNameLst>
                                      </p:cBhvr>
                                      <p:to>
                                        <p:strVal val="visible"/>
                                      </p:to>
                                    </p:set>
                                    <p:animEffect transition="in" filter="fade">
                                      <p:cBhvr>
                                        <p:cTn id="15" dur="1"/>
                                        <p:tgtEl>
                                          <p:spTgt spid="8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7"/>
                                        </p:tgtEl>
                                        <p:attrNameLst>
                                          <p:attrName>style.visibility</p:attrName>
                                        </p:attrNameLst>
                                      </p:cBhvr>
                                      <p:to>
                                        <p:strVal val="visible"/>
                                      </p:to>
                                    </p:set>
                                  </p:childTnLst>
                                </p:cTn>
                              </p:par>
                              <p:par>
                                <p:cTn id="24" presetID="1" presetClass="exit" presetSubtype="0" fill="hold" nodeType="withEffect">
                                  <p:stCondLst>
                                    <p:cond delay="0"/>
                                  </p:stCondLst>
                                  <p:childTnLst>
                                    <p:set>
                                      <p:cBhvr>
                                        <p:cTn id="25" dur="1" fill="hold">
                                          <p:stCondLst>
                                            <p:cond delay="1"/>
                                          </p:stCondLst>
                                        </p:cTn>
                                        <p:tgtEl>
                                          <p:spTgt spid="8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0"/>
                                        </p:tgtEl>
                                        <p:attrNameLst>
                                          <p:attrName>style.visibility</p:attrName>
                                        </p:attrNameLst>
                                      </p:cBhvr>
                                      <p:to>
                                        <p:strVal val="visible"/>
                                      </p:to>
                                    </p:set>
                                    <p:animEffect transition="in" filter="fade">
                                      <p:cBhvr>
                                        <p:cTn id="30" dur="1"/>
                                        <p:tgtEl>
                                          <p:spTgt spid="90"/>
                                        </p:tgtEl>
                                      </p:cBhvr>
                                    </p:animEffect>
                                  </p:childTnLst>
                                </p:cTn>
                              </p:par>
                              <p:par>
                                <p:cTn id="31" presetID="1" presetClass="exit" presetSubtype="0" fill="hold" nodeType="withEffect">
                                  <p:stCondLst>
                                    <p:cond delay="0"/>
                                  </p:stCondLst>
                                  <p:childTnLst>
                                    <p:set>
                                      <p:cBhvr>
                                        <p:cTn id="32" dur="1" fill="hold">
                                          <p:stCondLst>
                                            <p:cond delay="1"/>
                                          </p:stCondLst>
                                        </p:cTn>
                                        <p:tgtEl>
                                          <p:spTgt spid="8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5"/>
                                        </p:tgtEl>
                                        <p:attrNameLst>
                                          <p:attrName>style.visibility</p:attrName>
                                        </p:attrNameLst>
                                      </p:cBhvr>
                                      <p:to>
                                        <p:strVal val="visible"/>
                                      </p:to>
                                    </p:set>
                                    <p:animEffect transition="in" filter="fade">
                                      <p:cBhvr>
                                        <p:cTn id="37" dur="1000"/>
                                        <p:tgtEl>
                                          <p:spTgt spid="85"/>
                                        </p:tgtEl>
                                      </p:cBhvr>
                                    </p:animEffect>
                                  </p:childTnLst>
                                </p:cTn>
                              </p:par>
                              <p:par>
                                <p:cTn id="38" presetID="1" presetClass="exit" presetSubtype="0" fill="hold" nodeType="withEffect">
                                  <p:stCondLst>
                                    <p:cond delay="0"/>
                                  </p:stCondLst>
                                  <p:childTnLst>
                                    <p:set>
                                      <p:cBhvr>
                                        <p:cTn id="39" dur="1" fill="hold">
                                          <p:stCondLst>
                                            <p:cond delay="1"/>
                                          </p:stCondLst>
                                        </p:cTn>
                                        <p:tgtEl>
                                          <p:spTgt spid="90"/>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nodeType="clickEffect">
                                  <p:stCondLst>
                                    <p:cond delay="0"/>
                                  </p:stCondLst>
                                  <p:childTnLst>
                                    <p:set>
                                      <p:cBhvr>
                                        <p:cTn id="43" dur="1" fill="hold">
                                          <p:stCondLst>
                                            <p:cond delay="1"/>
                                          </p:stCondLst>
                                        </p:cTn>
                                        <p:tgtEl>
                                          <p:spTgt spid="85"/>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91"/>
                                        </p:tgtEl>
                                        <p:attrNameLst>
                                          <p:attrName>style.visibility</p:attrName>
                                        </p:attrNameLst>
                                      </p:cBhvr>
                                      <p:to>
                                        <p:strVal val="visible"/>
                                      </p:to>
                                    </p:set>
                                    <p:animEffect transition="in" filter="fade">
                                      <p:cBhvr>
                                        <p:cTn id="48" dur="1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grpSp>
        <p:nvGrpSpPr>
          <p:cNvPr id="101" name="Google Shape;101;p11"/>
          <p:cNvGrpSpPr/>
          <p:nvPr/>
        </p:nvGrpSpPr>
        <p:grpSpPr>
          <a:xfrm>
            <a:off x="7660180" y="2626993"/>
            <a:ext cx="5102164" cy="2802550"/>
            <a:chOff x="5784675" y="818500"/>
            <a:chExt cx="2737800" cy="1941900"/>
          </a:xfrm>
        </p:grpSpPr>
        <p:sp>
          <p:nvSpPr>
            <p:cNvPr id="102" name="Google Shape;102;p11"/>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3" name="Google Shape;103;p11"/>
            <p:cNvSpPr/>
            <p:nvPr/>
          </p:nvSpPr>
          <p:spPr>
            <a:xfrm>
              <a:off x="5976525"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9800" b="1" i="0" u="none" strike="noStrike" cap="none">
                  <a:solidFill>
                    <a:schemeClr val="accent1"/>
                  </a:solidFill>
                  <a:latin typeface="Poppins"/>
                  <a:ea typeface="Poppins"/>
                  <a:cs typeface="Poppins"/>
                  <a:sym typeface="Poppins"/>
                </a:rPr>
                <a:t>juice</a:t>
              </a:r>
              <a:endParaRPr sz="9800" b="1" i="0" u="none" strike="noStrike" cap="none">
                <a:solidFill>
                  <a:schemeClr val="accent1"/>
                </a:solidFill>
                <a:latin typeface="Poppins"/>
                <a:ea typeface="Poppins"/>
                <a:cs typeface="Poppins"/>
                <a:sym typeface="Poppins"/>
              </a:endParaRPr>
            </a:p>
          </p:txBody>
        </p:sp>
      </p:grpSp>
      <p:grpSp>
        <p:nvGrpSpPr>
          <p:cNvPr id="104" name="Google Shape;104;p11"/>
          <p:cNvGrpSpPr/>
          <p:nvPr/>
        </p:nvGrpSpPr>
        <p:grpSpPr>
          <a:xfrm>
            <a:off x="13146182" y="2626996"/>
            <a:ext cx="5102164" cy="2802550"/>
            <a:chOff x="5784675" y="907452"/>
            <a:chExt cx="2737800" cy="1941900"/>
          </a:xfrm>
        </p:grpSpPr>
        <p:sp>
          <p:nvSpPr>
            <p:cNvPr id="105" name="Google Shape;105;p11"/>
            <p:cNvSpPr/>
            <p:nvPr/>
          </p:nvSpPr>
          <p:spPr>
            <a:xfrm>
              <a:off x="5784675" y="907452"/>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6" name="Google Shape;106;p11"/>
            <p:cNvSpPr/>
            <p:nvPr/>
          </p:nvSpPr>
          <p:spPr>
            <a:xfrm>
              <a:off x="5976525" y="1089852"/>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9800" b="1" i="0" u="none" strike="noStrike" cap="none">
                  <a:solidFill>
                    <a:schemeClr val="accent1"/>
                  </a:solidFill>
                  <a:latin typeface="Poppins"/>
                  <a:ea typeface="Poppins"/>
                  <a:cs typeface="Poppins"/>
                  <a:sym typeface="Poppins"/>
                </a:rPr>
                <a:t>cruise</a:t>
              </a:r>
              <a:endParaRPr sz="9800" b="1" i="0" u="none" strike="noStrike" cap="none">
                <a:solidFill>
                  <a:schemeClr val="accent1"/>
                </a:solidFill>
                <a:latin typeface="Poppins"/>
                <a:ea typeface="Poppins"/>
                <a:cs typeface="Poppins"/>
                <a:sym typeface="Poppins"/>
              </a:endParaRPr>
            </a:p>
          </p:txBody>
        </p:sp>
      </p:grpSp>
      <p:grpSp>
        <p:nvGrpSpPr>
          <p:cNvPr id="107" name="Google Shape;107;p11"/>
          <p:cNvGrpSpPr/>
          <p:nvPr/>
        </p:nvGrpSpPr>
        <p:grpSpPr>
          <a:xfrm>
            <a:off x="7660184" y="5557349"/>
            <a:ext cx="10587620" cy="3382207"/>
            <a:chOff x="5784675" y="818500"/>
            <a:chExt cx="2737800" cy="1941900"/>
          </a:xfrm>
        </p:grpSpPr>
        <p:sp>
          <p:nvSpPr>
            <p:cNvPr id="108" name="Google Shape;108;p11"/>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9" name="Google Shape;109;p11"/>
            <p:cNvSpPr/>
            <p:nvPr/>
          </p:nvSpPr>
          <p:spPr>
            <a:xfrm>
              <a:off x="5859780" y="1000907"/>
              <a:ext cx="25749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15000"/>
                </a:lnSpc>
                <a:spcBef>
                  <a:spcPts val="0"/>
                </a:spcBef>
                <a:spcAft>
                  <a:spcPts val="0"/>
                </a:spcAft>
                <a:buClr>
                  <a:srgbClr val="000000"/>
                </a:buClr>
                <a:buSzPts val="7700"/>
                <a:buFont typeface="Arial"/>
                <a:buNone/>
              </a:pPr>
              <a:r>
                <a:rPr lang="en" sz="6000" b="1" i="0" u="none" strike="noStrike" cap="none">
                  <a:solidFill>
                    <a:schemeClr val="accent1"/>
                  </a:solidFill>
                  <a:latin typeface="Poppins"/>
                  <a:ea typeface="Poppins"/>
                  <a:cs typeface="Poppins"/>
                  <a:sym typeface="Poppins"/>
                </a:rPr>
                <a:t>I spilled fruit juice on my new suit! </a:t>
              </a:r>
              <a:endParaRPr sz="6000" b="1" i="0" u="none" strike="noStrike" cap="none">
                <a:solidFill>
                  <a:schemeClr val="accent1"/>
                </a:solidFill>
                <a:latin typeface="Poppins"/>
                <a:ea typeface="Poppins"/>
                <a:cs typeface="Poppins"/>
                <a:sym typeface="Poppins"/>
              </a:endParaRPr>
            </a:p>
          </p:txBody>
        </p:sp>
      </p:grpSp>
      <p:sp>
        <p:nvSpPr>
          <p:cNvPr id="110" name="Google Shape;110;p11"/>
          <p:cNvSpPr/>
          <p:nvPr/>
        </p:nvSpPr>
        <p:spPr>
          <a:xfrm>
            <a:off x="9616686" y="4752861"/>
            <a:ext cx="351000" cy="3696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111" name="Google Shape;111;p11"/>
          <p:cNvCxnSpPr/>
          <p:nvPr/>
        </p:nvCxnSpPr>
        <p:spPr>
          <a:xfrm>
            <a:off x="9269722" y="4667098"/>
            <a:ext cx="1043700" cy="0"/>
          </a:xfrm>
          <a:prstGeom prst="straightConnector1">
            <a:avLst/>
          </a:prstGeom>
          <a:noFill/>
          <a:ln w="76200" cap="flat" cmpd="sng">
            <a:solidFill>
              <a:schemeClr val="accent4"/>
            </a:solidFill>
            <a:prstDash val="solid"/>
            <a:round/>
            <a:headEnd type="none" w="sm" len="sm"/>
            <a:tailEnd type="none" w="sm" len="sm"/>
          </a:ln>
        </p:spPr>
      </p:cxnSp>
      <p:cxnSp>
        <p:nvCxnSpPr>
          <p:cNvPr id="112" name="Google Shape;112;p11"/>
          <p:cNvCxnSpPr/>
          <p:nvPr/>
        </p:nvCxnSpPr>
        <p:spPr>
          <a:xfrm>
            <a:off x="15177857" y="4667098"/>
            <a:ext cx="1043700" cy="0"/>
          </a:xfrm>
          <a:prstGeom prst="straightConnector1">
            <a:avLst/>
          </a:prstGeom>
          <a:noFill/>
          <a:ln w="76200" cap="flat" cmpd="sng">
            <a:solidFill>
              <a:schemeClr val="accent4"/>
            </a:solidFill>
            <a:prstDash val="solid"/>
            <a:round/>
            <a:headEnd type="none" w="sm" len="sm"/>
            <a:tailEnd type="none" w="sm" len="sm"/>
          </a:ln>
        </p:spPr>
      </p:cxnSp>
      <p:sp>
        <p:nvSpPr>
          <p:cNvPr id="113" name="Google Shape;113;p11"/>
          <p:cNvSpPr/>
          <p:nvPr/>
        </p:nvSpPr>
        <p:spPr>
          <a:xfrm>
            <a:off x="15640773" y="4752861"/>
            <a:ext cx="351000" cy="3696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14" name="Google Shape;114;p11"/>
          <p:cNvSpPr txBox="1">
            <a:spLocks noGrp="1"/>
          </p:cNvSpPr>
          <p:nvPr>
            <p:ph type="body" idx="1"/>
          </p:nvPr>
        </p:nvSpPr>
        <p:spPr>
          <a:xfrm>
            <a:off x="612750" y="6126480"/>
            <a:ext cx="6073500" cy="2673600"/>
          </a:xfrm>
          <a:prstGeom prst="rect">
            <a:avLst/>
          </a:prstGeom>
          <a:noFill/>
          <a:ln>
            <a:noFill/>
          </a:ln>
        </p:spPr>
        <p:txBody>
          <a:bodyPr spcFirstLastPara="1" wrap="square" lIns="0" tIns="18275" rIns="0" bIns="0" anchor="t" anchorCtr="0">
            <a:spAutoFit/>
          </a:bodyPr>
          <a:lstStyle/>
          <a:p>
            <a:pPr marL="12700" lvl="0" indent="0" algn="l" rtl="0">
              <a:lnSpc>
                <a:spcPct val="100000"/>
              </a:lnSpc>
              <a:spcBef>
                <a:spcPts val="0"/>
              </a:spcBef>
              <a:spcAft>
                <a:spcPts val="0"/>
              </a:spcAft>
              <a:buClr>
                <a:srgbClr val="000000"/>
              </a:buClr>
              <a:buSzPts val="3450"/>
              <a:buFont typeface="Arial"/>
              <a:buNone/>
            </a:pPr>
            <a:r>
              <a:rPr lang="en"/>
              <a:t>It’s time to read the words!</a:t>
            </a:r>
            <a:endParaRPr sz="1400" b="0">
              <a:solidFill>
                <a:srgbClr val="000000"/>
              </a:solidFill>
              <a:latin typeface="Arial"/>
              <a:ea typeface="Arial"/>
              <a:cs typeface="Arial"/>
              <a:sym typeface="Arial"/>
            </a:endParaRPr>
          </a:p>
          <a:p>
            <a:pPr marL="12700" lvl="0" indent="0" algn="l" rtl="0">
              <a:lnSpc>
                <a:spcPct val="100000"/>
              </a:lnSpc>
              <a:spcBef>
                <a:spcPts val="0"/>
              </a:spcBef>
              <a:spcAft>
                <a:spcPts val="0"/>
              </a:spcAft>
              <a:buClr>
                <a:srgbClr val="000000"/>
              </a:buClr>
              <a:buSzPts val="3450"/>
              <a:buFont typeface="Arial"/>
              <a:buNone/>
            </a:pPr>
            <a:endParaRPr/>
          </a:p>
          <a:p>
            <a:pPr marL="0" lvl="0" indent="0" algn="l" rtl="0">
              <a:lnSpc>
                <a:spcPct val="100000"/>
              </a:lnSpc>
              <a:spcBef>
                <a:spcPts val="0"/>
              </a:spcBef>
              <a:spcAft>
                <a:spcPts val="0"/>
              </a:spcAft>
              <a:buClr>
                <a:srgbClr val="000000"/>
              </a:buClr>
              <a:buSzPts val="3450"/>
              <a:buFont typeface="Arial"/>
              <a:buNone/>
            </a:pPr>
            <a:r>
              <a:rPr lang="en"/>
              <a:t>It’s time to read the words, so we can read smoothly, like we are speaking!</a:t>
            </a:r>
            <a:endParaRPr/>
          </a:p>
        </p:txBody>
      </p:sp>
      <p:sp>
        <p:nvSpPr>
          <p:cNvPr id="115" name="Google Shape;115;p11"/>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Read </a:t>
            </a:r>
            <a:br>
              <a:rPr lang="en" b="1"/>
            </a:br>
            <a:r>
              <a:rPr lang="en" b="1"/>
              <a:t>the words</a:t>
            </a:r>
            <a:endParaRPr b="1"/>
          </a:p>
          <a:p>
            <a:pPr marL="0" lvl="0" indent="0" algn="l" rtl="0">
              <a:lnSpc>
                <a:spcPct val="100000"/>
              </a:lnSpc>
              <a:spcBef>
                <a:spcPts val="0"/>
              </a:spcBef>
              <a:spcAft>
                <a:spcPts val="0"/>
              </a:spcAft>
              <a:buSzPts val="7600"/>
              <a:buNone/>
            </a:pPr>
            <a:endParaRPr/>
          </a:p>
        </p:txBody>
      </p:sp>
      <p:sp>
        <p:nvSpPr>
          <p:cNvPr id="116" name="Google Shape;116;p11"/>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17" name="Google Shape;117;p11"/>
          <p:cNvPicPr preferRelativeResize="0"/>
          <p:nvPr/>
        </p:nvPicPr>
        <p:blipFill rotWithShape="1">
          <a:blip r:embed="rId3">
            <a:alphaModFix/>
          </a:blip>
          <a:srcRect/>
          <a:stretch/>
        </p:blipFill>
        <p:spPr>
          <a:xfrm>
            <a:off x="17653913" y="312775"/>
            <a:ext cx="1821935" cy="1567072"/>
          </a:xfrm>
          <a:prstGeom prst="rect">
            <a:avLst/>
          </a:prstGeom>
          <a:noFill/>
          <a:ln>
            <a:noFill/>
          </a:ln>
        </p:spPr>
      </p:pic>
      <p:pic>
        <p:nvPicPr>
          <p:cNvPr id="118" name="Google Shape;118;p11"/>
          <p:cNvPicPr preferRelativeResize="0"/>
          <p:nvPr/>
        </p:nvPicPr>
        <p:blipFill rotWithShape="1">
          <a:blip r:embed="rId4">
            <a:alphaModFix/>
          </a:blip>
          <a:srcRect/>
          <a:stretch/>
        </p:blipFill>
        <p:spPr>
          <a:xfrm>
            <a:off x="624650" y="3237450"/>
            <a:ext cx="2781801" cy="2364399"/>
          </a:xfrm>
          <a:prstGeom prst="rect">
            <a:avLst/>
          </a:prstGeom>
          <a:noFill/>
          <a:ln>
            <a:noFill/>
          </a:ln>
        </p:spPr>
      </p:pic>
      <p:pic>
        <p:nvPicPr>
          <p:cNvPr id="119" name="Google Shape;119;p11"/>
          <p:cNvPicPr preferRelativeResize="0"/>
          <p:nvPr/>
        </p:nvPicPr>
        <p:blipFill rotWithShape="1">
          <a:blip r:embed="rId5">
            <a:alphaModFix/>
          </a:blip>
          <a:srcRect/>
          <a:stretch/>
        </p:blipFill>
        <p:spPr>
          <a:xfrm>
            <a:off x="16116425" y="9067350"/>
            <a:ext cx="2484574" cy="17955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1000"/>
                                        <p:tgtEl>
                                          <p:spTgt spid="11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01"/>
                                        </p:tgtEl>
                                        <p:attrNameLst>
                                          <p:attrName>style.visibility</p:attrName>
                                        </p:attrNameLst>
                                      </p:cBhvr>
                                      <p:to>
                                        <p:strVal val="visible"/>
                                      </p:to>
                                    </p:set>
                                    <p:anim calcmode="lin" valueType="num">
                                      <p:cBhvr additive="base">
                                        <p:cTn id="12" dur="1000"/>
                                        <p:tgtEl>
                                          <p:spTgt spid="101"/>
                                        </p:tgtEl>
                                        <p:attrNameLst>
                                          <p:attrName>ppt_w</p:attrName>
                                        </p:attrNameLst>
                                      </p:cBhvr>
                                      <p:tavLst>
                                        <p:tav tm="0">
                                          <p:val>
                                            <p:strVal val="0"/>
                                          </p:val>
                                        </p:tav>
                                        <p:tav tm="100000">
                                          <p:val>
                                            <p:strVal val="#ppt_w"/>
                                          </p:val>
                                        </p:tav>
                                      </p:tavLst>
                                    </p:anim>
                                    <p:anim calcmode="lin" valueType="num">
                                      <p:cBhvr additive="base">
                                        <p:cTn id="13" dur="1000"/>
                                        <p:tgtEl>
                                          <p:spTgt spid="101"/>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1"/>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104"/>
                                        </p:tgtEl>
                                        <p:attrNameLst>
                                          <p:attrName>style.visibility</p:attrName>
                                        </p:attrNameLst>
                                      </p:cBhvr>
                                      <p:to>
                                        <p:strVal val="visible"/>
                                      </p:to>
                                    </p:set>
                                    <p:anim calcmode="lin" valueType="num">
                                      <p:cBhvr additive="base">
                                        <p:cTn id="24" dur="1000"/>
                                        <p:tgtEl>
                                          <p:spTgt spid="104"/>
                                        </p:tgtEl>
                                        <p:attrNameLst>
                                          <p:attrName>ppt_w</p:attrName>
                                        </p:attrNameLst>
                                      </p:cBhvr>
                                      <p:tavLst>
                                        <p:tav tm="0">
                                          <p:val>
                                            <p:strVal val="0"/>
                                          </p:val>
                                        </p:tav>
                                        <p:tav tm="100000">
                                          <p:val>
                                            <p:strVal val="#ppt_w"/>
                                          </p:val>
                                        </p:tav>
                                      </p:tavLst>
                                    </p:anim>
                                    <p:anim calcmode="lin" valueType="num">
                                      <p:cBhvr additive="base">
                                        <p:cTn id="25" dur="1000"/>
                                        <p:tgtEl>
                                          <p:spTgt spid="104"/>
                                        </p:tgtEl>
                                        <p:attrNameLst>
                                          <p:attrName>ppt_h</p:attrName>
                                        </p:attrNameLst>
                                      </p:cBhvr>
                                      <p:tavLst>
                                        <p:tav tm="0">
                                          <p:val>
                                            <p:str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3"/>
                                        </p:tgtEl>
                                        <p:attrNameLst>
                                          <p:attrName>style.visibility</p:attrName>
                                        </p:attrNameLst>
                                      </p:cBhvr>
                                      <p:to>
                                        <p:strVal val="visible"/>
                                      </p:to>
                                    </p:set>
                                    <p:animEffect transition="in" filter="fade">
                                      <p:cBhvr>
                                        <p:cTn id="30" dur="1"/>
                                        <p:tgtEl>
                                          <p:spTgt spid="113"/>
                                        </p:tgtEl>
                                      </p:cBhvr>
                                    </p:animEffect>
                                  </p:childTnLst>
                                </p:cTn>
                              </p:par>
                              <p:par>
                                <p:cTn id="31" presetID="10" presetClass="entr" presetSubtype="0" fill="hold" nodeType="withEffect">
                                  <p:stCondLst>
                                    <p:cond delay="0"/>
                                  </p:stCondLst>
                                  <p:childTnLst>
                                    <p:set>
                                      <p:cBhvr>
                                        <p:cTn id="32" dur="1" fill="hold">
                                          <p:stCondLst>
                                            <p:cond delay="0"/>
                                          </p:stCondLst>
                                        </p:cTn>
                                        <p:tgtEl>
                                          <p:spTgt spid="112"/>
                                        </p:tgtEl>
                                        <p:attrNameLst>
                                          <p:attrName>style.visibility</p:attrName>
                                        </p:attrNameLst>
                                      </p:cBhvr>
                                      <p:to>
                                        <p:strVal val="visible"/>
                                      </p:to>
                                    </p:set>
                                    <p:animEffect transition="in" filter="fade">
                                      <p:cBhvr>
                                        <p:cTn id="33" dur="1"/>
                                        <p:tgtEl>
                                          <p:spTgt spid="112"/>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107"/>
                                        </p:tgtEl>
                                        <p:attrNameLst>
                                          <p:attrName>style.visibility</p:attrName>
                                        </p:attrNameLst>
                                      </p:cBhvr>
                                      <p:to>
                                        <p:strVal val="visible"/>
                                      </p:to>
                                    </p:set>
                                    <p:anim calcmode="lin" valueType="num">
                                      <p:cBhvr additive="base">
                                        <p:cTn id="38" dur="1000"/>
                                        <p:tgtEl>
                                          <p:spTgt spid="107"/>
                                        </p:tgtEl>
                                        <p:attrNameLst>
                                          <p:attrName>ppt_w</p:attrName>
                                        </p:attrNameLst>
                                      </p:cBhvr>
                                      <p:tavLst>
                                        <p:tav tm="0">
                                          <p:val>
                                            <p:strVal val="0"/>
                                          </p:val>
                                        </p:tav>
                                        <p:tav tm="100000">
                                          <p:val>
                                            <p:strVal val="#ppt_w"/>
                                          </p:val>
                                        </p:tav>
                                      </p:tavLst>
                                    </p:anim>
                                    <p:anim calcmode="lin" valueType="num">
                                      <p:cBhvr additive="base">
                                        <p:cTn id="39" dur="1000"/>
                                        <p:tgtEl>
                                          <p:spTgt spid="10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2"/>
          <p:cNvSpPr txBox="1"/>
          <p:nvPr/>
        </p:nvSpPr>
        <p:spPr>
          <a:xfrm>
            <a:off x="7136476" y="2138982"/>
            <a:ext cx="13231500" cy="7664100"/>
          </a:xfrm>
          <a:prstGeom prst="rect">
            <a:avLst/>
          </a:prstGeom>
          <a:noFill/>
          <a:ln>
            <a:noFill/>
          </a:ln>
        </p:spPr>
        <p:txBody>
          <a:bodyPr spcFirstLastPara="1" wrap="square" lIns="201050" tIns="201050" rIns="201050" bIns="201050" anchor="t" anchorCtr="0">
            <a:noAutofit/>
          </a:bodyPr>
          <a:lstStyle/>
          <a:p>
            <a:pPr marL="0" marR="0" lvl="1" indent="0" algn="l" rtl="0">
              <a:lnSpc>
                <a:spcPct val="150000"/>
              </a:lnSpc>
              <a:spcBef>
                <a:spcPts val="0"/>
              </a:spcBef>
              <a:spcAft>
                <a:spcPts val="0"/>
              </a:spcAft>
              <a:buClr>
                <a:srgbClr val="000000"/>
              </a:buClr>
              <a:buSzPts val="12100"/>
              <a:buFont typeface="Arial"/>
              <a:buNone/>
            </a:pPr>
            <a:r>
              <a:rPr lang="en" sz="11500" b="1" i="0" u="none" strike="noStrike" cap="none" dirty="0">
                <a:solidFill>
                  <a:schemeClr val="accent1"/>
                </a:solidFill>
                <a:latin typeface="Poppins"/>
                <a:ea typeface="Poppins"/>
                <a:cs typeface="Poppins"/>
                <a:sym typeface="Poppins"/>
              </a:rPr>
              <a:t>fluid				    fruit</a:t>
            </a:r>
            <a:endParaRPr sz="115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11500" b="1" i="0" u="none" strike="noStrike" cap="none" dirty="0">
                <a:solidFill>
                  <a:schemeClr val="accent1"/>
                </a:solidFill>
                <a:latin typeface="Poppins"/>
                <a:ea typeface="Poppins"/>
                <a:cs typeface="Poppins"/>
                <a:sym typeface="Poppins"/>
              </a:rPr>
              <a:t>suit				    cruise</a:t>
            </a:r>
            <a:endParaRPr sz="115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11500" b="1" i="0" u="none" strike="noStrike" cap="none" dirty="0">
                <a:solidFill>
                  <a:schemeClr val="accent1"/>
                </a:solidFill>
                <a:latin typeface="Poppins"/>
                <a:ea typeface="Poppins"/>
                <a:cs typeface="Poppins"/>
                <a:sym typeface="Poppins"/>
              </a:rPr>
              <a:t>bruise		    juice</a:t>
            </a:r>
            <a:endParaRPr sz="11500" b="1" i="0" u="none" strike="noStrike" cap="none" dirty="0">
              <a:solidFill>
                <a:schemeClr val="accent1"/>
              </a:solidFill>
              <a:latin typeface="Poppins"/>
              <a:ea typeface="Poppins"/>
              <a:cs typeface="Poppins"/>
              <a:sym typeface="Poppins"/>
            </a:endParaRPr>
          </a:p>
          <a:p>
            <a:pPr marL="3009900" marR="0" lvl="1" indent="1016000" algn="l" rtl="0">
              <a:lnSpc>
                <a:spcPct val="150000"/>
              </a:lnSpc>
              <a:spcBef>
                <a:spcPts val="0"/>
              </a:spcBef>
              <a:spcAft>
                <a:spcPts val="0"/>
              </a:spcAft>
              <a:buClr>
                <a:srgbClr val="000000"/>
              </a:buClr>
              <a:buSzPts val="8400"/>
              <a:buFont typeface="Arial"/>
              <a:buNone/>
            </a:pPr>
            <a:endParaRPr sz="7800" b="1" i="0" u="none" strike="noStrike" cap="none" dirty="0">
              <a:solidFill>
                <a:schemeClr val="accent1"/>
              </a:solidFill>
              <a:highlight>
                <a:srgbClr val="FFFFFF"/>
              </a:highlight>
              <a:latin typeface="Poppins"/>
              <a:ea typeface="Poppins"/>
              <a:cs typeface="Poppins"/>
              <a:sym typeface="Poppins"/>
            </a:endParaRPr>
          </a:p>
        </p:txBody>
      </p:sp>
      <p:sp>
        <p:nvSpPr>
          <p:cNvPr id="126" name="Google Shape;126;p12"/>
          <p:cNvSpPr txBox="1">
            <a:spLocks noGrp="1"/>
          </p:cNvSpPr>
          <p:nvPr>
            <p:ph type="body" idx="1"/>
          </p:nvPr>
        </p:nvSpPr>
        <p:spPr>
          <a:xfrm>
            <a:off x="612750" y="5971032"/>
            <a:ext cx="5738700" cy="3204600"/>
          </a:xfrm>
          <a:prstGeom prst="rect">
            <a:avLst/>
          </a:prstGeom>
          <a:noFill/>
          <a:ln>
            <a:noFill/>
          </a:ln>
        </p:spPr>
        <p:txBody>
          <a:bodyPr spcFirstLastPara="1" wrap="square" lIns="0" tIns="18275" rIns="0" bIns="0" anchor="t" anchorCtr="0">
            <a:spAutoFit/>
          </a:bodyPr>
          <a:lstStyle/>
          <a:p>
            <a:pPr marL="0" lvl="0" indent="0" algn="l" rtl="0">
              <a:lnSpc>
                <a:spcPct val="100000"/>
              </a:lnSpc>
              <a:spcBef>
                <a:spcPts val="0"/>
              </a:spcBef>
              <a:spcAft>
                <a:spcPts val="0"/>
              </a:spcAft>
              <a:buClr>
                <a:srgbClr val="000000"/>
              </a:buClr>
              <a:buSzPts val="3450"/>
              <a:buFont typeface="Arial"/>
              <a:buNone/>
            </a:pPr>
            <a:r>
              <a:rPr lang="en"/>
              <a:t>It’s time to decode the sounds in the word!</a:t>
            </a:r>
            <a:endParaRPr sz="1400" b="0">
              <a:solidFill>
                <a:srgbClr val="000000"/>
              </a:solidFill>
              <a:latin typeface="Arial"/>
              <a:ea typeface="Arial"/>
              <a:cs typeface="Arial"/>
              <a:sym typeface="Arial"/>
            </a:endParaRPr>
          </a:p>
          <a:p>
            <a:pPr marL="12700" lvl="0" indent="0" algn="l" rtl="0">
              <a:lnSpc>
                <a:spcPct val="100000"/>
              </a:lnSpc>
              <a:spcBef>
                <a:spcPts val="0"/>
              </a:spcBef>
              <a:spcAft>
                <a:spcPts val="0"/>
              </a:spcAft>
              <a:buClr>
                <a:srgbClr val="000000"/>
              </a:buClr>
              <a:buSzPts val="3450"/>
              <a:buFont typeface="Arial"/>
              <a:buNone/>
            </a:pPr>
            <a:endParaRPr/>
          </a:p>
          <a:p>
            <a:pPr marL="12700" lvl="0" indent="0" algn="l" rtl="0">
              <a:lnSpc>
                <a:spcPct val="100000"/>
              </a:lnSpc>
              <a:spcBef>
                <a:spcPts val="0"/>
              </a:spcBef>
              <a:spcAft>
                <a:spcPts val="0"/>
              </a:spcAft>
              <a:buClr>
                <a:srgbClr val="000000"/>
              </a:buClr>
              <a:buSzPts val="3450"/>
              <a:buFont typeface="Arial"/>
              <a:buNone/>
            </a:pPr>
            <a:r>
              <a:rPr lang="en"/>
              <a:t>It’s time to decode the sounds in the words so we can read the words!</a:t>
            </a:r>
            <a:endParaRPr/>
          </a:p>
        </p:txBody>
      </p:sp>
      <p:sp>
        <p:nvSpPr>
          <p:cNvPr id="127" name="Google Shape;127;p12"/>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Decode </a:t>
            </a:r>
            <a:br>
              <a:rPr lang="en" b="1"/>
            </a:br>
            <a:r>
              <a:rPr lang="en" b="1"/>
              <a:t>the words</a:t>
            </a:r>
            <a:endParaRPr b="1"/>
          </a:p>
          <a:p>
            <a:pPr marL="0" lvl="0" indent="0" algn="l" rtl="0">
              <a:lnSpc>
                <a:spcPct val="100000"/>
              </a:lnSpc>
              <a:spcBef>
                <a:spcPts val="0"/>
              </a:spcBef>
              <a:spcAft>
                <a:spcPts val="0"/>
              </a:spcAft>
              <a:buSzPts val="7600"/>
              <a:buNone/>
            </a:pPr>
            <a:endParaRPr/>
          </a:p>
        </p:txBody>
      </p:sp>
      <p:pic>
        <p:nvPicPr>
          <p:cNvPr id="128" name="Google Shape;128;p12"/>
          <p:cNvPicPr preferRelativeResize="0"/>
          <p:nvPr/>
        </p:nvPicPr>
        <p:blipFill rotWithShape="1">
          <a:blip r:embed="rId3">
            <a:alphaModFix/>
          </a:blip>
          <a:srcRect/>
          <a:stretch/>
        </p:blipFill>
        <p:spPr>
          <a:xfrm>
            <a:off x="18281858" y="549800"/>
            <a:ext cx="669700" cy="1285901"/>
          </a:xfrm>
          <a:prstGeom prst="rect">
            <a:avLst/>
          </a:prstGeom>
          <a:noFill/>
          <a:ln>
            <a:noFill/>
          </a:ln>
        </p:spPr>
      </p:pic>
      <p:pic>
        <p:nvPicPr>
          <p:cNvPr id="129" name="Google Shape;129;p12"/>
          <p:cNvPicPr preferRelativeResize="0"/>
          <p:nvPr/>
        </p:nvPicPr>
        <p:blipFill rotWithShape="1">
          <a:blip r:embed="rId4">
            <a:alphaModFix/>
          </a:blip>
          <a:srcRect/>
          <a:stretch/>
        </p:blipFill>
        <p:spPr>
          <a:xfrm>
            <a:off x="619374" y="3236875"/>
            <a:ext cx="3224603" cy="2332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anim calcmode="lin" valueType="num">
                                      <p:cBhvr additive="base">
                                        <p:cTn id="7" dur="1000"/>
                                        <p:tgtEl>
                                          <p:spTgt spid="125"/>
                                        </p:tgtEl>
                                        <p:attrNameLst>
                                          <p:attrName>ppt_w</p:attrName>
                                        </p:attrNameLst>
                                      </p:cBhvr>
                                      <p:tavLst>
                                        <p:tav tm="0">
                                          <p:val>
                                            <p:strVal val="0"/>
                                          </p:val>
                                        </p:tav>
                                        <p:tav tm="100000">
                                          <p:val>
                                            <p:strVal val="#ppt_w"/>
                                          </p:val>
                                        </p:tav>
                                      </p:tavLst>
                                    </p:anim>
                                    <p:anim calcmode="lin" valueType="num">
                                      <p:cBhvr additive="base">
                                        <p:cTn id="8" dur="1000"/>
                                        <p:tgtEl>
                                          <p:spTgt spid="12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13"/>
          <p:cNvPicPr preferRelativeResize="0"/>
          <p:nvPr/>
        </p:nvPicPr>
        <p:blipFill rotWithShape="1">
          <a:blip r:embed="rId3">
            <a:alphaModFix/>
          </a:blip>
          <a:srcRect/>
          <a:stretch/>
        </p:blipFill>
        <p:spPr>
          <a:xfrm>
            <a:off x="7218677" y="4632503"/>
            <a:ext cx="3155666" cy="2395206"/>
          </a:xfrm>
          <a:prstGeom prst="rect">
            <a:avLst/>
          </a:prstGeom>
          <a:noFill/>
          <a:ln>
            <a:noFill/>
          </a:ln>
        </p:spPr>
      </p:pic>
      <p:pic>
        <p:nvPicPr>
          <p:cNvPr id="136" name="Google Shape;136;p13"/>
          <p:cNvPicPr preferRelativeResize="0"/>
          <p:nvPr/>
        </p:nvPicPr>
        <p:blipFill rotWithShape="1">
          <a:blip r:embed="rId4">
            <a:alphaModFix/>
          </a:blip>
          <a:srcRect/>
          <a:stretch/>
        </p:blipFill>
        <p:spPr>
          <a:xfrm>
            <a:off x="9585088" y="4632523"/>
            <a:ext cx="3155666" cy="3173002"/>
          </a:xfrm>
          <a:prstGeom prst="rect">
            <a:avLst/>
          </a:prstGeom>
          <a:noFill/>
          <a:ln>
            <a:noFill/>
          </a:ln>
        </p:spPr>
      </p:pic>
      <p:pic>
        <p:nvPicPr>
          <p:cNvPr id="137" name="Google Shape;137;p13"/>
          <p:cNvPicPr preferRelativeResize="0"/>
          <p:nvPr/>
        </p:nvPicPr>
        <p:blipFill rotWithShape="1">
          <a:blip r:embed="rId5">
            <a:alphaModFix/>
          </a:blip>
          <a:srcRect/>
          <a:stretch/>
        </p:blipFill>
        <p:spPr>
          <a:xfrm>
            <a:off x="11982671" y="4632523"/>
            <a:ext cx="3155666" cy="3173002"/>
          </a:xfrm>
          <a:prstGeom prst="rect">
            <a:avLst/>
          </a:prstGeom>
          <a:noFill/>
          <a:ln>
            <a:noFill/>
          </a:ln>
        </p:spPr>
      </p:pic>
      <p:sp>
        <p:nvSpPr>
          <p:cNvPr id="138" name="Google Shape;138;p13"/>
          <p:cNvSpPr txBox="1"/>
          <p:nvPr/>
        </p:nvSpPr>
        <p:spPr>
          <a:xfrm>
            <a:off x="7465566" y="4501853"/>
            <a:ext cx="1791000" cy="13863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2500" b="1" i="0" u="none" strike="noStrike" cap="none">
                <a:solidFill>
                  <a:schemeClr val="lt1"/>
                </a:solidFill>
                <a:latin typeface="Poppins"/>
                <a:ea typeface="Poppins"/>
                <a:cs typeface="Poppins"/>
                <a:sym typeface="Poppins"/>
              </a:rPr>
              <a:t>b</a:t>
            </a:r>
            <a:endParaRPr sz="12500" b="1" i="0" u="none" strike="noStrike" cap="none">
              <a:solidFill>
                <a:srgbClr val="000000"/>
              </a:solidFill>
              <a:latin typeface="Poppins"/>
              <a:ea typeface="Poppins"/>
              <a:cs typeface="Poppins"/>
              <a:sym typeface="Poppins"/>
            </a:endParaRPr>
          </a:p>
        </p:txBody>
      </p:sp>
      <p:pic>
        <p:nvPicPr>
          <p:cNvPr id="139" name="Google Shape;139;p13"/>
          <p:cNvPicPr preferRelativeResize="0"/>
          <p:nvPr/>
        </p:nvPicPr>
        <p:blipFill rotWithShape="1">
          <a:blip r:embed="rId6">
            <a:alphaModFix/>
          </a:blip>
          <a:srcRect/>
          <a:stretch/>
        </p:blipFill>
        <p:spPr>
          <a:xfrm>
            <a:off x="14401035" y="4632523"/>
            <a:ext cx="3155666" cy="2395245"/>
          </a:xfrm>
          <a:prstGeom prst="rect">
            <a:avLst/>
          </a:prstGeom>
          <a:noFill/>
          <a:ln>
            <a:noFill/>
          </a:ln>
        </p:spPr>
      </p:pic>
      <p:sp>
        <p:nvSpPr>
          <p:cNvPr id="140" name="Google Shape;140;p13"/>
          <p:cNvSpPr txBox="1"/>
          <p:nvPr/>
        </p:nvSpPr>
        <p:spPr>
          <a:xfrm>
            <a:off x="10129141" y="4542520"/>
            <a:ext cx="1791000" cy="13863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2100" b="1" i="0" u="none" strike="noStrike" cap="none">
                <a:solidFill>
                  <a:schemeClr val="lt1"/>
                </a:solidFill>
                <a:latin typeface="Poppins"/>
                <a:ea typeface="Poppins"/>
                <a:cs typeface="Poppins"/>
                <a:sym typeface="Poppins"/>
              </a:rPr>
              <a:t>r</a:t>
            </a:r>
            <a:endParaRPr sz="12100" b="1" i="0" u="none" strike="noStrike" cap="none">
              <a:solidFill>
                <a:srgbClr val="000000"/>
              </a:solidFill>
              <a:latin typeface="Poppins"/>
              <a:ea typeface="Poppins"/>
              <a:cs typeface="Poppins"/>
              <a:sym typeface="Poppins"/>
            </a:endParaRPr>
          </a:p>
        </p:txBody>
      </p:sp>
      <p:sp>
        <p:nvSpPr>
          <p:cNvPr id="141" name="Google Shape;141;p13"/>
          <p:cNvSpPr txBox="1"/>
          <p:nvPr/>
        </p:nvSpPr>
        <p:spPr>
          <a:xfrm>
            <a:off x="12665162" y="4542520"/>
            <a:ext cx="1791000" cy="13863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2100" b="1" i="0" u="none" strike="noStrike" cap="none">
                <a:solidFill>
                  <a:schemeClr val="lt1"/>
                </a:solidFill>
                <a:latin typeface="Poppins"/>
                <a:ea typeface="Poppins"/>
                <a:cs typeface="Poppins"/>
                <a:sym typeface="Poppins"/>
              </a:rPr>
              <a:t>ui</a:t>
            </a:r>
            <a:endParaRPr sz="12100" b="1" i="0" u="none" strike="noStrike" cap="none">
              <a:solidFill>
                <a:srgbClr val="000000"/>
              </a:solidFill>
              <a:latin typeface="Poppins"/>
              <a:ea typeface="Poppins"/>
              <a:cs typeface="Poppins"/>
              <a:sym typeface="Poppins"/>
            </a:endParaRPr>
          </a:p>
        </p:txBody>
      </p:sp>
      <p:sp>
        <p:nvSpPr>
          <p:cNvPr id="142" name="Google Shape;142;p13"/>
          <p:cNvSpPr txBox="1"/>
          <p:nvPr/>
        </p:nvSpPr>
        <p:spPr>
          <a:xfrm>
            <a:off x="14899569" y="4542520"/>
            <a:ext cx="1791000" cy="13863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2100" b="1" i="0" u="none" strike="noStrike" cap="none">
                <a:solidFill>
                  <a:schemeClr val="lt1"/>
                </a:solidFill>
                <a:latin typeface="Poppins"/>
                <a:ea typeface="Poppins"/>
                <a:cs typeface="Poppins"/>
                <a:sym typeface="Poppins"/>
              </a:rPr>
              <a:t>s</a:t>
            </a:r>
            <a:endParaRPr sz="12100" b="1" i="0" u="none" strike="noStrike" cap="none">
              <a:solidFill>
                <a:srgbClr val="000000"/>
              </a:solidFill>
              <a:latin typeface="Poppins"/>
              <a:ea typeface="Poppins"/>
              <a:cs typeface="Poppins"/>
              <a:sym typeface="Poppins"/>
            </a:endParaRPr>
          </a:p>
        </p:txBody>
      </p:sp>
      <p:pic>
        <p:nvPicPr>
          <p:cNvPr id="143" name="Google Shape;143;p13"/>
          <p:cNvPicPr preferRelativeResize="0"/>
          <p:nvPr/>
        </p:nvPicPr>
        <p:blipFill rotWithShape="1">
          <a:blip r:embed="rId5">
            <a:alphaModFix/>
          </a:blip>
          <a:srcRect/>
          <a:stretch/>
        </p:blipFill>
        <p:spPr>
          <a:xfrm>
            <a:off x="16760372" y="4632523"/>
            <a:ext cx="3155666" cy="3173002"/>
          </a:xfrm>
          <a:prstGeom prst="rect">
            <a:avLst/>
          </a:prstGeom>
          <a:noFill/>
          <a:ln>
            <a:noFill/>
          </a:ln>
        </p:spPr>
      </p:pic>
      <p:sp>
        <p:nvSpPr>
          <p:cNvPr id="144" name="Google Shape;144;p13"/>
          <p:cNvSpPr txBox="1"/>
          <p:nvPr/>
        </p:nvSpPr>
        <p:spPr>
          <a:xfrm>
            <a:off x="17292056" y="4542520"/>
            <a:ext cx="1791000" cy="13863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2100" b="1" i="0" u="none" strike="noStrike" cap="none">
                <a:solidFill>
                  <a:schemeClr val="lt1"/>
                </a:solidFill>
                <a:latin typeface="Questrial"/>
                <a:ea typeface="Questrial"/>
                <a:cs typeface="Questrial"/>
                <a:sym typeface="Questrial"/>
              </a:rPr>
              <a:t>e</a:t>
            </a:r>
            <a:endParaRPr sz="12100" b="1" i="0" u="none" strike="noStrike" cap="none">
              <a:solidFill>
                <a:srgbClr val="000000"/>
              </a:solidFill>
              <a:latin typeface="Questrial"/>
              <a:ea typeface="Questrial"/>
              <a:cs typeface="Questrial"/>
              <a:sym typeface="Questrial"/>
            </a:endParaRPr>
          </a:p>
        </p:txBody>
      </p:sp>
      <p:sp>
        <p:nvSpPr>
          <p:cNvPr id="145" name="Google Shape;145;p13"/>
          <p:cNvSpPr txBox="1">
            <a:spLocks noGrp="1"/>
          </p:cNvSpPr>
          <p:nvPr>
            <p:ph type="body" idx="1"/>
          </p:nvPr>
        </p:nvSpPr>
        <p:spPr>
          <a:xfrm>
            <a:off x="612750" y="6154125"/>
            <a:ext cx="5738700" cy="3204600"/>
          </a:xfrm>
          <a:prstGeom prst="rect">
            <a:avLst/>
          </a:prstGeom>
          <a:noFill/>
          <a:ln>
            <a:noFill/>
          </a:ln>
        </p:spPr>
        <p:txBody>
          <a:bodyPr spcFirstLastPara="1" wrap="square" lIns="0" tIns="18275" rIns="0" bIns="0" anchor="t" anchorCtr="0">
            <a:spAutoFit/>
          </a:bodyPr>
          <a:lstStyle/>
          <a:p>
            <a:pPr marL="0" lvl="0" indent="0" algn="l" rtl="0">
              <a:lnSpc>
                <a:spcPct val="100000"/>
              </a:lnSpc>
              <a:spcBef>
                <a:spcPts val="0"/>
              </a:spcBef>
              <a:spcAft>
                <a:spcPts val="0"/>
              </a:spcAft>
              <a:buClr>
                <a:srgbClr val="000000"/>
              </a:buClr>
              <a:buSzPts val="3450"/>
              <a:buFont typeface="Arial"/>
              <a:buNone/>
            </a:pPr>
            <a:r>
              <a:rPr lang="en"/>
              <a:t>It’s time to spell the words! </a:t>
            </a:r>
            <a:endParaRPr sz="1400" b="0">
              <a:solidFill>
                <a:srgbClr val="000000"/>
              </a:solidFill>
              <a:latin typeface="Arial"/>
              <a:ea typeface="Arial"/>
              <a:cs typeface="Arial"/>
              <a:sym typeface="Arial"/>
            </a:endParaRPr>
          </a:p>
          <a:p>
            <a:pPr marL="12700" lvl="0" indent="0" algn="l" rtl="0">
              <a:lnSpc>
                <a:spcPct val="100000"/>
              </a:lnSpc>
              <a:spcBef>
                <a:spcPts val="0"/>
              </a:spcBef>
              <a:spcAft>
                <a:spcPts val="0"/>
              </a:spcAft>
              <a:buClr>
                <a:srgbClr val="000000"/>
              </a:buClr>
              <a:buSzPts val="3450"/>
              <a:buFont typeface="Arial"/>
              <a:buNone/>
            </a:pPr>
            <a:endParaRPr/>
          </a:p>
          <a:p>
            <a:pPr marL="12700" lvl="0" indent="0" algn="l" rtl="0">
              <a:lnSpc>
                <a:spcPct val="100000"/>
              </a:lnSpc>
              <a:spcBef>
                <a:spcPts val="0"/>
              </a:spcBef>
              <a:spcAft>
                <a:spcPts val="0"/>
              </a:spcAft>
              <a:buClr>
                <a:srgbClr val="000000"/>
              </a:buClr>
              <a:buSzPts val="3450"/>
              <a:buFont typeface="Arial"/>
              <a:buNone/>
            </a:pPr>
            <a:r>
              <a:rPr lang="en"/>
              <a:t>It’s time to spell the words to show we understand the rule!</a:t>
            </a:r>
            <a:endParaRPr/>
          </a:p>
        </p:txBody>
      </p:sp>
      <p:sp>
        <p:nvSpPr>
          <p:cNvPr id="146" name="Google Shape;146;p13"/>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Spell </a:t>
            </a:r>
            <a:br>
              <a:rPr lang="en" b="1"/>
            </a:br>
            <a:r>
              <a:rPr lang="en" b="1"/>
              <a:t>the words</a:t>
            </a:r>
            <a:endParaRPr b="1"/>
          </a:p>
          <a:p>
            <a:pPr marL="0" lvl="0" indent="0" algn="l" rtl="0">
              <a:lnSpc>
                <a:spcPct val="100000"/>
              </a:lnSpc>
              <a:spcBef>
                <a:spcPts val="0"/>
              </a:spcBef>
              <a:spcAft>
                <a:spcPts val="0"/>
              </a:spcAft>
              <a:buSzPts val="7600"/>
              <a:buNone/>
            </a:pPr>
            <a:endParaRPr/>
          </a:p>
        </p:txBody>
      </p:sp>
      <p:pic>
        <p:nvPicPr>
          <p:cNvPr id="147" name="Google Shape;147;p13"/>
          <p:cNvPicPr preferRelativeResize="0"/>
          <p:nvPr/>
        </p:nvPicPr>
        <p:blipFill rotWithShape="1">
          <a:blip r:embed="rId7">
            <a:alphaModFix/>
          </a:blip>
          <a:srcRect/>
          <a:stretch/>
        </p:blipFill>
        <p:spPr>
          <a:xfrm>
            <a:off x="18281858" y="549800"/>
            <a:ext cx="669700" cy="1285901"/>
          </a:xfrm>
          <a:prstGeom prst="rect">
            <a:avLst/>
          </a:prstGeom>
          <a:noFill/>
          <a:ln>
            <a:noFill/>
          </a:ln>
        </p:spPr>
      </p:pic>
      <p:pic>
        <p:nvPicPr>
          <p:cNvPr id="148" name="Google Shape;148;p13"/>
          <p:cNvPicPr preferRelativeResize="0"/>
          <p:nvPr/>
        </p:nvPicPr>
        <p:blipFill rotWithShape="1">
          <a:blip r:embed="rId8">
            <a:alphaModFix/>
          </a:blip>
          <a:srcRect/>
          <a:stretch/>
        </p:blipFill>
        <p:spPr>
          <a:xfrm>
            <a:off x="537975" y="3283650"/>
            <a:ext cx="3734709" cy="2499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1000"/>
                                        <p:tgtEl>
                                          <p:spTgt spid="135"/>
                                        </p:tgtEl>
                                      </p:cBhvr>
                                    </p:animEffect>
                                  </p:childTnLst>
                                </p:cTn>
                              </p:par>
                              <p:par>
                                <p:cTn id="8" presetID="10" presetClass="entr" presetSubtype="0" fill="hold" nodeType="withEffect">
                                  <p:stCondLst>
                                    <p:cond delay="0"/>
                                  </p:stCondLst>
                                  <p:childTnLst>
                                    <p:set>
                                      <p:cBhvr>
                                        <p:cTn id="9" dur="1" fill="hold">
                                          <p:stCondLst>
                                            <p:cond delay="0"/>
                                          </p:stCondLst>
                                        </p:cTn>
                                        <p:tgtEl>
                                          <p:spTgt spid="138"/>
                                        </p:tgtEl>
                                        <p:attrNameLst>
                                          <p:attrName>style.visibility</p:attrName>
                                        </p:attrNameLst>
                                      </p:cBhvr>
                                      <p:to>
                                        <p:strVal val="visible"/>
                                      </p:to>
                                    </p:set>
                                    <p:animEffect transition="in" filter="fade">
                                      <p:cBhvr>
                                        <p:cTn id="10" dur="1000"/>
                                        <p:tgtEl>
                                          <p:spTgt spid="1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6"/>
                                        </p:tgtEl>
                                        <p:attrNameLst>
                                          <p:attrName>style.visibility</p:attrName>
                                        </p:attrNameLst>
                                      </p:cBhvr>
                                      <p:to>
                                        <p:strVal val="visible"/>
                                      </p:to>
                                    </p:set>
                                    <p:animEffect transition="in" filter="fade">
                                      <p:cBhvr>
                                        <p:cTn id="15" dur="1000"/>
                                        <p:tgtEl>
                                          <p:spTgt spid="136"/>
                                        </p:tgtEl>
                                      </p:cBhvr>
                                    </p:animEffect>
                                  </p:childTnLst>
                                </p:cTn>
                              </p:par>
                              <p:par>
                                <p:cTn id="16" presetID="10" presetClass="entr" presetSubtype="0" fill="hold" nodeType="withEffect">
                                  <p:stCondLst>
                                    <p:cond delay="0"/>
                                  </p:stCondLst>
                                  <p:childTnLst>
                                    <p:set>
                                      <p:cBhvr>
                                        <p:cTn id="17" dur="1" fill="hold">
                                          <p:stCondLst>
                                            <p:cond delay="0"/>
                                          </p:stCondLst>
                                        </p:cTn>
                                        <p:tgtEl>
                                          <p:spTgt spid="140"/>
                                        </p:tgtEl>
                                        <p:attrNameLst>
                                          <p:attrName>style.visibility</p:attrName>
                                        </p:attrNameLst>
                                      </p:cBhvr>
                                      <p:to>
                                        <p:strVal val="visible"/>
                                      </p:to>
                                    </p:set>
                                    <p:animEffect transition="in" filter="fade">
                                      <p:cBhvr>
                                        <p:cTn id="18" dur="1000"/>
                                        <p:tgtEl>
                                          <p:spTgt spid="14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7"/>
                                        </p:tgtEl>
                                        <p:attrNameLst>
                                          <p:attrName>style.visibility</p:attrName>
                                        </p:attrNameLst>
                                      </p:cBhvr>
                                      <p:to>
                                        <p:strVal val="visible"/>
                                      </p:to>
                                    </p:set>
                                    <p:animEffect transition="in" filter="fade">
                                      <p:cBhvr>
                                        <p:cTn id="23" dur="1000"/>
                                        <p:tgtEl>
                                          <p:spTgt spid="137"/>
                                        </p:tgtEl>
                                      </p:cBhvr>
                                    </p:animEffect>
                                  </p:childTnLst>
                                </p:cTn>
                              </p:par>
                              <p:par>
                                <p:cTn id="24" presetID="10" presetClass="entr" presetSubtype="0" fill="hold" nodeType="withEffect">
                                  <p:stCondLst>
                                    <p:cond delay="0"/>
                                  </p:stCondLst>
                                  <p:childTnLst>
                                    <p:set>
                                      <p:cBhvr>
                                        <p:cTn id="25" dur="1" fill="hold">
                                          <p:stCondLst>
                                            <p:cond delay="0"/>
                                          </p:stCondLst>
                                        </p:cTn>
                                        <p:tgtEl>
                                          <p:spTgt spid="141"/>
                                        </p:tgtEl>
                                        <p:attrNameLst>
                                          <p:attrName>style.visibility</p:attrName>
                                        </p:attrNameLst>
                                      </p:cBhvr>
                                      <p:to>
                                        <p:strVal val="visible"/>
                                      </p:to>
                                    </p:set>
                                    <p:animEffect transition="in" filter="fade">
                                      <p:cBhvr>
                                        <p:cTn id="26" dur="1000"/>
                                        <p:tgtEl>
                                          <p:spTgt spid="14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9"/>
                                        </p:tgtEl>
                                        <p:attrNameLst>
                                          <p:attrName>style.visibility</p:attrName>
                                        </p:attrNameLst>
                                      </p:cBhvr>
                                      <p:to>
                                        <p:strVal val="visible"/>
                                      </p:to>
                                    </p:set>
                                    <p:animEffect transition="in" filter="fade">
                                      <p:cBhvr>
                                        <p:cTn id="31" dur="1000"/>
                                        <p:tgtEl>
                                          <p:spTgt spid="139"/>
                                        </p:tgtEl>
                                      </p:cBhvr>
                                    </p:animEffect>
                                  </p:childTnLst>
                                </p:cTn>
                              </p:par>
                              <p:par>
                                <p:cTn id="32" presetID="10" presetClass="entr" presetSubtype="0" fill="hold" nodeType="withEffect">
                                  <p:stCondLst>
                                    <p:cond delay="0"/>
                                  </p:stCondLst>
                                  <p:childTnLst>
                                    <p:set>
                                      <p:cBhvr>
                                        <p:cTn id="33" dur="1" fill="hold">
                                          <p:stCondLst>
                                            <p:cond delay="0"/>
                                          </p:stCondLst>
                                        </p:cTn>
                                        <p:tgtEl>
                                          <p:spTgt spid="142"/>
                                        </p:tgtEl>
                                        <p:attrNameLst>
                                          <p:attrName>style.visibility</p:attrName>
                                        </p:attrNameLst>
                                      </p:cBhvr>
                                      <p:to>
                                        <p:strVal val="visible"/>
                                      </p:to>
                                    </p:set>
                                    <p:animEffect transition="in" filter="fade">
                                      <p:cBhvr>
                                        <p:cTn id="34" dur="1000"/>
                                        <p:tgtEl>
                                          <p:spTgt spid="14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43"/>
                                        </p:tgtEl>
                                        <p:attrNameLst>
                                          <p:attrName>style.visibility</p:attrName>
                                        </p:attrNameLst>
                                      </p:cBhvr>
                                      <p:to>
                                        <p:strVal val="visible"/>
                                      </p:to>
                                    </p:set>
                                    <p:animEffect transition="in" filter="fade">
                                      <p:cBhvr>
                                        <p:cTn id="39" dur="1000"/>
                                        <p:tgtEl>
                                          <p:spTgt spid="143"/>
                                        </p:tgtEl>
                                      </p:cBhvr>
                                    </p:animEffect>
                                  </p:childTnLst>
                                </p:cTn>
                              </p:par>
                              <p:par>
                                <p:cTn id="40" presetID="10" presetClass="entr" presetSubtype="0" fill="hold" nodeType="withEffect">
                                  <p:stCondLst>
                                    <p:cond delay="0"/>
                                  </p:stCondLst>
                                  <p:childTnLst>
                                    <p:set>
                                      <p:cBhvr>
                                        <p:cTn id="41" dur="1" fill="hold">
                                          <p:stCondLst>
                                            <p:cond delay="0"/>
                                          </p:stCondLst>
                                        </p:cTn>
                                        <p:tgtEl>
                                          <p:spTgt spid="144"/>
                                        </p:tgtEl>
                                        <p:attrNameLst>
                                          <p:attrName>style.visibility</p:attrName>
                                        </p:attrNameLst>
                                      </p:cBhvr>
                                      <p:to>
                                        <p:strVal val="visible"/>
                                      </p:to>
                                    </p:set>
                                    <p:animEffect transition="in" filter="fade">
                                      <p:cBhvr>
                                        <p:cTn id="42" dur="10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14"/>
          <p:cNvPicPr preferRelativeResize="0"/>
          <p:nvPr/>
        </p:nvPicPr>
        <p:blipFill rotWithShape="1">
          <a:blip r:embed="rId3">
            <a:alphaModFix/>
          </a:blip>
          <a:srcRect/>
          <a:stretch/>
        </p:blipFill>
        <p:spPr>
          <a:xfrm>
            <a:off x="7218677" y="4632503"/>
            <a:ext cx="3155666" cy="2395206"/>
          </a:xfrm>
          <a:prstGeom prst="rect">
            <a:avLst/>
          </a:prstGeom>
          <a:noFill/>
          <a:ln>
            <a:noFill/>
          </a:ln>
        </p:spPr>
      </p:pic>
      <p:pic>
        <p:nvPicPr>
          <p:cNvPr id="155" name="Google Shape;155;p14"/>
          <p:cNvPicPr preferRelativeResize="0"/>
          <p:nvPr/>
        </p:nvPicPr>
        <p:blipFill rotWithShape="1">
          <a:blip r:embed="rId4">
            <a:alphaModFix/>
          </a:blip>
          <a:srcRect/>
          <a:stretch/>
        </p:blipFill>
        <p:spPr>
          <a:xfrm>
            <a:off x="9585088" y="4632523"/>
            <a:ext cx="3155666" cy="3173002"/>
          </a:xfrm>
          <a:prstGeom prst="rect">
            <a:avLst/>
          </a:prstGeom>
          <a:noFill/>
          <a:ln>
            <a:noFill/>
          </a:ln>
        </p:spPr>
      </p:pic>
      <p:pic>
        <p:nvPicPr>
          <p:cNvPr id="156" name="Google Shape;156;p14"/>
          <p:cNvPicPr preferRelativeResize="0"/>
          <p:nvPr/>
        </p:nvPicPr>
        <p:blipFill rotWithShape="1">
          <a:blip r:embed="rId5">
            <a:alphaModFix/>
          </a:blip>
          <a:srcRect/>
          <a:stretch/>
        </p:blipFill>
        <p:spPr>
          <a:xfrm>
            <a:off x="11982671" y="4632523"/>
            <a:ext cx="3155666" cy="3173002"/>
          </a:xfrm>
          <a:prstGeom prst="rect">
            <a:avLst/>
          </a:prstGeom>
          <a:noFill/>
          <a:ln>
            <a:noFill/>
          </a:ln>
        </p:spPr>
      </p:pic>
      <p:sp>
        <p:nvSpPr>
          <p:cNvPr id="157" name="Google Shape;157;p14"/>
          <p:cNvSpPr txBox="1"/>
          <p:nvPr/>
        </p:nvSpPr>
        <p:spPr>
          <a:xfrm>
            <a:off x="7465566" y="4425653"/>
            <a:ext cx="1791000" cy="13863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2100" b="1" i="0" u="none" strike="noStrike" cap="none">
                <a:solidFill>
                  <a:schemeClr val="lt1"/>
                </a:solidFill>
                <a:latin typeface="Poppins"/>
                <a:ea typeface="Poppins"/>
                <a:cs typeface="Poppins"/>
                <a:sym typeface="Poppins"/>
              </a:rPr>
              <a:t>c</a:t>
            </a:r>
            <a:endParaRPr sz="12100" b="1" i="0" u="none" strike="noStrike" cap="none">
              <a:solidFill>
                <a:srgbClr val="000000"/>
              </a:solidFill>
              <a:latin typeface="Poppins"/>
              <a:ea typeface="Poppins"/>
              <a:cs typeface="Poppins"/>
              <a:sym typeface="Poppins"/>
            </a:endParaRPr>
          </a:p>
        </p:txBody>
      </p:sp>
      <p:pic>
        <p:nvPicPr>
          <p:cNvPr id="158" name="Google Shape;158;p14"/>
          <p:cNvPicPr preferRelativeResize="0"/>
          <p:nvPr/>
        </p:nvPicPr>
        <p:blipFill rotWithShape="1">
          <a:blip r:embed="rId6">
            <a:alphaModFix/>
          </a:blip>
          <a:srcRect/>
          <a:stretch/>
        </p:blipFill>
        <p:spPr>
          <a:xfrm>
            <a:off x="14401035" y="4632523"/>
            <a:ext cx="3155666" cy="2395245"/>
          </a:xfrm>
          <a:prstGeom prst="rect">
            <a:avLst/>
          </a:prstGeom>
          <a:noFill/>
          <a:ln>
            <a:noFill/>
          </a:ln>
        </p:spPr>
      </p:pic>
      <p:sp>
        <p:nvSpPr>
          <p:cNvPr id="159" name="Google Shape;159;p14"/>
          <p:cNvSpPr txBox="1"/>
          <p:nvPr/>
        </p:nvSpPr>
        <p:spPr>
          <a:xfrm>
            <a:off x="10129141" y="4542520"/>
            <a:ext cx="1791000" cy="13863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2100" b="1" i="0" u="none" strike="noStrike" cap="none">
                <a:solidFill>
                  <a:schemeClr val="lt1"/>
                </a:solidFill>
                <a:latin typeface="Poppins"/>
                <a:ea typeface="Poppins"/>
                <a:cs typeface="Poppins"/>
                <a:sym typeface="Poppins"/>
              </a:rPr>
              <a:t>r</a:t>
            </a:r>
            <a:endParaRPr sz="12100" b="1" i="0" u="none" strike="noStrike" cap="none">
              <a:solidFill>
                <a:srgbClr val="000000"/>
              </a:solidFill>
              <a:latin typeface="Poppins"/>
              <a:ea typeface="Poppins"/>
              <a:cs typeface="Poppins"/>
              <a:sym typeface="Poppins"/>
            </a:endParaRPr>
          </a:p>
        </p:txBody>
      </p:sp>
      <p:sp>
        <p:nvSpPr>
          <p:cNvPr id="160" name="Google Shape;160;p14"/>
          <p:cNvSpPr txBox="1"/>
          <p:nvPr/>
        </p:nvSpPr>
        <p:spPr>
          <a:xfrm>
            <a:off x="12665162" y="4542520"/>
            <a:ext cx="1791000" cy="13863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2100" b="1" i="0" u="none" strike="noStrike" cap="none">
                <a:solidFill>
                  <a:schemeClr val="lt1"/>
                </a:solidFill>
                <a:latin typeface="Poppins"/>
                <a:ea typeface="Poppins"/>
                <a:cs typeface="Poppins"/>
                <a:sym typeface="Poppins"/>
              </a:rPr>
              <a:t>ui</a:t>
            </a:r>
            <a:endParaRPr sz="12100" b="1" i="0" u="none" strike="noStrike" cap="none">
              <a:solidFill>
                <a:srgbClr val="000000"/>
              </a:solidFill>
              <a:latin typeface="Poppins"/>
              <a:ea typeface="Poppins"/>
              <a:cs typeface="Poppins"/>
              <a:sym typeface="Poppins"/>
            </a:endParaRPr>
          </a:p>
        </p:txBody>
      </p:sp>
      <p:sp>
        <p:nvSpPr>
          <p:cNvPr id="161" name="Google Shape;161;p14"/>
          <p:cNvSpPr txBox="1"/>
          <p:nvPr/>
        </p:nvSpPr>
        <p:spPr>
          <a:xfrm>
            <a:off x="14899569" y="4542520"/>
            <a:ext cx="1791000" cy="13863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2100" b="1" i="0" u="none" strike="noStrike" cap="none">
                <a:solidFill>
                  <a:schemeClr val="lt1"/>
                </a:solidFill>
                <a:latin typeface="Poppins"/>
                <a:ea typeface="Poppins"/>
                <a:cs typeface="Poppins"/>
                <a:sym typeface="Poppins"/>
              </a:rPr>
              <a:t>s</a:t>
            </a:r>
            <a:endParaRPr sz="12100" b="1" i="0" u="none" strike="noStrike" cap="none">
              <a:solidFill>
                <a:srgbClr val="000000"/>
              </a:solidFill>
              <a:latin typeface="Poppins"/>
              <a:ea typeface="Poppins"/>
              <a:cs typeface="Poppins"/>
              <a:sym typeface="Poppins"/>
            </a:endParaRPr>
          </a:p>
        </p:txBody>
      </p:sp>
      <p:pic>
        <p:nvPicPr>
          <p:cNvPr id="162" name="Google Shape;162;p14"/>
          <p:cNvPicPr preferRelativeResize="0"/>
          <p:nvPr/>
        </p:nvPicPr>
        <p:blipFill rotWithShape="1">
          <a:blip r:embed="rId5">
            <a:alphaModFix/>
          </a:blip>
          <a:srcRect/>
          <a:stretch/>
        </p:blipFill>
        <p:spPr>
          <a:xfrm>
            <a:off x="16760372" y="4632523"/>
            <a:ext cx="3155666" cy="3173002"/>
          </a:xfrm>
          <a:prstGeom prst="rect">
            <a:avLst/>
          </a:prstGeom>
          <a:noFill/>
          <a:ln>
            <a:noFill/>
          </a:ln>
        </p:spPr>
      </p:pic>
      <p:sp>
        <p:nvSpPr>
          <p:cNvPr id="163" name="Google Shape;163;p14"/>
          <p:cNvSpPr txBox="1"/>
          <p:nvPr/>
        </p:nvSpPr>
        <p:spPr>
          <a:xfrm>
            <a:off x="17292056" y="4542520"/>
            <a:ext cx="1791000" cy="13863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2100" b="1" i="0" u="none" strike="noStrike" cap="none">
                <a:solidFill>
                  <a:schemeClr val="lt1"/>
                </a:solidFill>
                <a:latin typeface="Poppins"/>
                <a:ea typeface="Poppins"/>
                <a:cs typeface="Poppins"/>
                <a:sym typeface="Poppins"/>
              </a:rPr>
              <a:t>e</a:t>
            </a:r>
            <a:endParaRPr sz="12100" b="1" i="0" u="none" strike="noStrike" cap="none">
              <a:solidFill>
                <a:srgbClr val="000000"/>
              </a:solidFill>
              <a:latin typeface="Poppins"/>
              <a:ea typeface="Poppins"/>
              <a:cs typeface="Poppins"/>
              <a:sym typeface="Poppins"/>
            </a:endParaRPr>
          </a:p>
        </p:txBody>
      </p:sp>
      <p:sp>
        <p:nvSpPr>
          <p:cNvPr id="164" name="Google Shape;164;p14"/>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SzPts val="7600"/>
              <a:buNone/>
            </a:pPr>
            <a:r>
              <a:rPr lang="en" b="1"/>
              <a:t>Spell </a:t>
            </a:r>
            <a:br>
              <a:rPr lang="en" b="1"/>
            </a:br>
            <a:r>
              <a:rPr lang="en" b="1"/>
              <a:t>the words</a:t>
            </a:r>
            <a:endParaRPr b="1"/>
          </a:p>
          <a:p>
            <a:pPr marL="0" lvl="0" indent="0" algn="l" rtl="0">
              <a:lnSpc>
                <a:spcPct val="100000"/>
              </a:lnSpc>
              <a:spcBef>
                <a:spcPts val="0"/>
              </a:spcBef>
              <a:spcAft>
                <a:spcPts val="0"/>
              </a:spcAft>
              <a:buSzPts val="7600"/>
              <a:buNone/>
            </a:pPr>
            <a:endParaRPr/>
          </a:p>
          <a:p>
            <a:pPr marL="0" lvl="0" indent="0" algn="l" rtl="0">
              <a:lnSpc>
                <a:spcPct val="100000"/>
              </a:lnSpc>
              <a:spcBef>
                <a:spcPts val="0"/>
              </a:spcBef>
              <a:spcAft>
                <a:spcPts val="0"/>
              </a:spcAft>
              <a:buSzPts val="7600"/>
              <a:buNone/>
            </a:pPr>
            <a:endParaRPr/>
          </a:p>
        </p:txBody>
      </p:sp>
      <p:pic>
        <p:nvPicPr>
          <p:cNvPr id="165" name="Google Shape;165;p14"/>
          <p:cNvPicPr preferRelativeResize="0"/>
          <p:nvPr/>
        </p:nvPicPr>
        <p:blipFill rotWithShape="1">
          <a:blip r:embed="rId7">
            <a:alphaModFix/>
          </a:blip>
          <a:srcRect/>
          <a:stretch/>
        </p:blipFill>
        <p:spPr>
          <a:xfrm>
            <a:off x="18281858" y="549800"/>
            <a:ext cx="669700" cy="1285901"/>
          </a:xfrm>
          <a:prstGeom prst="rect">
            <a:avLst/>
          </a:prstGeom>
          <a:noFill/>
          <a:ln>
            <a:noFill/>
          </a:ln>
        </p:spPr>
      </p:pic>
      <p:pic>
        <p:nvPicPr>
          <p:cNvPr id="166" name="Google Shape;166;p14"/>
          <p:cNvPicPr preferRelativeResize="0"/>
          <p:nvPr/>
        </p:nvPicPr>
        <p:blipFill rotWithShape="1">
          <a:blip r:embed="rId8">
            <a:alphaModFix/>
          </a:blip>
          <a:srcRect/>
          <a:stretch/>
        </p:blipFill>
        <p:spPr>
          <a:xfrm>
            <a:off x="537975" y="3283650"/>
            <a:ext cx="3734709" cy="2499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fade">
                                      <p:cBhvr>
                                        <p:cTn id="7" dur="1000"/>
                                        <p:tgtEl>
                                          <p:spTgt spid="154"/>
                                        </p:tgtEl>
                                      </p:cBhvr>
                                    </p:animEffect>
                                  </p:childTnLst>
                                </p:cTn>
                              </p:par>
                              <p:par>
                                <p:cTn id="8" presetID="10" presetClass="entr" presetSubtype="0" fill="hold" nodeType="withEffect">
                                  <p:stCondLst>
                                    <p:cond delay="0"/>
                                  </p:stCondLst>
                                  <p:childTnLst>
                                    <p:set>
                                      <p:cBhvr>
                                        <p:cTn id="9" dur="1" fill="hold">
                                          <p:stCondLst>
                                            <p:cond delay="0"/>
                                          </p:stCondLst>
                                        </p:cTn>
                                        <p:tgtEl>
                                          <p:spTgt spid="157"/>
                                        </p:tgtEl>
                                        <p:attrNameLst>
                                          <p:attrName>style.visibility</p:attrName>
                                        </p:attrNameLst>
                                      </p:cBhvr>
                                      <p:to>
                                        <p:strVal val="visible"/>
                                      </p:to>
                                    </p:set>
                                    <p:animEffect transition="in" filter="fade">
                                      <p:cBhvr>
                                        <p:cTn id="10" dur="1000"/>
                                        <p:tgtEl>
                                          <p:spTgt spid="15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5"/>
                                        </p:tgtEl>
                                        <p:attrNameLst>
                                          <p:attrName>style.visibility</p:attrName>
                                        </p:attrNameLst>
                                      </p:cBhvr>
                                      <p:to>
                                        <p:strVal val="visible"/>
                                      </p:to>
                                    </p:set>
                                    <p:animEffect transition="in" filter="fade">
                                      <p:cBhvr>
                                        <p:cTn id="15" dur="1000"/>
                                        <p:tgtEl>
                                          <p:spTgt spid="155"/>
                                        </p:tgtEl>
                                      </p:cBhvr>
                                    </p:animEffect>
                                  </p:childTnLst>
                                </p:cTn>
                              </p:par>
                              <p:par>
                                <p:cTn id="16" presetID="10" presetClass="entr" presetSubtype="0" fill="hold" nodeType="withEffect">
                                  <p:stCondLst>
                                    <p:cond delay="0"/>
                                  </p:stCondLst>
                                  <p:childTnLst>
                                    <p:set>
                                      <p:cBhvr>
                                        <p:cTn id="17" dur="1" fill="hold">
                                          <p:stCondLst>
                                            <p:cond delay="0"/>
                                          </p:stCondLst>
                                        </p:cTn>
                                        <p:tgtEl>
                                          <p:spTgt spid="159"/>
                                        </p:tgtEl>
                                        <p:attrNameLst>
                                          <p:attrName>style.visibility</p:attrName>
                                        </p:attrNameLst>
                                      </p:cBhvr>
                                      <p:to>
                                        <p:strVal val="visible"/>
                                      </p:to>
                                    </p:set>
                                    <p:animEffect transition="in" filter="fade">
                                      <p:cBhvr>
                                        <p:cTn id="18" dur="1000"/>
                                        <p:tgtEl>
                                          <p:spTgt spid="15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6"/>
                                        </p:tgtEl>
                                        <p:attrNameLst>
                                          <p:attrName>style.visibility</p:attrName>
                                        </p:attrNameLst>
                                      </p:cBhvr>
                                      <p:to>
                                        <p:strVal val="visible"/>
                                      </p:to>
                                    </p:set>
                                    <p:animEffect transition="in" filter="fade">
                                      <p:cBhvr>
                                        <p:cTn id="23" dur="1000"/>
                                        <p:tgtEl>
                                          <p:spTgt spid="156"/>
                                        </p:tgtEl>
                                      </p:cBhvr>
                                    </p:animEffect>
                                  </p:childTnLst>
                                </p:cTn>
                              </p:par>
                              <p:par>
                                <p:cTn id="24" presetID="10" presetClass="entr" presetSubtype="0" fill="hold" nodeType="withEffect">
                                  <p:stCondLst>
                                    <p:cond delay="0"/>
                                  </p:stCondLst>
                                  <p:childTnLst>
                                    <p:set>
                                      <p:cBhvr>
                                        <p:cTn id="25" dur="1" fill="hold">
                                          <p:stCondLst>
                                            <p:cond delay="0"/>
                                          </p:stCondLst>
                                        </p:cTn>
                                        <p:tgtEl>
                                          <p:spTgt spid="160"/>
                                        </p:tgtEl>
                                        <p:attrNameLst>
                                          <p:attrName>style.visibility</p:attrName>
                                        </p:attrNameLst>
                                      </p:cBhvr>
                                      <p:to>
                                        <p:strVal val="visible"/>
                                      </p:to>
                                    </p:set>
                                    <p:animEffect transition="in" filter="fade">
                                      <p:cBhvr>
                                        <p:cTn id="26" dur="1000"/>
                                        <p:tgtEl>
                                          <p:spTgt spid="16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8"/>
                                        </p:tgtEl>
                                        <p:attrNameLst>
                                          <p:attrName>style.visibility</p:attrName>
                                        </p:attrNameLst>
                                      </p:cBhvr>
                                      <p:to>
                                        <p:strVal val="visible"/>
                                      </p:to>
                                    </p:set>
                                    <p:animEffect transition="in" filter="fade">
                                      <p:cBhvr>
                                        <p:cTn id="31" dur="1000"/>
                                        <p:tgtEl>
                                          <p:spTgt spid="158"/>
                                        </p:tgtEl>
                                      </p:cBhvr>
                                    </p:animEffect>
                                  </p:childTnLst>
                                </p:cTn>
                              </p:par>
                              <p:par>
                                <p:cTn id="32" presetID="10" presetClass="entr" presetSubtype="0" fill="hold" nodeType="withEffect">
                                  <p:stCondLst>
                                    <p:cond delay="0"/>
                                  </p:stCondLst>
                                  <p:childTnLst>
                                    <p:set>
                                      <p:cBhvr>
                                        <p:cTn id="33" dur="1" fill="hold">
                                          <p:stCondLst>
                                            <p:cond delay="0"/>
                                          </p:stCondLst>
                                        </p:cTn>
                                        <p:tgtEl>
                                          <p:spTgt spid="161"/>
                                        </p:tgtEl>
                                        <p:attrNameLst>
                                          <p:attrName>style.visibility</p:attrName>
                                        </p:attrNameLst>
                                      </p:cBhvr>
                                      <p:to>
                                        <p:strVal val="visible"/>
                                      </p:to>
                                    </p:set>
                                    <p:animEffect transition="in" filter="fade">
                                      <p:cBhvr>
                                        <p:cTn id="34" dur="1000"/>
                                        <p:tgtEl>
                                          <p:spTgt spid="16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62"/>
                                        </p:tgtEl>
                                        <p:attrNameLst>
                                          <p:attrName>style.visibility</p:attrName>
                                        </p:attrNameLst>
                                      </p:cBhvr>
                                      <p:to>
                                        <p:strVal val="visible"/>
                                      </p:to>
                                    </p:set>
                                    <p:animEffect transition="in" filter="fade">
                                      <p:cBhvr>
                                        <p:cTn id="39" dur="1000"/>
                                        <p:tgtEl>
                                          <p:spTgt spid="162"/>
                                        </p:tgtEl>
                                      </p:cBhvr>
                                    </p:animEffect>
                                  </p:childTnLst>
                                </p:cTn>
                              </p:par>
                              <p:par>
                                <p:cTn id="40" presetID="10" presetClass="entr" presetSubtype="0" fill="hold" nodeType="withEffect">
                                  <p:stCondLst>
                                    <p:cond delay="0"/>
                                  </p:stCondLst>
                                  <p:childTnLst>
                                    <p:set>
                                      <p:cBhvr>
                                        <p:cTn id="41" dur="1" fill="hold">
                                          <p:stCondLst>
                                            <p:cond delay="0"/>
                                          </p:stCondLst>
                                        </p:cTn>
                                        <p:tgtEl>
                                          <p:spTgt spid="163"/>
                                        </p:tgtEl>
                                        <p:attrNameLst>
                                          <p:attrName>style.visibility</p:attrName>
                                        </p:attrNameLst>
                                      </p:cBhvr>
                                      <p:to>
                                        <p:strVal val="visible"/>
                                      </p:to>
                                    </p:set>
                                    <p:animEffect transition="in" filter="fade">
                                      <p:cBhvr>
                                        <p:cTn id="42" dur="10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grpSp>
        <p:nvGrpSpPr>
          <p:cNvPr id="172" name="Google Shape;172;p15"/>
          <p:cNvGrpSpPr/>
          <p:nvPr/>
        </p:nvGrpSpPr>
        <p:grpSpPr>
          <a:xfrm>
            <a:off x="7641194" y="4418155"/>
            <a:ext cx="5250553" cy="2830125"/>
            <a:chOff x="5784675" y="818500"/>
            <a:chExt cx="2737800" cy="1941900"/>
          </a:xfrm>
        </p:grpSpPr>
        <p:sp>
          <p:nvSpPr>
            <p:cNvPr id="173" name="Google Shape;173;p15"/>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74" name="Google Shape;174;p15"/>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endParaRPr sz="11000" b="1" i="0" u="none" strike="noStrike" cap="none">
                <a:solidFill>
                  <a:schemeClr val="accent2"/>
                </a:solidFill>
                <a:latin typeface="Questrial"/>
                <a:ea typeface="Questrial"/>
                <a:cs typeface="Questrial"/>
                <a:sym typeface="Questrial"/>
              </a:endParaRPr>
            </a:p>
          </p:txBody>
        </p:sp>
      </p:grpSp>
      <p:grpSp>
        <p:nvGrpSpPr>
          <p:cNvPr id="175" name="Google Shape;175;p15"/>
          <p:cNvGrpSpPr/>
          <p:nvPr/>
        </p:nvGrpSpPr>
        <p:grpSpPr>
          <a:xfrm>
            <a:off x="13620273" y="4418155"/>
            <a:ext cx="5250553" cy="2830125"/>
            <a:chOff x="5784675" y="818500"/>
            <a:chExt cx="2737800" cy="1941900"/>
          </a:xfrm>
        </p:grpSpPr>
        <p:sp>
          <p:nvSpPr>
            <p:cNvPr id="176" name="Google Shape;176;p15"/>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77" name="Google Shape;177;p15"/>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endParaRPr sz="11000" b="1" i="0" u="none" strike="noStrike" cap="none">
                <a:solidFill>
                  <a:schemeClr val="accent2"/>
                </a:solidFill>
                <a:latin typeface="Questrial"/>
                <a:ea typeface="Questrial"/>
                <a:cs typeface="Questrial"/>
                <a:sym typeface="Questrial"/>
              </a:endParaRPr>
            </a:p>
          </p:txBody>
        </p:sp>
      </p:grpSp>
      <p:sp>
        <p:nvSpPr>
          <p:cNvPr id="178" name="Google Shape;178;p15"/>
          <p:cNvSpPr txBox="1">
            <a:spLocks noGrp="1"/>
          </p:cNvSpPr>
          <p:nvPr>
            <p:ph type="body" idx="1"/>
          </p:nvPr>
        </p:nvSpPr>
        <p:spPr>
          <a:xfrm>
            <a:off x="612750" y="6739128"/>
            <a:ext cx="5738700" cy="2673600"/>
          </a:xfrm>
          <a:prstGeom prst="rect">
            <a:avLst/>
          </a:prstGeom>
          <a:noFill/>
          <a:ln>
            <a:noFill/>
          </a:ln>
        </p:spPr>
        <p:txBody>
          <a:bodyPr spcFirstLastPara="1" wrap="square" lIns="0" tIns="18275" rIns="0" bIns="0" anchor="t" anchorCtr="0">
            <a:spAutoFit/>
          </a:bodyPr>
          <a:lstStyle/>
          <a:p>
            <a:pPr marL="0" lvl="0" indent="0" algn="l" rtl="0">
              <a:lnSpc>
                <a:spcPct val="100000"/>
              </a:lnSpc>
              <a:spcBef>
                <a:spcPts val="0"/>
              </a:spcBef>
              <a:spcAft>
                <a:spcPts val="0"/>
              </a:spcAft>
              <a:buClr>
                <a:srgbClr val="000000"/>
              </a:buClr>
              <a:buSzPts val="3450"/>
              <a:buFont typeface="Arial"/>
              <a:buNone/>
            </a:pPr>
            <a:r>
              <a:rPr lang="en"/>
              <a:t>We see high frequency words all the time! </a:t>
            </a:r>
            <a:endParaRPr sz="1400" b="0">
              <a:solidFill>
                <a:srgbClr val="000000"/>
              </a:solidFill>
              <a:latin typeface="Arial"/>
              <a:ea typeface="Arial"/>
              <a:cs typeface="Arial"/>
              <a:sym typeface="Arial"/>
            </a:endParaRPr>
          </a:p>
          <a:p>
            <a:pPr marL="0" lvl="0" indent="0" algn="l" rtl="0">
              <a:lnSpc>
                <a:spcPct val="100000"/>
              </a:lnSpc>
              <a:spcBef>
                <a:spcPts val="0"/>
              </a:spcBef>
              <a:spcAft>
                <a:spcPts val="0"/>
              </a:spcAft>
              <a:buClr>
                <a:srgbClr val="000000"/>
              </a:buClr>
              <a:buSzPts val="3450"/>
              <a:buFont typeface="Arial"/>
              <a:buNone/>
            </a:pPr>
            <a:endParaRPr/>
          </a:p>
          <a:p>
            <a:pPr marL="0" lvl="0" indent="0" algn="l" rtl="0">
              <a:lnSpc>
                <a:spcPct val="100000"/>
              </a:lnSpc>
              <a:spcBef>
                <a:spcPts val="0"/>
              </a:spcBef>
              <a:spcAft>
                <a:spcPts val="0"/>
              </a:spcAft>
              <a:buClr>
                <a:srgbClr val="000000"/>
              </a:buClr>
              <a:buSzPts val="3450"/>
              <a:buFont typeface="Arial"/>
              <a:buNone/>
            </a:pPr>
            <a:r>
              <a:rPr lang="en"/>
              <a:t>Let’s figure out how to read them!</a:t>
            </a:r>
            <a:endParaRPr/>
          </a:p>
        </p:txBody>
      </p:sp>
      <p:sp>
        <p:nvSpPr>
          <p:cNvPr id="179" name="Google Shape;179;p15"/>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High </a:t>
            </a:r>
            <a:br>
              <a:rPr lang="en" b="1"/>
            </a:br>
            <a:r>
              <a:rPr lang="en" b="1"/>
              <a:t>Frequency </a:t>
            </a:r>
            <a:br>
              <a:rPr lang="en" b="1"/>
            </a:br>
            <a:r>
              <a:rPr lang="en" b="1"/>
              <a:t>Words</a:t>
            </a:r>
            <a:endParaRPr b="1"/>
          </a:p>
          <a:p>
            <a:pPr marL="0" lvl="0" indent="0" algn="l" rtl="0">
              <a:lnSpc>
                <a:spcPct val="100000"/>
              </a:lnSpc>
              <a:spcBef>
                <a:spcPts val="0"/>
              </a:spcBef>
              <a:spcAft>
                <a:spcPts val="0"/>
              </a:spcAft>
              <a:buSzPts val="7600"/>
              <a:buNone/>
            </a:pPr>
            <a:endParaRPr/>
          </a:p>
        </p:txBody>
      </p:sp>
      <p:sp>
        <p:nvSpPr>
          <p:cNvPr id="180" name="Google Shape;180;p15"/>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81" name="Google Shape;181;p15"/>
          <p:cNvPicPr preferRelativeResize="0"/>
          <p:nvPr/>
        </p:nvPicPr>
        <p:blipFill rotWithShape="1">
          <a:blip r:embed="rId3">
            <a:alphaModFix/>
          </a:blip>
          <a:srcRect/>
          <a:stretch/>
        </p:blipFill>
        <p:spPr>
          <a:xfrm>
            <a:off x="17653913" y="312775"/>
            <a:ext cx="1821935" cy="1567072"/>
          </a:xfrm>
          <a:prstGeom prst="rect">
            <a:avLst/>
          </a:prstGeom>
          <a:noFill/>
          <a:ln>
            <a:noFill/>
          </a:ln>
        </p:spPr>
      </p:pic>
      <p:pic>
        <p:nvPicPr>
          <p:cNvPr id="182" name="Google Shape;182;p15"/>
          <p:cNvPicPr preferRelativeResize="0"/>
          <p:nvPr/>
        </p:nvPicPr>
        <p:blipFill rotWithShape="1">
          <a:blip r:embed="rId4">
            <a:alphaModFix/>
          </a:blip>
          <a:srcRect/>
          <a:stretch/>
        </p:blipFill>
        <p:spPr>
          <a:xfrm>
            <a:off x="690325" y="4334725"/>
            <a:ext cx="2263725" cy="21302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 calcmode="lin" valueType="num">
                                      <p:cBhvr additive="base">
                                        <p:cTn id="7" dur="1000"/>
                                        <p:tgtEl>
                                          <p:spTgt spid="172"/>
                                        </p:tgtEl>
                                        <p:attrNameLst>
                                          <p:attrName>ppt_w</p:attrName>
                                        </p:attrNameLst>
                                      </p:cBhvr>
                                      <p:tavLst>
                                        <p:tav tm="0">
                                          <p:val>
                                            <p:strVal val="0"/>
                                          </p:val>
                                        </p:tav>
                                        <p:tav tm="100000">
                                          <p:val>
                                            <p:strVal val="#ppt_w"/>
                                          </p:val>
                                        </p:tav>
                                      </p:tavLst>
                                    </p:anim>
                                    <p:anim calcmode="lin" valueType="num">
                                      <p:cBhvr additive="base">
                                        <p:cTn id="8" dur="1000"/>
                                        <p:tgtEl>
                                          <p:spTgt spid="172"/>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75"/>
                                        </p:tgtEl>
                                        <p:attrNameLst>
                                          <p:attrName>style.visibility</p:attrName>
                                        </p:attrNameLst>
                                      </p:cBhvr>
                                      <p:to>
                                        <p:strVal val="visible"/>
                                      </p:to>
                                    </p:set>
                                    <p:anim calcmode="lin" valueType="num">
                                      <p:cBhvr additive="base">
                                        <p:cTn id="13" dur="1000"/>
                                        <p:tgtEl>
                                          <p:spTgt spid="175"/>
                                        </p:tgtEl>
                                        <p:attrNameLst>
                                          <p:attrName>ppt_w</p:attrName>
                                        </p:attrNameLst>
                                      </p:cBhvr>
                                      <p:tavLst>
                                        <p:tav tm="0">
                                          <p:val>
                                            <p:strVal val="0"/>
                                          </p:val>
                                        </p:tav>
                                        <p:tav tm="100000">
                                          <p:val>
                                            <p:strVal val="#ppt_w"/>
                                          </p:val>
                                        </p:tav>
                                      </p:tavLst>
                                    </p:anim>
                                    <p:anim calcmode="lin" valueType="num">
                                      <p:cBhvr additive="base">
                                        <p:cTn id="14" dur="1000"/>
                                        <p:tgtEl>
                                          <p:spTgt spid="17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2433</Words>
  <Application>Microsoft Office PowerPoint</Application>
  <PresentationFormat>Custom</PresentationFormat>
  <Paragraphs>185</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Questrial</vt:lpstr>
      <vt:lpstr>Calibri</vt:lpstr>
      <vt:lpstr>Arial</vt:lpstr>
      <vt:lpstr>Poppins</vt:lpstr>
      <vt:lpstr>Poppins Black</vt:lpstr>
      <vt:lpstr>Short Stack</vt:lpstr>
      <vt:lpstr>Left Sidebar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Evan  Thomson</dc:creator>
  <cp:lastModifiedBy>Evan  Thomson</cp:lastModifiedBy>
  <cp:revision>1</cp:revision>
  <dcterms:modified xsi:type="dcterms:W3CDTF">2024-07-24T20:29:28Z</dcterms:modified>
</cp:coreProperties>
</file>