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55">
          <p15:clr>
            <a:srgbClr val="A4A3A4"/>
          </p15:clr>
        </p15:guide>
        <p15:guide id="2" pos="317">
          <p15:clr>
            <a:srgbClr val="A4A3A4"/>
          </p15:clr>
        </p15:guide>
        <p15:guide id="3" orient="horz" pos="158">
          <p15:clr>
            <a:srgbClr val="9AA0A6"/>
          </p15:clr>
        </p15:guide>
        <p15:guide id="4" orient="horz" pos="2454">
          <p15:clr>
            <a:srgbClr val="9AA0A6"/>
          </p15:clr>
        </p15:guide>
        <p15:guide id="5" pos="871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5955"/>
        <p:guide pos="317"/>
        <p:guide orient="horz" pos="158"/>
        <p:guide orient="horz" pos="2454"/>
        <p:guide pos="87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three letter blends. We read these words just like we decode and read words with 2 letter blends. For example, when we see throw, we say /th/ /r/ /o/ = throw.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each letter keeps it's sound and blends it into the next sound. Let's practice reading our new spelling pattern!</a:t>
            </a:r>
            <a:endParaRPr sz="1200">
              <a:solidFill>
                <a:schemeClr val="dk1"/>
              </a:solidFill>
              <a:highlight>
                <a:srgbClr val="FFFFFF"/>
              </a:highlight>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We read three letter blends the same way we read 2 letter blends. Each letter keeps their sound. The words may look long, but you've got this!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splinter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the vowels first. I see i and I see e-r. This must be two syllables. Let's divide between the 2 middle consonants, n and t. My first syllable is s-p-l-i-n and second syllable is t-e-r. Let's sound it out! /s/ /p/ /l/ /i/ /n/ = "splin" and /t/ /er/ = "ter". Let's combine the syllables "splin" + "ter" = "splinter". Let's do another one.</a:t>
            </a:r>
            <a:endParaRPr sz="1200" b="1">
              <a:solidFill>
                <a:schemeClr val="dk1"/>
              </a:solidFill>
              <a:latin typeface="Poppins"/>
              <a:ea typeface="Poppins"/>
              <a:cs typeface="Poppins"/>
              <a:sym typeface="Poppins"/>
            </a:endParaRPr>
          </a:p>
        </p:txBody>
      </p:sp>
      <p:sp>
        <p:nvSpPr>
          <p:cNvPr id="53" name="Google Shape;5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4" name="Google Shape;5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throw</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Start with the vowels. I see o-w at the end of a word. Now, I'm looking at the consonants. T-h is actually a consonant digraph. I'm going to underline the t-h because t-h makes one sound. I think I'm ready to sound it out. /th/ /r/ /o/. Do it with me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throw</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/th/ /r/ /o/ = "throw". Smart blending!</a:t>
            </a:r>
            <a:endParaRPr sz="1200">
              <a:solidFill>
                <a:schemeClr val="dk1"/>
              </a:solidFill>
              <a:latin typeface="Poppins"/>
              <a:ea typeface="Poppins"/>
              <a:cs typeface="Poppins"/>
              <a:sym typeface="Poppins"/>
            </a:endParaRPr>
          </a:p>
        </p:txBody>
      </p:sp>
      <p:sp>
        <p:nvSpPr>
          <p:cNvPr id="78" name="Google Shape;78;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9" name="Google Shape;79;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splendid.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change to analyze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that it has two vowels and that tells me it's probably a 2 syllable word. I'm going to divide the word between the n and the d. I think I'm ready to sound it out. /s/ /p/ /l/ /e/ /n/ /d/ /i/ /d/ = "splendid". That's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"splendid".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shred.</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there is 1 vowel so probably a 1 syllable word. They should also notice that s-h is a digraph and underline it. Once you are sure students have identified that, prompt them to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I'm going to show you how I did it. You check to see if you did it the same way. /sh/ /r/ /e/ /d/ = "shred". Show me a thumbs up if we matched or a thumb sideways if you were almost there.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Three splendid thrones sat in glory.</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Those brains are growing!</a:t>
            </a:r>
            <a:endParaRPr sz="1200" b="1">
              <a:solidFill>
                <a:schemeClr val="dk1"/>
              </a:solidFill>
              <a:latin typeface="Poppins"/>
              <a:ea typeface="Poppins"/>
              <a:cs typeface="Poppins"/>
              <a:sym typeface="Poppins"/>
            </a:endParaRPr>
          </a:p>
        </p:txBody>
      </p:sp>
      <p:sp>
        <p:nvSpPr>
          <p:cNvPr id="97" name="Google Shape;97;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8" name="Google Shape;98;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scrap, shrub, strict, splice, spring, thriller</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2" name="Google Shape;122;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3" name="Google Shape;123;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shrank</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shrank</a:t>
            </a:r>
            <a:r>
              <a:rPr lang="en" sz="1200">
                <a:solidFill>
                  <a:schemeClr val="dk1"/>
                </a:solidFill>
                <a:latin typeface="Poppins"/>
                <a:ea typeface="Poppins"/>
                <a:cs typeface="Poppins"/>
                <a:sym typeface="Poppins"/>
              </a:rPr>
              <a:t>. Let's listen to the sounds and match the sound to the correct letter. The word is "shrank". Let's use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segment each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 word as students try segmenting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segmented the word, let's match spelling to sound. /sh/ /r/ = s-h-r. I hear a short a. So far we have s -h- r- a. My last sound is /n/ /k/. I think we spell that n-k. Let's put it all together. s-h-r-a-n-k = "shrank".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shrank </a:t>
            </a:r>
            <a:r>
              <a:rPr lang="en" sz="1200">
                <a:solidFill>
                  <a:schemeClr val="dk1"/>
                </a:solidFill>
                <a:latin typeface="Poppins"/>
                <a:ea typeface="Poppins"/>
                <a:cs typeface="Poppins"/>
                <a:sym typeface="Poppins"/>
              </a:rPr>
              <a:t>we write the letters s-h-r-a-n-k. </a:t>
            </a:r>
            <a:endParaRPr sz="1200">
              <a:solidFill>
                <a:schemeClr val="dk1"/>
              </a:solidFill>
              <a:latin typeface="Poppins"/>
              <a:ea typeface="Poppins"/>
              <a:cs typeface="Poppins"/>
              <a:sym typeface="Poppins"/>
            </a:endParaRPr>
          </a:p>
        </p:txBody>
      </p:sp>
      <p:sp>
        <p:nvSpPr>
          <p:cNvPr id="132" name="Google Shape;132;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3" name="Google Shape;133;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about if we spell </a:t>
            </a:r>
            <a:r>
              <a:rPr lang="en" sz="1200" i="1">
                <a:solidFill>
                  <a:schemeClr val="dk1"/>
                </a:solidFill>
                <a:latin typeface="Poppins"/>
                <a:ea typeface="Poppins"/>
                <a:cs typeface="Poppins"/>
                <a:sym typeface="Poppins"/>
              </a:rPr>
              <a:t>shrink?</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Encourage students to use what they did for spelling </a:t>
            </a:r>
            <a:r>
              <a:rPr lang="en" sz="1200" i="1">
                <a:solidFill>
                  <a:schemeClr val="dk1"/>
                </a:solidFill>
                <a:latin typeface="Poppins"/>
                <a:ea typeface="Poppins"/>
                <a:cs typeface="Poppins"/>
                <a:sym typeface="Poppins"/>
              </a:rPr>
              <a:t>shrank</a:t>
            </a:r>
            <a:r>
              <a:rPr lang="en" sz="1200">
                <a:solidFill>
                  <a:schemeClr val="dk1"/>
                </a:solidFill>
                <a:latin typeface="Poppins"/>
                <a:ea typeface="Poppins"/>
                <a:cs typeface="Poppins"/>
                <a:sym typeface="Poppins"/>
              </a:rPr>
              <a:t> and apply it to spelling </a:t>
            </a:r>
            <a:r>
              <a:rPr lang="en" sz="1200" i="1">
                <a:solidFill>
                  <a:schemeClr val="dk1"/>
                </a:solidFill>
                <a:latin typeface="Poppins"/>
                <a:ea typeface="Poppins"/>
                <a:cs typeface="Poppins"/>
                <a:sym typeface="Poppins"/>
              </a:rPr>
              <a:t>shrink</a:t>
            </a:r>
            <a:r>
              <a:rPr lang="en" sz="1200">
                <a:solidFill>
                  <a:schemeClr val="dk1"/>
                </a:solidFill>
                <a:latin typeface="Poppins"/>
                <a:ea typeface="Poppins"/>
                <a:cs typeface="Poppins"/>
                <a:sym typeface="Poppins"/>
              </a:rPr>
              <a:t>. Circulate and coach students as needed.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check! You check your work as I reveal my work. I spell </a:t>
            </a:r>
            <a:r>
              <a:rPr lang="en" sz="1200" i="1">
                <a:solidFill>
                  <a:schemeClr val="dk1"/>
                </a:solidFill>
                <a:latin typeface="Poppins"/>
                <a:ea typeface="Poppins"/>
                <a:cs typeface="Poppins"/>
                <a:sym typeface="Poppins"/>
              </a:rPr>
              <a:t>shrink</a:t>
            </a:r>
            <a:r>
              <a:rPr lang="en" sz="1200">
                <a:solidFill>
                  <a:schemeClr val="dk1"/>
                </a:solidFill>
                <a:latin typeface="Poppins"/>
                <a:ea typeface="Poppins"/>
                <a:cs typeface="Poppins"/>
                <a:sym typeface="Poppins"/>
              </a:rPr>
              <a:t> s-h-r-i-n-k. How did you do? Great thinking! Awesome job spelling words today!</a:t>
            </a:r>
            <a:endParaRPr sz="1200" b="1">
              <a:solidFill>
                <a:schemeClr val="dk1"/>
              </a:solidFill>
              <a:latin typeface="Poppins"/>
              <a:ea typeface="Poppins"/>
              <a:cs typeface="Poppins"/>
              <a:sym typeface="Poppins"/>
            </a:endParaRPr>
          </a:p>
        </p:txBody>
      </p:sp>
      <p:sp>
        <p:nvSpPr>
          <p:cNvPr id="151" name="Google Shape;151;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52" name="Google Shape;152;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people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by me telling you the word and then we can talk about what parts of the word follow the rules and what parts are confusing. The word is "people". How many people live in your home? Six people live in my home. Ok. This word is 2 syllables. Let's clap it. "peo" "ple".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clap out the syllables correctly.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Normally if we wanted a long e sound at the end of a syllable, we could have just an e, use the oa or oe spelling. This word uses e-o. We just have to accept it. Clap the syllables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the word into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second syllable is "ple". This actually follows the consonant l-e rule and says /p/ /l/ = "ple". This is a rule we talk about a lot more in Level D. Let's read the word again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this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a:t>
            </a:r>
            <a:r>
              <a:rPr lang="en" sz="1200" i="1">
                <a:solidFill>
                  <a:schemeClr val="dk1"/>
                </a:solidFill>
                <a:latin typeface="Poppins"/>
                <a:ea typeface="Poppins"/>
                <a:cs typeface="Poppins"/>
                <a:sym typeface="Poppins"/>
              </a:rPr>
              <a:t>people</a:t>
            </a:r>
            <a:r>
              <a:rPr lang="en" sz="1200">
                <a:solidFill>
                  <a:schemeClr val="dk1"/>
                </a:solidFill>
                <a:latin typeface="Poppins"/>
                <a:ea typeface="Poppins"/>
                <a:cs typeface="Poppins"/>
                <a:sym typeface="Poppins"/>
              </a:rPr>
              <a:t> again. Be sure students are segmenting the word accurately: /p/ /e/ /p/ /l/ (4 sounds). Display </a:t>
            </a:r>
            <a:r>
              <a:rPr lang="en" sz="1200" i="1">
                <a:solidFill>
                  <a:schemeClr val="dk1"/>
                </a:solidFill>
                <a:latin typeface="Poppins"/>
                <a:ea typeface="Poppins"/>
                <a:cs typeface="Poppins"/>
                <a:sym typeface="Poppins"/>
              </a:rPr>
              <a:t>school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Our second word is a little less confusing. S says /s/. C-h says /k/. O-o says /oo/ and l says /l/. Let's put it together. /s/ /k/ /oo/ /l/ = "school". Let's read the word again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this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students as they decode and read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people, school</a:t>
            </a:r>
            <a:endParaRPr sz="1200" b="1">
              <a:solidFill>
                <a:schemeClr val="dk1"/>
              </a:solidFill>
              <a:latin typeface="Poppins"/>
              <a:ea typeface="Poppins"/>
              <a:cs typeface="Poppins"/>
              <a:sym typeface="Poppins"/>
            </a:endParaRPr>
          </a:p>
        </p:txBody>
      </p:sp>
      <p:sp>
        <p:nvSpPr>
          <p:cNvPr id="169" name="Google Shape;169;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70" name="Google Shape;170;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9" name="Google Shape;19;p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108410" y="4893846"/>
            <a:ext cx="4169400" cy="53547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100"/>
              <a:buFont typeface="Arial"/>
              <a:buNone/>
            </a:pPr>
            <a:r>
              <a:rPr lang="en" sz="8100" b="1" i="0" u="none" strike="noStrike" cap="none">
                <a:solidFill>
                  <a:schemeClr val="accent1"/>
                </a:solidFill>
                <a:highlight>
                  <a:schemeClr val="lt1"/>
                </a:highlight>
                <a:latin typeface="Poppins"/>
                <a:ea typeface="Poppins"/>
                <a:cs typeface="Poppins"/>
                <a:sym typeface="Poppins"/>
              </a:rPr>
              <a:t>thr</a:t>
            </a:r>
            <a:r>
              <a:rPr lang="en" sz="8100" b="1" i="0" u="none" strike="noStrike" cap="none">
                <a:solidFill>
                  <a:srgbClr val="FF0000"/>
                </a:solidFill>
                <a:highlight>
                  <a:schemeClr val="lt1"/>
                </a:highlight>
                <a:latin typeface="Poppins"/>
                <a:ea typeface="Poppins"/>
                <a:cs typeface="Poppins"/>
                <a:sym typeface="Poppins"/>
              </a:rPr>
              <a:t>ow</a:t>
            </a:r>
            <a:r>
              <a:rPr lang="en" sz="2400" b="1" i="0" u="none" strike="noStrike" cap="none">
                <a:solidFill>
                  <a:srgbClr val="FF0000"/>
                </a:solidFill>
                <a:highlight>
                  <a:srgbClr val="FFFFFF"/>
                </a:highlight>
                <a:latin typeface="Poppins"/>
                <a:ea typeface="Poppins"/>
                <a:cs typeface="Poppins"/>
                <a:sym typeface="Poppins"/>
              </a:rPr>
              <a:t> </a:t>
            </a:r>
            <a:endParaRPr sz="64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900"/>
              <a:buFont typeface="Arial"/>
              <a:buNone/>
            </a:pPr>
            <a:r>
              <a:rPr lang="en" sz="5600" b="1" i="0" u="none" strike="noStrike" cap="none">
                <a:solidFill>
                  <a:schemeClr val="dk1"/>
                </a:solidFill>
                <a:highlight>
                  <a:schemeClr val="lt1"/>
                </a:highlight>
                <a:latin typeface="Poppins"/>
                <a:ea typeface="Poppins"/>
                <a:cs typeface="Poppins"/>
                <a:sym typeface="Poppins"/>
              </a:rPr>
              <a:t>/</a:t>
            </a:r>
            <a:r>
              <a:rPr lang="en" sz="5600" b="1" i="0" u="none" strike="noStrike" cap="none">
                <a:solidFill>
                  <a:schemeClr val="accent1"/>
                </a:solidFill>
                <a:highlight>
                  <a:schemeClr val="lt1"/>
                </a:highlight>
                <a:latin typeface="Poppins"/>
                <a:ea typeface="Poppins"/>
                <a:cs typeface="Poppins"/>
                <a:sym typeface="Poppins"/>
              </a:rPr>
              <a:t>th</a:t>
            </a:r>
            <a:r>
              <a:rPr lang="en" sz="5600" b="1" i="0" u="none" strike="noStrike" cap="none">
                <a:solidFill>
                  <a:schemeClr val="dk1"/>
                </a:solidFill>
                <a:highlight>
                  <a:schemeClr val="lt1"/>
                </a:highlight>
                <a:latin typeface="Poppins"/>
                <a:ea typeface="Poppins"/>
                <a:cs typeface="Poppins"/>
                <a:sym typeface="Poppins"/>
              </a:rPr>
              <a:t>/ /</a:t>
            </a:r>
            <a:r>
              <a:rPr lang="en" sz="5600" b="1" i="0" u="none" strike="noStrike" cap="none">
                <a:solidFill>
                  <a:schemeClr val="accent1"/>
                </a:solidFill>
                <a:highlight>
                  <a:schemeClr val="lt1"/>
                </a:highlight>
                <a:latin typeface="Poppins"/>
                <a:ea typeface="Poppins"/>
                <a:cs typeface="Poppins"/>
                <a:sym typeface="Poppins"/>
              </a:rPr>
              <a:t>r</a:t>
            </a:r>
            <a:r>
              <a:rPr lang="en" sz="5600" b="1" i="0" u="none" strike="noStrike" cap="none">
                <a:solidFill>
                  <a:schemeClr val="dk1"/>
                </a:solidFill>
                <a:highlight>
                  <a:schemeClr val="lt1"/>
                </a:highlight>
                <a:latin typeface="Poppins"/>
                <a:ea typeface="Poppins"/>
                <a:cs typeface="Poppins"/>
                <a:sym typeface="Poppins"/>
              </a:rPr>
              <a:t>/ /</a:t>
            </a:r>
            <a:r>
              <a:rPr lang="en" sz="5600" b="1" i="0" u="none" strike="noStrike" cap="none">
                <a:solidFill>
                  <a:srgbClr val="FF0000"/>
                </a:solidFill>
                <a:highlight>
                  <a:schemeClr val="lt1"/>
                </a:highlight>
                <a:latin typeface="Poppins"/>
                <a:ea typeface="Poppins"/>
                <a:cs typeface="Poppins"/>
                <a:sym typeface="Poppins"/>
              </a:rPr>
              <a:t>ō</a:t>
            </a:r>
            <a:r>
              <a:rPr lang="en" sz="5600" b="1" i="0" u="none" strike="noStrike" cap="none">
                <a:solidFill>
                  <a:schemeClr val="dk1"/>
                </a:solidFill>
                <a:highlight>
                  <a:schemeClr val="lt1"/>
                </a:highlight>
                <a:latin typeface="Poppins"/>
                <a:ea typeface="Poppins"/>
                <a:cs typeface="Poppins"/>
                <a:sym typeface="Poppins"/>
              </a:rPr>
              <a:t>/</a:t>
            </a:r>
            <a:r>
              <a:rPr lang="en" sz="5900" b="1" i="0" u="none" strike="noStrike" cap="none">
                <a:solidFill>
                  <a:schemeClr val="dk1"/>
                </a:solidFill>
                <a:highlight>
                  <a:schemeClr val="lt1"/>
                </a:highlight>
                <a:latin typeface="Poppins"/>
                <a:ea typeface="Poppins"/>
                <a:cs typeface="Poppins"/>
                <a:sym typeface="Poppins"/>
              </a:rPr>
              <a:t> </a:t>
            </a:r>
            <a:endParaRPr sz="62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100"/>
              <a:buFont typeface="Arial"/>
              <a:buNone/>
            </a:pPr>
            <a:endParaRPr sz="51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6800"/>
              <a:buFont typeface="Arial"/>
              <a:buNone/>
            </a:pPr>
            <a:r>
              <a:rPr lang="en" sz="6800" b="1" i="0" u="none" strike="noStrike" cap="none">
                <a:solidFill>
                  <a:schemeClr val="dk1"/>
                </a:solidFill>
                <a:highlight>
                  <a:schemeClr val="lt1"/>
                </a:highlight>
                <a:latin typeface="Poppins"/>
                <a:ea typeface="Poppins"/>
                <a:cs typeface="Poppins"/>
                <a:sym typeface="Poppins"/>
              </a:rPr>
              <a:t>= </a:t>
            </a:r>
            <a:r>
              <a:rPr lang="en" sz="6800" b="1" i="0" u="none" strike="noStrike" cap="none">
                <a:solidFill>
                  <a:schemeClr val="accent1"/>
                </a:solidFill>
                <a:highlight>
                  <a:schemeClr val="lt1"/>
                </a:highlight>
                <a:latin typeface="Poppins"/>
                <a:ea typeface="Poppins"/>
                <a:cs typeface="Poppins"/>
                <a:sym typeface="Poppins"/>
              </a:rPr>
              <a:t>thr</a:t>
            </a:r>
            <a:r>
              <a:rPr lang="en" sz="6800" b="1" i="0" u="none" strike="noStrike" cap="none">
                <a:solidFill>
                  <a:srgbClr val="FF0000"/>
                </a:solidFill>
                <a:highlight>
                  <a:schemeClr val="lt1"/>
                </a:highlight>
                <a:latin typeface="Poppins"/>
                <a:ea typeface="Poppins"/>
                <a:cs typeface="Poppins"/>
                <a:sym typeface="Poppins"/>
              </a:rPr>
              <a:t>ow</a:t>
            </a:r>
            <a:r>
              <a:rPr lang="en" sz="6800" b="1" i="0" u="none" strike="noStrike" cap="none">
                <a:solidFill>
                  <a:schemeClr val="dk1"/>
                </a:solidFill>
                <a:highlight>
                  <a:schemeClr val="lt1"/>
                </a:highlight>
                <a:latin typeface="Poppins"/>
                <a:ea typeface="Poppins"/>
                <a:cs typeface="Poppins"/>
                <a:sym typeface="Poppins"/>
              </a:rPr>
              <a:t> </a:t>
            </a:r>
            <a:endParaRPr sz="14300" b="1" i="0" u="none" strike="noStrike" cap="none">
              <a:solidFill>
                <a:schemeClr val="accent1"/>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402843" y="5213893"/>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7" name="Google Shape;27;p6"/>
          <p:cNvSpPr/>
          <p:nvPr/>
        </p:nvSpPr>
        <p:spPr>
          <a:xfrm>
            <a:off x="12063655" y="1463508"/>
            <a:ext cx="2258700" cy="2852100"/>
          </a:xfrm>
          <a:prstGeom prst="roundRect">
            <a:avLst>
              <a:gd name="adj" fmla="val 4846"/>
            </a:avLst>
          </a:prstGeom>
          <a:solidFill>
            <a:srgbClr val="006FB6"/>
          </a:solidFill>
          <a:ln>
            <a:noFill/>
          </a:ln>
        </p:spPr>
        <p:txBody>
          <a:bodyPr spcFirstLastPara="1" wrap="square" lIns="0" tIns="150800" rIns="0" bIns="150800" anchor="ctr" anchorCtr="0">
            <a:noAutofit/>
          </a:bodyPr>
          <a:lstStyle/>
          <a:p>
            <a:pPr marL="0" marR="0" lvl="0" indent="0" algn="ctr" rtl="0">
              <a:lnSpc>
                <a:spcPct val="100000"/>
              </a:lnSpc>
              <a:spcBef>
                <a:spcPts val="0"/>
              </a:spcBef>
              <a:spcAft>
                <a:spcPts val="0"/>
              </a:spcAft>
              <a:buClr>
                <a:srgbClr val="FFFFFF"/>
              </a:buClr>
              <a:buSzPts val="2600"/>
              <a:buFont typeface="Arial"/>
              <a:buNone/>
            </a:pPr>
            <a:r>
              <a:rPr lang="en" sz="2600" b="1" i="0" u="none" strike="noStrike" cap="none">
                <a:solidFill>
                  <a:srgbClr val="FFFFFF"/>
                </a:solidFill>
                <a:latin typeface="Poppins"/>
                <a:ea typeface="Poppins"/>
                <a:cs typeface="Poppins"/>
                <a:sym typeface="Poppins"/>
              </a:rPr>
              <a:t>Consonant</a:t>
            </a:r>
            <a:endParaRPr sz="26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rgbClr val="FFFFFF"/>
              </a:buClr>
              <a:buSzPts val="2600"/>
              <a:buFont typeface="Arial"/>
              <a:buNone/>
            </a:pPr>
            <a:r>
              <a:rPr lang="en" sz="2600" b="1" i="0" u="none" strike="noStrike" cap="none">
                <a:solidFill>
                  <a:srgbClr val="FFFFFF"/>
                </a:solidFill>
                <a:latin typeface="Poppins"/>
                <a:ea typeface="Poppins"/>
                <a:cs typeface="Poppins"/>
                <a:sym typeface="Poppins"/>
              </a:rPr>
              <a:t>Blends  </a:t>
            </a:r>
            <a:endParaRPr sz="2600" b="1" i="0" u="none" strike="noStrike" cap="none">
              <a:solidFill>
                <a:srgbClr val="FFFFFF"/>
              </a:solidFill>
              <a:latin typeface="Poppins"/>
              <a:ea typeface="Poppins"/>
              <a:cs typeface="Poppins"/>
              <a:sym typeface="Poppins"/>
            </a:endParaRPr>
          </a:p>
        </p:txBody>
      </p:sp>
      <p:sp>
        <p:nvSpPr>
          <p:cNvPr id="28" name="Google Shape;28;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5">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8220243" y="2387147"/>
            <a:ext cx="10585298" cy="8157480"/>
          </a:xfrm>
          <a:prstGeom prst="rect">
            <a:avLst/>
          </a:prstGeom>
          <a:noFill/>
          <a:ln>
            <a:noFill/>
          </a:ln>
        </p:spPr>
      </p:pic>
      <p:pic>
        <p:nvPicPr>
          <p:cNvPr id="41" name="Google Shape;41;p7"/>
          <p:cNvPicPr preferRelativeResize="0"/>
          <p:nvPr/>
        </p:nvPicPr>
        <p:blipFill rotWithShape="1">
          <a:blip r:embed="rId4">
            <a:alphaModFix/>
          </a:blip>
          <a:srcRect/>
          <a:stretch/>
        </p:blipFill>
        <p:spPr>
          <a:xfrm>
            <a:off x="8220243" y="2387147"/>
            <a:ext cx="10585298" cy="8157480"/>
          </a:xfrm>
          <a:prstGeom prst="rect">
            <a:avLst/>
          </a:prstGeom>
          <a:noFill/>
          <a:ln>
            <a:noFill/>
          </a:ln>
        </p:spPr>
      </p:pic>
      <p:pic>
        <p:nvPicPr>
          <p:cNvPr id="42" name="Google Shape;42;p7"/>
          <p:cNvPicPr preferRelativeResize="0"/>
          <p:nvPr/>
        </p:nvPicPr>
        <p:blipFill rotWithShape="1">
          <a:blip r:embed="rId5">
            <a:alphaModFix/>
          </a:blip>
          <a:srcRect/>
          <a:stretch/>
        </p:blipFill>
        <p:spPr>
          <a:xfrm>
            <a:off x="8220243" y="2387147"/>
            <a:ext cx="10585298" cy="8157480"/>
          </a:xfrm>
          <a:prstGeom prst="rect">
            <a:avLst/>
          </a:prstGeom>
          <a:noFill/>
          <a:ln>
            <a:noFill/>
          </a:ln>
        </p:spPr>
      </p:pic>
      <p:sp>
        <p:nvSpPr>
          <p:cNvPr id="43" name="Google Shape;43;p7"/>
          <p:cNvSpPr/>
          <p:nvPr/>
        </p:nvSpPr>
        <p:spPr>
          <a:xfrm>
            <a:off x="10136291" y="6325475"/>
            <a:ext cx="2371200" cy="1061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4" name="Google Shape;44;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5" name="Google Shape;45;p7"/>
          <p:cNvGrpSpPr/>
          <p:nvPr/>
        </p:nvGrpSpPr>
        <p:grpSpPr>
          <a:xfrm>
            <a:off x="599448" y="3308558"/>
            <a:ext cx="2489999" cy="2588607"/>
            <a:chOff x="599452" y="3110429"/>
            <a:chExt cx="2680589" cy="2786745"/>
          </a:xfrm>
        </p:grpSpPr>
        <p:sp>
          <p:nvSpPr>
            <p:cNvPr id="46" name="Google Shape;46;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8" name="Google Shape;48;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0" name="Google Shape;50;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p:tgtEl>
                                          <p:spTgt spid="40"/>
                                        </p:tgtEl>
                                        <p:attrNameLst>
                                          <p:attrName>ppt_w</p:attrName>
                                        </p:attrNameLst>
                                      </p:cBhvr>
                                      <p:tavLst>
                                        <p:tav tm="0">
                                          <p:val>
                                            <p:strVal val="0"/>
                                          </p:val>
                                        </p:tav>
                                        <p:tav tm="100000">
                                          <p:val>
                                            <p:strVal val="#ppt_w"/>
                                          </p:val>
                                        </p:tav>
                                      </p:tavLst>
                                    </p:anim>
                                    <p:anim calcmode="lin" valueType="num">
                                      <p:cBhvr additive="base">
                                        <p:cTn id="8" dur="1000"/>
                                        <p:tgtEl>
                                          <p:spTgt spid="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ppt_w</p:attrName>
                                        </p:attrNameLst>
                                      </p:cBhvr>
                                      <p:tavLst>
                                        <p:tav tm="0">
                                          <p:val>
                                            <p:strVal val="0"/>
                                          </p:val>
                                        </p:tav>
                                        <p:tav tm="100000">
                                          <p:val>
                                            <p:strVal val="#ppt_w"/>
                                          </p:val>
                                        </p:tav>
                                      </p:tavLst>
                                    </p:anim>
                                    <p:anim calcmode="lin" valueType="num">
                                      <p:cBhvr additive="base">
                                        <p:cTn id="14" dur="1000"/>
                                        <p:tgtEl>
                                          <p:spTgt spid="4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p:tgtEl>
                                          <p:spTgt spid="42"/>
                                        </p:tgtEl>
                                        <p:attrNameLst>
                                          <p:attrName>ppt_w</p:attrName>
                                        </p:attrNameLst>
                                      </p:cBhvr>
                                      <p:tavLst>
                                        <p:tav tm="0">
                                          <p:val>
                                            <p:strVal val="0"/>
                                          </p:val>
                                        </p:tav>
                                        <p:tav tm="100000">
                                          <p:val>
                                            <p:strVal val="#ppt_w"/>
                                          </p:val>
                                        </p:tav>
                                      </p:tavLst>
                                    </p:anim>
                                    <p:anim calcmode="lin" valueType="num">
                                      <p:cBhvr additive="base">
                                        <p:cTn id="20" dur="1000"/>
                                        <p:tgtEl>
                                          <p:spTgt spid="4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7" name="Google Shape;57;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000" b="1" i="0" u="none" strike="noStrike" cap="none">
                <a:solidFill>
                  <a:schemeClr val="lt1"/>
                </a:solidFill>
                <a:latin typeface="Poppins"/>
                <a:ea typeface="Poppins"/>
                <a:cs typeface="Poppins"/>
                <a:sym typeface="Poppins"/>
              </a:rPr>
              <a:t>splinter</a:t>
            </a:r>
            <a:endParaRPr sz="11000" b="1" i="0" u="none" strike="noStrike" cap="none">
              <a:solidFill>
                <a:schemeClr val="lt1"/>
              </a:solidFill>
              <a:latin typeface="Poppins"/>
              <a:ea typeface="Poppins"/>
              <a:cs typeface="Poppins"/>
              <a:sym typeface="Poppins"/>
            </a:endParaRPr>
          </a:p>
        </p:txBody>
      </p:sp>
      <p:sp>
        <p:nvSpPr>
          <p:cNvPr id="58" name="Google Shape;58;p8"/>
          <p:cNvSpPr/>
          <p:nvPr/>
        </p:nvSpPr>
        <p:spPr>
          <a:xfrm>
            <a:off x="9950885"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9" name="Google Shape;59;p8"/>
          <p:cNvSpPr/>
          <p:nvPr/>
        </p:nvSpPr>
        <p:spPr>
          <a:xfrm>
            <a:off x="9286869" y="527184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223237"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11454313" y="439682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0789529"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1372813"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2027840"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5" name="Google Shape;65;p8"/>
          <p:cNvCxnSpPr/>
          <p:nvPr/>
        </p:nvCxnSpPr>
        <p:spPr>
          <a:xfrm>
            <a:off x="13313017" y="4118769"/>
            <a:ext cx="1434900" cy="0"/>
          </a:xfrm>
          <a:prstGeom prst="straightConnector1">
            <a:avLst/>
          </a:prstGeom>
          <a:noFill/>
          <a:ln w="76200" cap="flat" cmpd="sng">
            <a:solidFill>
              <a:srgbClr val="EDC31B"/>
            </a:solidFill>
            <a:prstDash val="solid"/>
            <a:round/>
            <a:headEnd type="none" w="sm" len="sm"/>
            <a:tailEnd type="none" w="sm" len="sm"/>
          </a:ln>
        </p:spPr>
      </p:cxnSp>
      <p:sp>
        <p:nvSpPr>
          <p:cNvPr id="66" name="Google Shape;66;p8"/>
          <p:cNvSpPr/>
          <p:nvPr/>
        </p:nvSpPr>
        <p:spPr>
          <a:xfrm>
            <a:off x="13929396" y="439682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8"/>
          <p:cNvSpPr/>
          <p:nvPr/>
        </p:nvSpPr>
        <p:spPr>
          <a:xfrm>
            <a:off x="12794741" y="4888541"/>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8" name="Google Shape;68;p8"/>
          <p:cNvSpPr/>
          <p:nvPr/>
        </p:nvSpPr>
        <p:spPr>
          <a:xfrm>
            <a:off x="13561664" y="4888568"/>
            <a:ext cx="1186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9" name="Google Shape;69;p8"/>
          <p:cNvCxnSpPr/>
          <p:nvPr/>
        </p:nvCxnSpPr>
        <p:spPr>
          <a:xfrm>
            <a:off x="12703399" y="2140889"/>
            <a:ext cx="0" cy="1977900"/>
          </a:xfrm>
          <a:prstGeom prst="straightConnector1">
            <a:avLst/>
          </a:prstGeom>
          <a:noFill/>
          <a:ln w="76200" cap="flat" cmpd="sng">
            <a:solidFill>
              <a:srgbClr val="EDC31B"/>
            </a:solidFill>
            <a:prstDash val="solid"/>
            <a:round/>
            <a:headEnd type="none" w="sm" len="sm"/>
            <a:tailEnd type="none" w="sm" len="sm"/>
          </a:ln>
        </p:spPr>
      </p:cxnSp>
      <p:sp>
        <p:nvSpPr>
          <p:cNvPr id="70" name="Google Shape;70;p8"/>
          <p:cNvSpPr txBox="1"/>
          <p:nvPr/>
        </p:nvSpPr>
        <p:spPr>
          <a:xfrm>
            <a:off x="8848059" y="6808281"/>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000" b="1" i="0" u="none" strike="noStrike" cap="none">
                <a:solidFill>
                  <a:schemeClr val="lt1"/>
                </a:solidFill>
                <a:latin typeface="Poppins"/>
                <a:ea typeface="Poppins"/>
                <a:cs typeface="Poppins"/>
                <a:sym typeface="Poppins"/>
              </a:rPr>
              <a:t>splinter</a:t>
            </a:r>
            <a:endParaRPr sz="11000" b="1" i="0" u="none" strike="noStrike" cap="none">
              <a:solidFill>
                <a:schemeClr val="lt1"/>
              </a:solidFill>
              <a:latin typeface="Poppins"/>
              <a:ea typeface="Poppins"/>
              <a:cs typeface="Poppins"/>
              <a:sym typeface="Poppins"/>
            </a:endParaRPr>
          </a:p>
        </p:txBody>
      </p:sp>
      <p:sp>
        <p:nvSpPr>
          <p:cNvPr id="71" name="Google Shape;71;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2" name="Google Shape;72;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73" name="Google Shape;73;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4" name="Google Shape;74;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5" name="Google Shape;75;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
                                        <p:tgtEl>
                                          <p:spTgt spid="65"/>
                                        </p:tgtEl>
                                      </p:cBhvr>
                                    </p:animEffect>
                                  </p:childTnLst>
                                </p:cTn>
                              </p:par>
                              <p:par>
                                <p:cTn id="17" presetID="10"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1"/>
                                        <p:tgtEl>
                                          <p:spTgt spid="66"/>
                                        </p:tgtEl>
                                      </p:cBhvr>
                                    </p:animEffect>
                                  </p:childTnLst>
                                </p:cTn>
                              </p:par>
                              <p:par>
                                <p:cTn id="20" presetID="1"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1"/>
                                        <p:tgtEl>
                                          <p:spTgt spid="6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1"/>
                                          </p:stCondLst>
                                        </p:cTn>
                                        <p:tgtEl>
                                          <p:spTgt spid="6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1"/>
                                          </p:stCondLst>
                                        </p:cTn>
                                        <p:tgtEl>
                                          <p:spTgt spid="5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1"/>
                                          </p:stCondLst>
                                        </p:cTn>
                                        <p:tgtEl>
                                          <p:spTgt spid="6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1"/>
                                          </p:stCondLst>
                                        </p:cTn>
                                        <p:tgtEl>
                                          <p:spTgt spid="6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1"/>
                                        <p:tgtEl>
                                          <p:spTgt spid="67"/>
                                        </p:tgtEl>
                                      </p:cBhvr>
                                    </p:animEffect>
                                  </p:childTnLst>
                                </p:cTn>
                              </p:par>
                              <p:par>
                                <p:cTn id="60" presetID="1" presetClass="exit" presetSubtype="0" fill="hold" nodeType="withEffect">
                                  <p:stCondLst>
                                    <p:cond delay="0"/>
                                  </p:stCondLst>
                                  <p:childTnLst>
                                    <p:set>
                                      <p:cBhvr>
                                        <p:cTn id="61" dur="1" fill="hold">
                                          <p:stCondLst>
                                            <p:cond delay="1"/>
                                          </p:stCondLst>
                                        </p:cTn>
                                        <p:tgtEl>
                                          <p:spTgt spid="6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1"/>
                                        <p:tgtEl>
                                          <p:spTgt spid="68"/>
                                        </p:tgtEl>
                                      </p:cBhvr>
                                    </p:animEffect>
                                  </p:childTnLst>
                                </p:cTn>
                              </p:par>
                              <p:par>
                                <p:cTn id="67" presetID="1" presetClass="exit" presetSubtype="0" fill="hold" nodeType="withEffect">
                                  <p:stCondLst>
                                    <p:cond delay="0"/>
                                  </p:stCondLst>
                                  <p:childTnLst>
                                    <p:set>
                                      <p:cBhvr>
                                        <p:cTn id="68" dur="1" fill="hold">
                                          <p:stCondLst>
                                            <p:cond delay="1"/>
                                          </p:stCondLst>
                                        </p:cTn>
                                        <p:tgtEl>
                                          <p:spTgt spid="6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childTnLst>
                                </p:cTn>
                              </p:par>
                              <p:par>
                                <p:cTn id="74" presetID="1" presetClass="exit" presetSubtype="0" fill="hold" nodeType="withEffect">
                                  <p:stCondLst>
                                    <p:cond delay="0"/>
                                  </p:stCondLst>
                                  <p:childTnLst>
                                    <p:set>
                                      <p:cBhvr>
                                        <p:cTn id="75" dur="1" fill="hold">
                                          <p:stCondLst>
                                            <p:cond delay="1"/>
                                          </p:stCondLst>
                                        </p:cTn>
                                        <p:tgtEl>
                                          <p:spTgt spid="68"/>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1"/>
                                          </p:stCondLst>
                                        </p:cTn>
                                        <p:tgtEl>
                                          <p:spTgt spid="5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9"/>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82" name="Google Shape;82;p9"/>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throw</a:t>
            </a:r>
            <a:endParaRPr sz="12000" b="1" i="0" u="none" strike="noStrike" cap="none">
              <a:solidFill>
                <a:schemeClr val="lt1"/>
              </a:solidFill>
              <a:latin typeface="Poppins"/>
              <a:ea typeface="Poppins"/>
              <a:cs typeface="Poppins"/>
              <a:sym typeface="Poppins"/>
            </a:endParaRPr>
          </a:p>
        </p:txBody>
      </p:sp>
      <p:sp>
        <p:nvSpPr>
          <p:cNvPr id="83" name="Google Shape;83;p9"/>
          <p:cNvSpPr/>
          <p:nvPr/>
        </p:nvSpPr>
        <p:spPr>
          <a:xfrm>
            <a:off x="11273034"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p:nvPr/>
        </p:nvSpPr>
        <p:spPr>
          <a:xfrm>
            <a:off x="9487693" y="5271873"/>
            <a:ext cx="52605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9640297" y="4847884"/>
            <a:ext cx="13380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12788940" y="4277793"/>
            <a:ext cx="388500" cy="410400"/>
          </a:xfrm>
          <a:prstGeom prst="ellipse">
            <a:avLst/>
          </a:prstGeom>
          <a:solidFill>
            <a:srgbClr val="D7E8AF"/>
          </a:solidFill>
          <a:ln w="9525"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12343863" y="4788343"/>
            <a:ext cx="1798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28575"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8" name="Google Shape;88;p9"/>
          <p:cNvCxnSpPr/>
          <p:nvPr/>
        </p:nvCxnSpPr>
        <p:spPr>
          <a:xfrm>
            <a:off x="9640303" y="4098647"/>
            <a:ext cx="1434900" cy="0"/>
          </a:xfrm>
          <a:prstGeom prst="straightConnector1">
            <a:avLst/>
          </a:prstGeom>
          <a:noFill/>
          <a:ln w="38100" cap="flat" cmpd="sng">
            <a:solidFill>
              <a:srgbClr val="EDC31B"/>
            </a:solidFill>
            <a:prstDash val="solid"/>
            <a:round/>
            <a:headEnd type="none" w="sm" len="sm"/>
            <a:tailEnd type="none" w="sm" len="sm"/>
          </a:ln>
        </p:spPr>
      </p:cxnSp>
      <p:cxnSp>
        <p:nvCxnSpPr>
          <p:cNvPr id="89" name="Google Shape;89;p9"/>
          <p:cNvCxnSpPr/>
          <p:nvPr/>
        </p:nvCxnSpPr>
        <p:spPr>
          <a:xfrm>
            <a:off x="12342763" y="4118109"/>
            <a:ext cx="1434900" cy="0"/>
          </a:xfrm>
          <a:prstGeom prst="straightConnector1">
            <a:avLst/>
          </a:prstGeom>
          <a:noFill/>
          <a:ln w="38100" cap="flat" cmpd="sng">
            <a:solidFill>
              <a:srgbClr val="EDC31B"/>
            </a:solidFill>
            <a:prstDash val="solid"/>
            <a:round/>
            <a:headEnd type="none" w="sm" len="sm"/>
            <a:tailEnd type="none" w="sm" len="sm"/>
          </a:ln>
        </p:spPr>
      </p:cxnSp>
      <p:sp>
        <p:nvSpPr>
          <p:cNvPr id="90" name="Google Shape;90;p9"/>
          <p:cNvSpPr txBox="1"/>
          <p:nvPr/>
        </p:nvSpPr>
        <p:spPr>
          <a:xfrm>
            <a:off x="8848059" y="6855947"/>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throw</a:t>
            </a:r>
            <a:endParaRPr sz="12000" b="1" i="0" u="none" strike="noStrike" cap="none">
              <a:solidFill>
                <a:schemeClr val="lt1"/>
              </a:solidFill>
              <a:latin typeface="Poppins"/>
              <a:ea typeface="Poppins"/>
              <a:cs typeface="Poppins"/>
              <a:sym typeface="Poppins"/>
            </a:endParaRPr>
          </a:p>
        </p:txBody>
      </p:sp>
      <p:sp>
        <p:nvSpPr>
          <p:cNvPr id="91" name="Google Shape;91;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2" name="Google Shape;92;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93" name="Google Shape;93;p9"/>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pic>
        <p:nvPicPr>
          <p:cNvPr id="94" name="Google Shape;94;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8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1"/>
                                        <p:tgtEl>
                                          <p:spTgt spid="88"/>
                                        </p:tgtEl>
                                      </p:cBhvr>
                                    </p:animEffect>
                                  </p:childTnLst>
                                </p:cTn>
                              </p:par>
                              <p:par>
                                <p:cTn id="17" presetID="10" presetClass="entr" presetSubtype="0"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1"/>
                                        <p:tgtEl>
                                          <p:spTgt spid="89"/>
                                        </p:tgtEl>
                                      </p:cBhvr>
                                    </p:animEffect>
                                  </p:childTnLst>
                                </p:cTn>
                              </p:par>
                              <p:par>
                                <p:cTn id="20" presetID="1" presetClass="entr" presetSubtype="0" fill="hold" nodeType="withEffect">
                                  <p:stCondLst>
                                    <p:cond delay="0"/>
                                  </p:stCondLst>
                                  <p:childTnLst>
                                    <p:set>
                                      <p:cBhvr>
                                        <p:cTn id="21" dur="1" fill="hold">
                                          <p:stCondLst>
                                            <p:cond delay="0"/>
                                          </p:stCondLst>
                                        </p:cTn>
                                        <p:tgtEl>
                                          <p:spTgt spid="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1"/>
                                          </p:stCondLst>
                                        </p:cTn>
                                        <p:tgtEl>
                                          <p:spTgt spid="8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7"/>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8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childTnLst>
                                </p:cTn>
                              </p:par>
                              <p:par>
                                <p:cTn id="43" presetID="1" presetClass="exit" presetSubtype="0" fill="hold" nodeType="withEffect">
                                  <p:stCondLst>
                                    <p:cond delay="0"/>
                                  </p:stCondLst>
                                  <p:childTnLst>
                                    <p:set>
                                      <p:cBhvr>
                                        <p:cTn id="44" dur="1" fill="hold">
                                          <p:stCondLst>
                                            <p:cond delay="1"/>
                                          </p:stCondLst>
                                        </p:cTn>
                                        <p:tgtEl>
                                          <p:spTgt spid="8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1"/>
                                          </p:stCondLst>
                                        </p:cTn>
                                        <p:tgtEl>
                                          <p:spTgt spid="8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10"/>
          <p:cNvGrpSpPr/>
          <p:nvPr/>
        </p:nvGrpSpPr>
        <p:grpSpPr>
          <a:xfrm>
            <a:off x="8226309" y="2709914"/>
            <a:ext cx="4695875" cy="2641178"/>
            <a:chOff x="5784675" y="818500"/>
            <a:chExt cx="2737800" cy="1941900"/>
          </a:xfrm>
        </p:grpSpPr>
        <p:sp>
          <p:nvSpPr>
            <p:cNvPr id="101" name="Google Shape;101;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2" name="Google Shape;102;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8100"/>
                <a:buFont typeface="Arial"/>
                <a:buNone/>
              </a:pPr>
              <a:r>
                <a:rPr lang="en" sz="6300" b="1" i="0" u="none" strike="noStrike" cap="none">
                  <a:solidFill>
                    <a:schemeClr val="accent1"/>
                  </a:solidFill>
                  <a:latin typeface="Poppins"/>
                  <a:ea typeface="Poppins"/>
                  <a:cs typeface="Poppins"/>
                  <a:sym typeface="Poppins"/>
                </a:rPr>
                <a:t>splendid</a:t>
              </a:r>
              <a:endParaRPr sz="6300" b="1" i="0" u="none" strike="noStrike" cap="none">
                <a:solidFill>
                  <a:schemeClr val="accent1"/>
                </a:solidFill>
                <a:latin typeface="Poppins"/>
                <a:ea typeface="Poppins"/>
                <a:cs typeface="Poppins"/>
                <a:sym typeface="Poppins"/>
              </a:endParaRPr>
            </a:p>
          </p:txBody>
        </p:sp>
      </p:grpSp>
      <p:grpSp>
        <p:nvGrpSpPr>
          <p:cNvPr id="103" name="Google Shape;103;p10"/>
          <p:cNvGrpSpPr/>
          <p:nvPr/>
        </p:nvGrpSpPr>
        <p:grpSpPr>
          <a:xfrm>
            <a:off x="13852174" y="2709942"/>
            <a:ext cx="4376100" cy="2641178"/>
            <a:chOff x="5784675" y="907452"/>
            <a:chExt cx="2737800" cy="1941900"/>
          </a:xfrm>
        </p:grpSpPr>
        <p:sp>
          <p:nvSpPr>
            <p:cNvPr id="104" name="Google Shape;104;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5" name="Google Shape;105;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200"/>
                <a:buFont typeface="Arial"/>
                <a:buNone/>
              </a:pPr>
              <a:r>
                <a:rPr lang="en" sz="6400" b="1" i="0" u="none" strike="noStrike" cap="none">
                  <a:solidFill>
                    <a:schemeClr val="accent1"/>
                  </a:solidFill>
                  <a:latin typeface="Poppins"/>
                  <a:ea typeface="Poppins"/>
                  <a:cs typeface="Poppins"/>
                  <a:sym typeface="Poppins"/>
                </a:rPr>
                <a:t>shred</a:t>
              </a:r>
              <a:endParaRPr sz="6400" b="1" i="0" u="none" strike="noStrike" cap="none">
                <a:solidFill>
                  <a:schemeClr val="accent1"/>
                </a:solidFill>
                <a:latin typeface="Poppins"/>
                <a:ea typeface="Poppins"/>
                <a:cs typeface="Poppins"/>
                <a:sym typeface="Poppins"/>
              </a:endParaRPr>
            </a:p>
          </p:txBody>
        </p:sp>
      </p:grpSp>
      <p:grpSp>
        <p:nvGrpSpPr>
          <p:cNvPr id="106" name="Google Shape;106;p10"/>
          <p:cNvGrpSpPr/>
          <p:nvPr/>
        </p:nvGrpSpPr>
        <p:grpSpPr>
          <a:xfrm>
            <a:off x="8230788" y="5613125"/>
            <a:ext cx="9999267" cy="3187046"/>
            <a:chOff x="5784675" y="818500"/>
            <a:chExt cx="2737800" cy="1941900"/>
          </a:xfrm>
        </p:grpSpPr>
        <p:sp>
          <p:nvSpPr>
            <p:cNvPr id="107" name="Google Shape;10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8" name="Google Shape;108;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5000" b="1" i="0" u="none" strike="noStrike" cap="none">
                  <a:solidFill>
                    <a:schemeClr val="accent1"/>
                  </a:solidFill>
                  <a:latin typeface="Poppins"/>
                  <a:ea typeface="Poppins"/>
                  <a:cs typeface="Poppins"/>
                  <a:sym typeface="Poppins"/>
                </a:rPr>
                <a:t>Three splendid thrones </a:t>
              </a:r>
              <a:endParaRPr sz="5000" b="1" i="0" u="none" strike="noStrike" cap="none">
                <a:solidFill>
                  <a:schemeClr val="accent1"/>
                </a:solidFill>
                <a:latin typeface="Poppins"/>
                <a:ea typeface="Poppins"/>
                <a:cs typeface="Poppins"/>
                <a:sym typeface="Poppins"/>
              </a:endParaRPr>
            </a:p>
            <a:p>
              <a:pPr marL="0" marR="0" lvl="0" indent="0" algn="ctr" rtl="0">
                <a:lnSpc>
                  <a:spcPct val="115000"/>
                </a:lnSpc>
                <a:spcBef>
                  <a:spcPts val="0"/>
                </a:spcBef>
                <a:spcAft>
                  <a:spcPts val="0"/>
                </a:spcAft>
                <a:buClr>
                  <a:srgbClr val="000000"/>
                </a:buClr>
                <a:buSzPts val="7700"/>
                <a:buFont typeface="Arial"/>
                <a:buNone/>
              </a:pPr>
              <a:r>
                <a:rPr lang="en" sz="5000" b="1" i="0" u="none" strike="noStrike" cap="none">
                  <a:solidFill>
                    <a:schemeClr val="accent1"/>
                  </a:solidFill>
                  <a:latin typeface="Poppins"/>
                  <a:ea typeface="Poppins"/>
                  <a:cs typeface="Poppins"/>
                  <a:sym typeface="Poppins"/>
                </a:rPr>
                <a:t>sat in glory. </a:t>
              </a:r>
              <a:endParaRPr sz="5000" b="1" i="0" u="none" strike="noStrike" cap="none">
                <a:solidFill>
                  <a:schemeClr val="accent1"/>
                </a:solidFill>
                <a:latin typeface="Poppins"/>
                <a:ea typeface="Poppins"/>
                <a:cs typeface="Poppins"/>
                <a:sym typeface="Poppins"/>
              </a:endParaRPr>
            </a:p>
          </p:txBody>
        </p:sp>
      </p:grpSp>
      <p:cxnSp>
        <p:nvCxnSpPr>
          <p:cNvPr id="109" name="Google Shape;109;p10"/>
          <p:cNvCxnSpPr/>
          <p:nvPr/>
        </p:nvCxnSpPr>
        <p:spPr>
          <a:xfrm>
            <a:off x="14808061" y="4632101"/>
            <a:ext cx="984600" cy="0"/>
          </a:xfrm>
          <a:prstGeom prst="straightConnector1">
            <a:avLst/>
          </a:prstGeom>
          <a:noFill/>
          <a:ln w="76200" cap="flat" cmpd="sng">
            <a:solidFill>
              <a:schemeClr val="accent4"/>
            </a:solidFill>
            <a:prstDash val="solid"/>
            <a:round/>
            <a:headEnd type="none" w="sm" len="sm"/>
            <a:tailEnd type="none" w="sm" len="sm"/>
          </a:ln>
        </p:spPr>
      </p:cxnSp>
      <p:sp>
        <p:nvSpPr>
          <p:cNvPr id="110" name="Google Shape;110;p10"/>
          <p:cNvSpPr/>
          <p:nvPr/>
        </p:nvSpPr>
        <p:spPr>
          <a:xfrm>
            <a:off x="16350221" y="4641904"/>
            <a:ext cx="331500" cy="346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11" name="Google Shape;111;p10"/>
          <p:cNvCxnSpPr/>
          <p:nvPr/>
        </p:nvCxnSpPr>
        <p:spPr>
          <a:xfrm>
            <a:off x="11037935" y="3310862"/>
            <a:ext cx="0" cy="1680600"/>
          </a:xfrm>
          <a:prstGeom prst="straightConnector1">
            <a:avLst/>
          </a:prstGeom>
          <a:noFill/>
          <a:ln w="76200" cap="flat" cmpd="sng">
            <a:solidFill>
              <a:srgbClr val="EDC31B"/>
            </a:solidFill>
            <a:prstDash val="solid"/>
            <a:round/>
            <a:headEnd type="none" w="sm" len="sm"/>
            <a:tailEnd type="none" w="sm" len="sm"/>
          </a:ln>
        </p:spPr>
      </p:cxnSp>
      <p:sp>
        <p:nvSpPr>
          <p:cNvPr id="112" name="Google Shape;112;p10"/>
          <p:cNvSpPr/>
          <p:nvPr/>
        </p:nvSpPr>
        <p:spPr>
          <a:xfrm>
            <a:off x="10112266" y="4641904"/>
            <a:ext cx="331500" cy="346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3" name="Google Shape;113;p10"/>
          <p:cNvSpPr/>
          <p:nvPr/>
        </p:nvSpPr>
        <p:spPr>
          <a:xfrm>
            <a:off x="11492442" y="4641904"/>
            <a:ext cx="331500" cy="346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4" name="Google Shape;114;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5" name="Google Shape;115;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6" name="Google Shape;116;p10"/>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7" name="Google Shape;117;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18" name="Google Shape;118;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9" name="Google Shape;119;p10"/>
          <p:cNvPicPr preferRelativeResize="0"/>
          <p:nvPr/>
        </p:nvPicPr>
        <p:blipFill rotWithShape="1">
          <a:blip r:embed="rId5">
            <a:alphaModFix/>
          </a:blip>
          <a:srcRect/>
          <a:stretch/>
        </p:blipFill>
        <p:spPr>
          <a:xfrm>
            <a:off x="16087575" y="8984200"/>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1000"/>
                                        <p:tgtEl>
                                          <p:spTgt spid="100"/>
                                        </p:tgtEl>
                                        <p:attrNameLst>
                                          <p:attrName>ppt_w</p:attrName>
                                        </p:attrNameLst>
                                      </p:cBhvr>
                                      <p:tavLst>
                                        <p:tav tm="0">
                                          <p:val>
                                            <p:strVal val="0"/>
                                          </p:val>
                                        </p:tav>
                                        <p:tav tm="100000">
                                          <p:val>
                                            <p:strVal val="#ppt_w"/>
                                          </p:val>
                                        </p:tav>
                                      </p:tavLst>
                                    </p:anim>
                                    <p:anim calcmode="lin" valueType="num">
                                      <p:cBhvr additive="base">
                                        <p:cTn id="13" dur="1000"/>
                                        <p:tgtEl>
                                          <p:spTgt spid="10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1"/>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Effect transition="in" filter="fade">
                                      <p:cBhvr>
                                        <p:cTn id="21" dur="1"/>
                                        <p:tgtEl>
                                          <p:spTgt spid="1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1"/>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1000"/>
                                        <p:tgtEl>
                                          <p:spTgt spid="103"/>
                                        </p:tgtEl>
                                        <p:attrNameLst>
                                          <p:attrName>ppt_w</p:attrName>
                                        </p:attrNameLst>
                                      </p:cBhvr>
                                      <p:tavLst>
                                        <p:tav tm="0">
                                          <p:val>
                                            <p:strVal val="0"/>
                                          </p:val>
                                        </p:tav>
                                        <p:tav tm="100000">
                                          <p:val>
                                            <p:strVal val="#ppt_w"/>
                                          </p:val>
                                        </p:tav>
                                      </p:tavLst>
                                    </p:anim>
                                    <p:anim calcmode="lin" valueType="num">
                                      <p:cBhvr additive="base">
                                        <p:cTn id="32" dur="1000"/>
                                        <p:tgtEl>
                                          <p:spTgt spid="103"/>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1"/>
                                        <p:tgtEl>
                                          <p:spTgt spid="109"/>
                                        </p:tgtEl>
                                      </p:cBhvr>
                                    </p:animEffect>
                                  </p:childTnLst>
                                </p:cTn>
                              </p:par>
                              <p:par>
                                <p:cTn id="38" presetID="1" presetClass="entr" presetSubtype="0" fill="hold" nodeType="withEffect">
                                  <p:stCondLst>
                                    <p:cond delay="0"/>
                                  </p:stCondLst>
                                  <p:childTnLst>
                                    <p:set>
                                      <p:cBhvr>
                                        <p:cTn id="39" dur="1" fill="hold">
                                          <p:stCondLst>
                                            <p:cond delay="0"/>
                                          </p:stCondLst>
                                        </p:cTn>
                                        <p:tgtEl>
                                          <p:spTgt spid="1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 calcmode="lin" valueType="num">
                                      <p:cBhvr additive="base">
                                        <p:cTn id="44" dur="1000"/>
                                        <p:tgtEl>
                                          <p:spTgt spid="106"/>
                                        </p:tgtEl>
                                        <p:attrNameLst>
                                          <p:attrName>ppt_w</p:attrName>
                                        </p:attrNameLst>
                                      </p:cBhvr>
                                      <p:tavLst>
                                        <p:tav tm="0">
                                          <p:val>
                                            <p:strVal val="0"/>
                                          </p:val>
                                        </p:tav>
                                        <p:tav tm="100000">
                                          <p:val>
                                            <p:strVal val="#ppt_w"/>
                                          </p:val>
                                        </p:tav>
                                      </p:tavLst>
                                    </p:anim>
                                    <p:anim calcmode="lin" valueType="num">
                                      <p:cBhvr additive="base">
                                        <p:cTn id="45" dur="1000"/>
                                        <p:tgtEl>
                                          <p:spTgt spid="1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p:nvPr/>
        </p:nvSpPr>
        <p:spPr>
          <a:xfrm>
            <a:off x="7820276" y="2260825"/>
            <a:ext cx="109809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800" b="1" i="0" u="none" strike="noStrike" cap="none" dirty="0">
                <a:solidFill>
                  <a:schemeClr val="accent1"/>
                </a:solidFill>
                <a:latin typeface="Poppins"/>
                <a:ea typeface="Poppins"/>
                <a:cs typeface="Poppins"/>
                <a:sym typeface="Poppins"/>
              </a:rPr>
              <a:t>scrap		shrub</a:t>
            </a:r>
            <a:endParaRPr sz="10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800" b="1" i="0" u="none" strike="noStrike" cap="none" dirty="0">
                <a:solidFill>
                  <a:schemeClr val="accent1"/>
                </a:solidFill>
                <a:latin typeface="Poppins"/>
                <a:ea typeface="Poppins"/>
                <a:cs typeface="Poppins"/>
                <a:sym typeface="Poppins"/>
              </a:rPr>
              <a:t>strict		splice</a:t>
            </a:r>
            <a:endParaRPr sz="10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800" b="1" i="0" u="none" strike="noStrike" cap="none" dirty="0">
                <a:solidFill>
                  <a:schemeClr val="accent1"/>
                </a:solidFill>
                <a:latin typeface="Poppins"/>
                <a:ea typeface="Poppins"/>
                <a:cs typeface="Poppins"/>
                <a:sym typeface="Poppins"/>
              </a:rPr>
              <a:t>spring		thriller</a:t>
            </a:r>
            <a:endParaRPr sz="108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endParaRPr sz="108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7100" b="1" i="0" u="none" strike="noStrike" cap="none" dirty="0">
              <a:solidFill>
                <a:schemeClr val="accent1"/>
              </a:solidFill>
              <a:highlight>
                <a:srgbClr val="FFFFFF"/>
              </a:highlight>
              <a:latin typeface="Poppins"/>
              <a:ea typeface="Poppins"/>
              <a:cs typeface="Poppins"/>
              <a:sym typeface="Poppins"/>
            </a:endParaRPr>
          </a:p>
        </p:txBody>
      </p:sp>
      <p:sp>
        <p:nvSpPr>
          <p:cNvPr id="126" name="Google Shape;126;p11"/>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7" name="Google Shape;127;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28" name="Google Shape;128;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29" name="Google Shape;129;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ppt_w</p:attrName>
                                        </p:attrNameLst>
                                      </p:cBhvr>
                                      <p:tavLst>
                                        <p:tav tm="0">
                                          <p:val>
                                            <p:strVal val="0"/>
                                          </p:val>
                                        </p:tav>
                                        <p:tav tm="100000">
                                          <p:val>
                                            <p:strVal val="#ppt_w"/>
                                          </p:val>
                                        </p:tav>
                                      </p:tavLst>
                                    </p:anim>
                                    <p:anim calcmode="lin" valueType="num">
                                      <p:cBhvr additive="base">
                                        <p:cTn id="8" dur="1000"/>
                                        <p:tgtEl>
                                          <p:spTgt spid="1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2"/>
          <p:cNvPicPr preferRelativeResize="0"/>
          <p:nvPr/>
        </p:nvPicPr>
        <p:blipFill rotWithShape="1">
          <a:blip r:embed="rId3">
            <a:alphaModFix/>
          </a:blip>
          <a:srcRect/>
          <a:stretch/>
        </p:blipFill>
        <p:spPr>
          <a:xfrm>
            <a:off x="7556252" y="4614887"/>
            <a:ext cx="2980357" cy="2256770"/>
          </a:xfrm>
          <a:prstGeom prst="rect">
            <a:avLst/>
          </a:prstGeom>
          <a:noFill/>
          <a:ln>
            <a:noFill/>
          </a:ln>
        </p:spPr>
      </p:pic>
      <p:pic>
        <p:nvPicPr>
          <p:cNvPr id="136" name="Google Shape;136;p12"/>
          <p:cNvPicPr preferRelativeResize="0"/>
          <p:nvPr/>
        </p:nvPicPr>
        <p:blipFill rotWithShape="1">
          <a:blip r:embed="rId4">
            <a:alphaModFix/>
          </a:blip>
          <a:srcRect/>
          <a:stretch/>
        </p:blipFill>
        <p:spPr>
          <a:xfrm>
            <a:off x="9791193" y="4614905"/>
            <a:ext cx="2980357" cy="2989670"/>
          </a:xfrm>
          <a:prstGeom prst="rect">
            <a:avLst/>
          </a:prstGeom>
          <a:noFill/>
          <a:ln>
            <a:noFill/>
          </a:ln>
        </p:spPr>
      </p:pic>
      <p:pic>
        <p:nvPicPr>
          <p:cNvPr id="137" name="Google Shape;137;p12"/>
          <p:cNvPicPr preferRelativeResize="0"/>
          <p:nvPr/>
        </p:nvPicPr>
        <p:blipFill rotWithShape="1">
          <a:blip r:embed="rId5">
            <a:alphaModFix/>
          </a:blip>
          <a:srcRect/>
          <a:stretch/>
        </p:blipFill>
        <p:spPr>
          <a:xfrm>
            <a:off x="12055575" y="4614905"/>
            <a:ext cx="2980357" cy="2989670"/>
          </a:xfrm>
          <a:prstGeom prst="rect">
            <a:avLst/>
          </a:prstGeom>
          <a:noFill/>
          <a:ln>
            <a:noFill/>
          </a:ln>
        </p:spPr>
      </p:pic>
      <p:sp>
        <p:nvSpPr>
          <p:cNvPr id="138" name="Google Shape;138;p12"/>
          <p:cNvSpPr txBox="1"/>
          <p:nvPr/>
        </p:nvSpPr>
        <p:spPr>
          <a:xfrm>
            <a:off x="7676904" y="4648592"/>
            <a:ext cx="21132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sh</a:t>
            </a:r>
            <a:endParaRPr sz="11500" b="1" i="0" u="none" strike="noStrike" cap="none">
              <a:solidFill>
                <a:srgbClr val="000000"/>
              </a:solidFill>
              <a:latin typeface="Poppins"/>
              <a:ea typeface="Poppins"/>
              <a:cs typeface="Poppins"/>
              <a:sym typeface="Poppins"/>
            </a:endParaRPr>
          </a:p>
        </p:txBody>
      </p:sp>
      <p:pic>
        <p:nvPicPr>
          <p:cNvPr id="139" name="Google Shape;139;p12"/>
          <p:cNvPicPr preferRelativeResize="0"/>
          <p:nvPr/>
        </p:nvPicPr>
        <p:blipFill rotWithShape="1">
          <a:blip r:embed="rId6">
            <a:alphaModFix/>
          </a:blip>
          <a:srcRect/>
          <a:stretch/>
        </p:blipFill>
        <p:spPr>
          <a:xfrm>
            <a:off x="14339583" y="4614905"/>
            <a:ext cx="2980357" cy="2256808"/>
          </a:xfrm>
          <a:prstGeom prst="rect">
            <a:avLst/>
          </a:prstGeom>
          <a:noFill/>
          <a:ln>
            <a:noFill/>
          </a:ln>
        </p:spPr>
      </p:pic>
      <p:sp>
        <p:nvSpPr>
          <p:cNvPr id="140" name="Google Shape;140;p12"/>
          <p:cNvSpPr txBox="1"/>
          <p:nvPr/>
        </p:nvSpPr>
        <p:spPr>
          <a:xfrm>
            <a:off x="10305021" y="4615823"/>
            <a:ext cx="16926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r</a:t>
            </a:r>
            <a:endParaRPr sz="11500" b="1" i="0" u="none" strike="noStrike" cap="none">
              <a:solidFill>
                <a:srgbClr val="000000"/>
              </a:solidFill>
              <a:latin typeface="Poppins"/>
              <a:ea typeface="Poppins"/>
              <a:cs typeface="Poppins"/>
              <a:sym typeface="Poppins"/>
            </a:endParaRPr>
          </a:p>
        </p:txBody>
      </p:sp>
      <p:sp>
        <p:nvSpPr>
          <p:cNvPr id="141" name="Google Shape;141;p12"/>
          <p:cNvSpPr txBox="1"/>
          <p:nvPr/>
        </p:nvSpPr>
        <p:spPr>
          <a:xfrm>
            <a:off x="12557720" y="4615823"/>
            <a:ext cx="16926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a</a:t>
            </a:r>
            <a:endParaRPr sz="11500" b="1" i="0" u="none" strike="noStrike" cap="none">
              <a:solidFill>
                <a:srgbClr val="000000"/>
              </a:solidFill>
              <a:latin typeface="Poppins"/>
              <a:ea typeface="Poppins"/>
              <a:cs typeface="Poppins"/>
              <a:sym typeface="Poppins"/>
            </a:endParaRPr>
          </a:p>
        </p:txBody>
      </p:sp>
      <p:sp>
        <p:nvSpPr>
          <p:cNvPr id="142" name="Google Shape;142;p12"/>
          <p:cNvSpPr txBox="1"/>
          <p:nvPr/>
        </p:nvSpPr>
        <p:spPr>
          <a:xfrm>
            <a:off x="14810420" y="4615823"/>
            <a:ext cx="16926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3000" b="1" i="0" u="none" strike="noStrike" cap="none">
                <a:solidFill>
                  <a:schemeClr val="lt1"/>
                </a:solidFill>
                <a:latin typeface="Poppins"/>
                <a:ea typeface="Poppins"/>
                <a:cs typeface="Poppins"/>
                <a:sym typeface="Poppins"/>
              </a:rPr>
              <a:t>n</a:t>
            </a:r>
            <a:endParaRPr sz="11500" b="1" i="0" u="none" strike="noStrike" cap="none">
              <a:solidFill>
                <a:srgbClr val="000000"/>
              </a:solidFill>
              <a:latin typeface="Poppins"/>
              <a:ea typeface="Poppins"/>
              <a:cs typeface="Poppins"/>
              <a:sym typeface="Poppins"/>
            </a:endParaRPr>
          </a:p>
        </p:txBody>
      </p:sp>
      <p:pic>
        <p:nvPicPr>
          <p:cNvPr id="143" name="Google Shape;143;p12"/>
          <p:cNvPicPr preferRelativeResize="0"/>
          <p:nvPr/>
        </p:nvPicPr>
        <p:blipFill rotWithShape="1">
          <a:blip r:embed="rId5">
            <a:alphaModFix/>
          </a:blip>
          <a:srcRect/>
          <a:stretch/>
        </p:blipFill>
        <p:spPr>
          <a:xfrm>
            <a:off x="16567844" y="4614905"/>
            <a:ext cx="2980357" cy="2989670"/>
          </a:xfrm>
          <a:prstGeom prst="rect">
            <a:avLst/>
          </a:prstGeom>
          <a:noFill/>
          <a:ln>
            <a:noFill/>
          </a:ln>
        </p:spPr>
      </p:pic>
      <p:sp>
        <p:nvSpPr>
          <p:cNvPr id="144" name="Google Shape;144;p12"/>
          <p:cNvSpPr txBox="1"/>
          <p:nvPr/>
        </p:nvSpPr>
        <p:spPr>
          <a:xfrm>
            <a:off x="17069989" y="4615823"/>
            <a:ext cx="16926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k</a:t>
            </a:r>
            <a:endParaRPr sz="11500" b="1" i="0" u="none" strike="noStrike" cap="none">
              <a:solidFill>
                <a:srgbClr val="000000"/>
              </a:solidFill>
              <a:latin typeface="Poppins"/>
              <a:ea typeface="Poppins"/>
              <a:cs typeface="Poppins"/>
              <a:sym typeface="Poppins"/>
            </a:endParaRPr>
          </a:p>
        </p:txBody>
      </p:sp>
      <p:sp>
        <p:nvSpPr>
          <p:cNvPr id="145" name="Google Shape;145;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46" name="Google Shape;146;p12"/>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47" name="Google Shape;147;p12"/>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48" name="Google Shape;148;p12"/>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1000"/>
                                        <p:tgtEl>
                                          <p:spTgt spid="1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000"/>
                                        <p:tgtEl>
                                          <p:spTgt spid="136"/>
                                        </p:tgtEl>
                                      </p:cBhvr>
                                    </p:animEffect>
                                  </p:childTnLst>
                                </p:cTn>
                              </p:par>
                              <p:par>
                                <p:cTn id="16" presetID="10" presetClass="entr" presetSubtype="0" fill="hold" nodeType="with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fade">
                                      <p:cBhvr>
                                        <p:cTn id="18" dur="10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7"/>
                                        </p:tgtEl>
                                        <p:attrNameLst>
                                          <p:attrName>style.visibility</p:attrName>
                                        </p:attrNameLst>
                                      </p:cBhvr>
                                      <p:to>
                                        <p:strVal val="visible"/>
                                      </p:to>
                                    </p:set>
                                    <p:animEffect transition="in" filter="fade">
                                      <p:cBhvr>
                                        <p:cTn id="23" dur="1000"/>
                                        <p:tgtEl>
                                          <p:spTgt spid="137"/>
                                        </p:tgtEl>
                                      </p:cBhvr>
                                    </p:animEffect>
                                  </p:childTnLst>
                                </p:cTn>
                              </p:par>
                              <p:par>
                                <p:cTn id="24" presetID="10" presetClass="entr" presetSubtype="0" fill="hold" nodeType="with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1000"/>
                                        <p:tgtEl>
                                          <p:spTgt spid="1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1000"/>
                                        <p:tgtEl>
                                          <p:spTgt spid="139"/>
                                        </p:tgtEl>
                                      </p:cBhvr>
                                    </p:animEffect>
                                  </p:childTnLst>
                                </p:cTn>
                              </p:par>
                              <p:par>
                                <p:cTn id="32" presetID="10" presetClass="entr" presetSubtype="0" fill="hold"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1000"/>
                                        <p:tgtEl>
                                          <p:spTgt spid="1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fade">
                                      <p:cBhvr>
                                        <p:cTn id="39" dur="1000"/>
                                        <p:tgtEl>
                                          <p:spTgt spid="143"/>
                                        </p:tgtEl>
                                      </p:cBhvr>
                                    </p:animEffect>
                                  </p:childTnLst>
                                </p:cTn>
                              </p:par>
                              <p:par>
                                <p:cTn id="40" presetID="10" presetClass="entr" presetSubtype="0" fill="hold" nodeType="with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3"/>
          <p:cNvPicPr preferRelativeResize="0"/>
          <p:nvPr/>
        </p:nvPicPr>
        <p:blipFill rotWithShape="1">
          <a:blip r:embed="rId3">
            <a:alphaModFix/>
          </a:blip>
          <a:srcRect/>
          <a:stretch/>
        </p:blipFill>
        <p:spPr>
          <a:xfrm>
            <a:off x="7654202" y="4614887"/>
            <a:ext cx="2980357" cy="2256770"/>
          </a:xfrm>
          <a:prstGeom prst="rect">
            <a:avLst/>
          </a:prstGeom>
          <a:noFill/>
          <a:ln>
            <a:noFill/>
          </a:ln>
        </p:spPr>
      </p:pic>
      <p:pic>
        <p:nvPicPr>
          <p:cNvPr id="155" name="Google Shape;155;p13"/>
          <p:cNvPicPr preferRelativeResize="0"/>
          <p:nvPr/>
        </p:nvPicPr>
        <p:blipFill rotWithShape="1">
          <a:blip r:embed="rId4">
            <a:alphaModFix/>
          </a:blip>
          <a:srcRect/>
          <a:stretch/>
        </p:blipFill>
        <p:spPr>
          <a:xfrm>
            <a:off x="9889143" y="4614905"/>
            <a:ext cx="2980357" cy="2989670"/>
          </a:xfrm>
          <a:prstGeom prst="rect">
            <a:avLst/>
          </a:prstGeom>
          <a:noFill/>
          <a:ln>
            <a:noFill/>
          </a:ln>
        </p:spPr>
      </p:pic>
      <p:pic>
        <p:nvPicPr>
          <p:cNvPr id="156" name="Google Shape;156;p13"/>
          <p:cNvPicPr preferRelativeResize="0"/>
          <p:nvPr/>
        </p:nvPicPr>
        <p:blipFill rotWithShape="1">
          <a:blip r:embed="rId5">
            <a:alphaModFix/>
          </a:blip>
          <a:srcRect/>
          <a:stretch/>
        </p:blipFill>
        <p:spPr>
          <a:xfrm>
            <a:off x="12153525" y="4614905"/>
            <a:ext cx="2980357" cy="2989670"/>
          </a:xfrm>
          <a:prstGeom prst="rect">
            <a:avLst/>
          </a:prstGeom>
          <a:noFill/>
          <a:ln>
            <a:noFill/>
          </a:ln>
        </p:spPr>
      </p:pic>
      <p:sp>
        <p:nvSpPr>
          <p:cNvPr id="157" name="Google Shape;157;p13"/>
          <p:cNvSpPr txBox="1"/>
          <p:nvPr/>
        </p:nvSpPr>
        <p:spPr>
          <a:xfrm>
            <a:off x="7744948" y="4648592"/>
            <a:ext cx="21165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sh</a:t>
            </a:r>
            <a:endParaRPr sz="11500" b="1" i="0" u="none" strike="noStrike" cap="none">
              <a:solidFill>
                <a:srgbClr val="000000"/>
              </a:solidFill>
              <a:latin typeface="Poppins"/>
              <a:ea typeface="Poppins"/>
              <a:cs typeface="Poppins"/>
              <a:sym typeface="Poppins"/>
            </a:endParaRPr>
          </a:p>
        </p:txBody>
      </p:sp>
      <p:pic>
        <p:nvPicPr>
          <p:cNvPr id="158" name="Google Shape;158;p13"/>
          <p:cNvPicPr preferRelativeResize="0"/>
          <p:nvPr/>
        </p:nvPicPr>
        <p:blipFill rotWithShape="1">
          <a:blip r:embed="rId6">
            <a:alphaModFix/>
          </a:blip>
          <a:srcRect/>
          <a:stretch/>
        </p:blipFill>
        <p:spPr>
          <a:xfrm>
            <a:off x="14437533" y="4614905"/>
            <a:ext cx="2980357" cy="2256808"/>
          </a:xfrm>
          <a:prstGeom prst="rect">
            <a:avLst/>
          </a:prstGeom>
          <a:noFill/>
          <a:ln>
            <a:noFill/>
          </a:ln>
        </p:spPr>
      </p:pic>
      <p:sp>
        <p:nvSpPr>
          <p:cNvPr id="159" name="Google Shape;159;p13"/>
          <p:cNvSpPr txBox="1"/>
          <p:nvPr/>
        </p:nvSpPr>
        <p:spPr>
          <a:xfrm>
            <a:off x="10402971" y="4615823"/>
            <a:ext cx="16926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r</a:t>
            </a:r>
            <a:endParaRPr sz="11500" b="1" i="0" u="none" strike="noStrike" cap="none">
              <a:solidFill>
                <a:srgbClr val="000000"/>
              </a:solidFill>
              <a:latin typeface="Poppins"/>
              <a:ea typeface="Poppins"/>
              <a:cs typeface="Poppins"/>
              <a:sym typeface="Poppins"/>
            </a:endParaRPr>
          </a:p>
        </p:txBody>
      </p:sp>
      <p:sp>
        <p:nvSpPr>
          <p:cNvPr id="160" name="Google Shape;160;p13"/>
          <p:cNvSpPr txBox="1"/>
          <p:nvPr/>
        </p:nvSpPr>
        <p:spPr>
          <a:xfrm>
            <a:off x="12655670" y="4615823"/>
            <a:ext cx="16926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i</a:t>
            </a:r>
            <a:endParaRPr sz="11500" b="1" i="0" u="none" strike="noStrike" cap="none">
              <a:solidFill>
                <a:srgbClr val="000000"/>
              </a:solidFill>
              <a:latin typeface="Poppins"/>
              <a:ea typeface="Poppins"/>
              <a:cs typeface="Poppins"/>
              <a:sym typeface="Poppins"/>
            </a:endParaRPr>
          </a:p>
        </p:txBody>
      </p:sp>
      <p:sp>
        <p:nvSpPr>
          <p:cNvPr id="161" name="Google Shape;161;p13"/>
          <p:cNvSpPr txBox="1"/>
          <p:nvPr/>
        </p:nvSpPr>
        <p:spPr>
          <a:xfrm>
            <a:off x="14908370" y="4615823"/>
            <a:ext cx="16926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n</a:t>
            </a:r>
            <a:endParaRPr sz="11500" b="1" i="0" u="none" strike="noStrike" cap="none">
              <a:solidFill>
                <a:srgbClr val="000000"/>
              </a:solidFill>
              <a:latin typeface="Poppins"/>
              <a:ea typeface="Poppins"/>
              <a:cs typeface="Poppins"/>
              <a:sym typeface="Poppins"/>
            </a:endParaRPr>
          </a:p>
        </p:txBody>
      </p:sp>
      <p:pic>
        <p:nvPicPr>
          <p:cNvPr id="162" name="Google Shape;162;p13"/>
          <p:cNvPicPr preferRelativeResize="0"/>
          <p:nvPr/>
        </p:nvPicPr>
        <p:blipFill rotWithShape="1">
          <a:blip r:embed="rId5">
            <a:alphaModFix/>
          </a:blip>
          <a:srcRect/>
          <a:stretch/>
        </p:blipFill>
        <p:spPr>
          <a:xfrm>
            <a:off x="16665794" y="4614905"/>
            <a:ext cx="2980357" cy="2989670"/>
          </a:xfrm>
          <a:prstGeom prst="rect">
            <a:avLst/>
          </a:prstGeom>
          <a:noFill/>
          <a:ln>
            <a:noFill/>
          </a:ln>
        </p:spPr>
      </p:pic>
      <p:sp>
        <p:nvSpPr>
          <p:cNvPr id="163" name="Google Shape;163;p13"/>
          <p:cNvSpPr txBox="1"/>
          <p:nvPr/>
        </p:nvSpPr>
        <p:spPr>
          <a:xfrm>
            <a:off x="17167939" y="4615823"/>
            <a:ext cx="1692600" cy="13068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500" b="1" i="0" u="none" strike="noStrike" cap="none">
                <a:solidFill>
                  <a:schemeClr val="lt1"/>
                </a:solidFill>
                <a:latin typeface="Poppins"/>
                <a:ea typeface="Poppins"/>
                <a:cs typeface="Poppins"/>
                <a:sym typeface="Poppins"/>
              </a:rPr>
              <a:t>k</a:t>
            </a:r>
            <a:endParaRPr sz="11500" b="1" i="0" u="none" strike="noStrike" cap="none">
              <a:solidFill>
                <a:srgbClr val="000000"/>
              </a:solidFill>
              <a:latin typeface="Poppins"/>
              <a:ea typeface="Poppins"/>
              <a:cs typeface="Poppins"/>
              <a:sym typeface="Poppins"/>
            </a:endParaRPr>
          </a:p>
        </p:txBody>
      </p:sp>
      <p:sp>
        <p:nvSpPr>
          <p:cNvPr id="164" name="Google Shape;164;p13"/>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65" name="Google Shape;165;p13"/>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66" name="Google Shape;166;p13"/>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1000"/>
                                        <p:tgtEl>
                                          <p:spTgt spid="155"/>
                                        </p:tgtEl>
                                      </p:cBhvr>
                                    </p:animEffect>
                                  </p:childTnLst>
                                </p:cTn>
                              </p:par>
                              <p:par>
                                <p:cTn id="16" presetID="10" presetClass="entr" presetSubtype="0" fill="hold" nodeType="with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fade">
                                      <p:cBhvr>
                                        <p:cTn id="18" dur="1000"/>
                                        <p:tgtEl>
                                          <p:spTgt spid="1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fade">
                                      <p:cBhvr>
                                        <p:cTn id="23" dur="1000"/>
                                        <p:tgtEl>
                                          <p:spTgt spid="156"/>
                                        </p:tgtEl>
                                      </p:cBhvr>
                                    </p:animEffect>
                                  </p:childTnLst>
                                </p:cTn>
                              </p:par>
                              <p:par>
                                <p:cTn id="24" presetID="10"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1000"/>
                                        <p:tgtEl>
                                          <p:spTgt spid="1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8"/>
                                        </p:tgtEl>
                                        <p:attrNameLst>
                                          <p:attrName>style.visibility</p:attrName>
                                        </p:attrNameLst>
                                      </p:cBhvr>
                                      <p:to>
                                        <p:strVal val="visible"/>
                                      </p:to>
                                    </p:set>
                                    <p:animEffect transition="in" filter="fade">
                                      <p:cBhvr>
                                        <p:cTn id="31" dur="1000"/>
                                        <p:tgtEl>
                                          <p:spTgt spid="158"/>
                                        </p:tgtEl>
                                      </p:cBhvr>
                                    </p:animEffect>
                                  </p:childTnLst>
                                </p:cTn>
                              </p:par>
                              <p:par>
                                <p:cTn id="32" presetID="10" presetClass="entr" presetSubtype="0" fill="hold" nodeType="withEffect">
                                  <p:stCondLst>
                                    <p:cond delay="0"/>
                                  </p:stCondLst>
                                  <p:childTnLst>
                                    <p:set>
                                      <p:cBhvr>
                                        <p:cTn id="33" dur="1" fill="hold">
                                          <p:stCondLst>
                                            <p:cond delay="0"/>
                                          </p:stCondLst>
                                        </p:cTn>
                                        <p:tgtEl>
                                          <p:spTgt spid="161"/>
                                        </p:tgtEl>
                                        <p:attrNameLst>
                                          <p:attrName>style.visibility</p:attrName>
                                        </p:attrNameLst>
                                      </p:cBhvr>
                                      <p:to>
                                        <p:strVal val="visible"/>
                                      </p:to>
                                    </p:set>
                                    <p:animEffect transition="in" filter="fade">
                                      <p:cBhvr>
                                        <p:cTn id="34" dur="1000"/>
                                        <p:tgtEl>
                                          <p:spTgt spid="16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fade">
                                      <p:cBhvr>
                                        <p:cTn id="39" dur="1000"/>
                                        <p:tgtEl>
                                          <p:spTgt spid="162"/>
                                        </p:tgtEl>
                                      </p:cBhvr>
                                    </p:animEffect>
                                  </p:childTnLst>
                                </p:cTn>
                              </p:par>
                              <p:par>
                                <p:cTn id="40" presetID="10" presetClass="entr" presetSubtype="0" fill="hold" nodeType="withEffect">
                                  <p:stCondLst>
                                    <p:cond delay="0"/>
                                  </p:stCondLst>
                                  <p:childTnLst>
                                    <p:set>
                                      <p:cBhvr>
                                        <p:cTn id="41" dur="1" fill="hold">
                                          <p:stCondLst>
                                            <p:cond delay="0"/>
                                          </p:stCondLst>
                                        </p:cTn>
                                        <p:tgtEl>
                                          <p:spTgt spid="163"/>
                                        </p:tgtEl>
                                        <p:attrNameLst>
                                          <p:attrName>style.visibility</p:attrName>
                                        </p:attrNameLst>
                                      </p:cBhvr>
                                      <p:to>
                                        <p:strVal val="visible"/>
                                      </p:to>
                                    </p:set>
                                    <p:animEffect transition="in" filter="fade">
                                      <p:cBhvr>
                                        <p:cTn id="4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14"/>
          <p:cNvGrpSpPr/>
          <p:nvPr/>
        </p:nvGrpSpPr>
        <p:grpSpPr>
          <a:xfrm>
            <a:off x="7489201" y="4009635"/>
            <a:ext cx="5833157" cy="3109759"/>
            <a:chOff x="5784675" y="818500"/>
            <a:chExt cx="2737800" cy="1941900"/>
          </a:xfrm>
        </p:grpSpPr>
        <p:sp>
          <p:nvSpPr>
            <p:cNvPr id="173" name="Google Shape;173;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4" name="Google Shape;174;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700"/>
                <a:buFont typeface="Arial"/>
                <a:buNone/>
              </a:pPr>
              <a:r>
                <a:rPr lang="en" sz="10000" b="1" i="0" u="none" strike="noStrike" cap="none">
                  <a:solidFill>
                    <a:schemeClr val="accent2"/>
                  </a:solidFill>
                  <a:latin typeface="Poppins"/>
                  <a:ea typeface="Poppins"/>
                  <a:cs typeface="Poppins"/>
                  <a:sym typeface="Poppins"/>
                </a:rPr>
                <a:t>people</a:t>
              </a:r>
              <a:endParaRPr sz="10000" b="1" i="0" u="none" strike="noStrike" cap="none">
                <a:solidFill>
                  <a:schemeClr val="accent2"/>
                </a:solidFill>
                <a:latin typeface="Poppins"/>
                <a:ea typeface="Poppins"/>
                <a:cs typeface="Poppins"/>
                <a:sym typeface="Poppins"/>
              </a:endParaRPr>
            </a:p>
          </p:txBody>
        </p:sp>
      </p:grpSp>
      <p:sp>
        <p:nvSpPr>
          <p:cNvPr id="175" name="Google Shape;175;p14"/>
          <p:cNvSpPr/>
          <p:nvPr/>
        </p:nvSpPr>
        <p:spPr>
          <a:xfrm>
            <a:off x="8047221" y="4926612"/>
            <a:ext cx="2621100" cy="1652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grpSp>
        <p:nvGrpSpPr>
          <p:cNvPr id="176" name="Google Shape;176;p14"/>
          <p:cNvGrpSpPr/>
          <p:nvPr/>
        </p:nvGrpSpPr>
        <p:grpSpPr>
          <a:xfrm>
            <a:off x="13611105" y="4009635"/>
            <a:ext cx="5833157" cy="3109759"/>
            <a:chOff x="5784675" y="818500"/>
            <a:chExt cx="2737800" cy="1941900"/>
          </a:xfrm>
        </p:grpSpPr>
        <p:sp>
          <p:nvSpPr>
            <p:cNvPr id="177" name="Google Shape;177;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8" name="Google Shape;178;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2300"/>
                <a:buFont typeface="Arial"/>
                <a:buNone/>
              </a:pPr>
              <a:r>
                <a:rPr lang="en" sz="10000" b="1" i="0" u="none" strike="noStrike" cap="none">
                  <a:solidFill>
                    <a:schemeClr val="accent2"/>
                  </a:solidFill>
                  <a:latin typeface="Poppins"/>
                  <a:ea typeface="Poppins"/>
                  <a:cs typeface="Poppins"/>
                  <a:sym typeface="Poppins"/>
                </a:rPr>
                <a:t>school</a:t>
              </a:r>
              <a:endParaRPr sz="10000" b="1" i="0" u="none" strike="noStrike" cap="none">
                <a:solidFill>
                  <a:schemeClr val="accent2"/>
                </a:solidFill>
                <a:latin typeface="Poppins"/>
                <a:ea typeface="Poppins"/>
                <a:cs typeface="Poppins"/>
                <a:sym typeface="Poppins"/>
              </a:endParaRPr>
            </a:p>
          </p:txBody>
        </p:sp>
      </p:grpSp>
      <p:sp>
        <p:nvSpPr>
          <p:cNvPr id="179" name="Google Shape;179;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80" name="Google Shape;180;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81" name="Google Shape;181;p14"/>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82" name="Google Shape;182;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83" name="Google Shape;183;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1000"/>
                                        <p:tgtEl>
                                          <p:spTgt spid="172"/>
                                        </p:tgtEl>
                                        <p:attrNameLst>
                                          <p:attrName>ppt_w</p:attrName>
                                        </p:attrNameLst>
                                      </p:cBhvr>
                                      <p:tavLst>
                                        <p:tav tm="0">
                                          <p:val>
                                            <p:strVal val="0"/>
                                          </p:val>
                                        </p:tav>
                                        <p:tav tm="100000">
                                          <p:val>
                                            <p:strVal val="#ppt_w"/>
                                          </p:val>
                                        </p:tav>
                                      </p:tavLst>
                                    </p:anim>
                                    <p:anim calcmode="lin" valueType="num">
                                      <p:cBhvr additive="base">
                                        <p:cTn id="8" dur="1000"/>
                                        <p:tgtEl>
                                          <p:spTgt spid="17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1"/>
                                        <p:tgtEl>
                                          <p:spTgt spid="17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 calcmode="lin" valueType="num">
                                      <p:cBhvr additive="base">
                                        <p:cTn id="22" dur="1000"/>
                                        <p:tgtEl>
                                          <p:spTgt spid="176"/>
                                        </p:tgtEl>
                                        <p:attrNameLst>
                                          <p:attrName>ppt_w</p:attrName>
                                        </p:attrNameLst>
                                      </p:cBhvr>
                                      <p:tavLst>
                                        <p:tav tm="0">
                                          <p:val>
                                            <p:strVal val="0"/>
                                          </p:val>
                                        </p:tav>
                                        <p:tav tm="100000">
                                          <p:val>
                                            <p:strVal val="#ppt_w"/>
                                          </p:val>
                                        </p:tav>
                                      </p:tavLst>
                                    </p:anim>
                                    <p:anim calcmode="lin" valueType="num">
                                      <p:cBhvr additive="base">
                                        <p:cTn id="23" dur="1000"/>
                                        <p:tgtEl>
                                          <p:spTgt spid="1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2733</Words>
  <Application>Microsoft Office PowerPoint</Application>
  <PresentationFormat>Custom</PresentationFormat>
  <Paragraphs>194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Poppins</vt:lpstr>
      <vt:lpstr>Calibri</vt:lpstr>
      <vt:lpstr>Arial</vt:lpstr>
      <vt:lpstr>Poppins Black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2024-07-24T20:25:29Z</dcterms:modified>
</cp:coreProperties>
</file>