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0107275" cy="11310938"/>
  <p:notesSz cx="6858000" cy="9144000"/>
  <p:embeddedFontLst>
    <p:embeddedFont>
      <p:font typeface="Poppins" panose="00000500000000000000" pitchFamily="2" charset="0"/>
      <p:regular r:id="rId12"/>
      <p:bold r:id="rId13"/>
      <p:italic r:id="rId14"/>
      <p:boldItalic r:id="rId15"/>
    </p:embeddedFont>
    <p:embeddedFont>
      <p:font typeface="Poppins Black" panose="00000A00000000000000" pitchFamily="2" charset="0"/>
      <p:bold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48"/>
      </p:cViewPr>
      <p:guideLst>
        <p:guide orient="horz" pos="4689"/>
        <p:guide pos="317"/>
        <p:guide orient="horz" pos="158"/>
        <p:guide orient="horz" pos="2454"/>
        <p:guide pos="639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we'll look at decoding and spelling words with three letter blends. We read these words just like we decode and read words with 2 letter blends. For example, when we see screen, we say /s/ /k/ /r/ /e/ /n/ = screen.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 name="Google Shape;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let's review our sound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each letter keeps its sound and blends it into the next sound. Let's practice reading our words!</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We read three letter blends the same way we read 2 letter blends. Each letter keeps their sound. The words may look long, but you've got this!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screen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the vowels first. I see e-e. I'm going to underline it to remind me that it's a vowel pair that stays together. I don't have any other vowels. This must be a 1 syllable word. Before the e-e, I have s-c-r. Each consonant keeps its own sound. /s/ /k/ /r/. Add the vowel pair. /s/ /k/ /r/ /e/. Finally, add the final consonant. /s/ /k/ /r/ /e/ /n/ = "screen". </a:t>
            </a:r>
            <a:endParaRPr sz="1200" b="1">
              <a:solidFill>
                <a:schemeClr val="dk1"/>
              </a:solidFill>
              <a:latin typeface="Poppins"/>
              <a:ea typeface="Poppins"/>
              <a:cs typeface="Poppins"/>
              <a:sym typeface="Poppins"/>
            </a:endParaRPr>
          </a:p>
        </p:txBody>
      </p:sp>
      <p:sp>
        <p:nvSpPr>
          <p:cNvPr id="53" name="Google Shape;53;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4" name="Google Shape;54;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do another one.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shrine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Start with the vowels. I see vowel consonant e. I think we have a final bossy e here. Now, I'm looking at the consonants. S-h is actually a consonant digraph. I'm going to underline the s-h because s-h makes one sound. I think I'm ready to sound it out. /sh/ /r/ /i/ /n/. Do it with me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shrine</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Yup! /sh/ /r/ /i/ /n/ = "shrine". Smart blending!</a:t>
            </a:r>
            <a:endParaRPr sz="1200">
              <a:solidFill>
                <a:schemeClr val="dk1"/>
              </a:solidFill>
              <a:latin typeface="Poppins"/>
              <a:ea typeface="Poppins"/>
              <a:cs typeface="Poppins"/>
              <a:sym typeface="Poppins"/>
            </a:endParaRPr>
          </a:p>
        </p:txBody>
      </p:sp>
      <p:sp>
        <p:nvSpPr>
          <p:cNvPr id="74" name="Google Shape;74;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75" name="Google Shape;75;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strange.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What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change to analyze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that it has two vowels. Dot them! One of the vowels follows a g. I bet that e is there to make the g say the soft g sound. I think I'm ready to sound it out. /s/ /t/ /r/ /a/ /n/ /j/. Hmm. I used the short vowel sound, but that doesn't sound right. I'm going to try with the long a sound now. /s/ /t/ /r/ /a/ /n/ /j/ = "strange". That's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"strange". Let's look at the next word. How would you read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shrimp.</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there is 1 vowel so probably a 1 syllable word. They should also notice that s-h is a digraph and underline it. Once you are sure students have identified that, prompt them to blend.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I'm going to show you how I did it. You check to see if you did it the same way. /sh/ /r/ /i/ /m/ /p/ = "shrimp". Show me a thumbs up if we matched or a thumb sideways if you were almost there.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lang="en" sz="1200" i="1">
                <a:solidFill>
                  <a:schemeClr val="dk1"/>
                </a:solidFill>
                <a:latin typeface="Poppins"/>
                <a:ea typeface="Poppins"/>
                <a:cs typeface="Poppins"/>
                <a:sym typeface="Poppins"/>
              </a:rPr>
              <a:t>The skunk shrank into the shrubs.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Those brains are growing!</a:t>
            </a:r>
            <a:endParaRPr sz="1200" b="1">
              <a:solidFill>
                <a:schemeClr val="dk1"/>
              </a:solidFill>
              <a:latin typeface="Poppins"/>
              <a:ea typeface="Poppins"/>
              <a:cs typeface="Poppins"/>
              <a:sym typeface="Poppins"/>
            </a:endParaRPr>
          </a:p>
        </p:txBody>
      </p:sp>
      <p:sp>
        <p:nvSpPr>
          <p:cNvPr id="93" name="Google Shape;93;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94" name="Google Shape;94;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scrape, shrink, stretch, splash, sprig, throne</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16" name="Google Shape;116;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7" name="Google Shape;117;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screech</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screech</a:t>
            </a:r>
            <a:r>
              <a:rPr lang="en" sz="1200">
                <a:solidFill>
                  <a:schemeClr val="dk1"/>
                </a:solidFill>
                <a:latin typeface="Poppins"/>
                <a:ea typeface="Poppins"/>
                <a:cs typeface="Poppins"/>
                <a:sym typeface="Poppins"/>
              </a:rPr>
              <a:t>. Let's listen to the sounds and match the sound to the correct letter. The word is "screech". Let's use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segment each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 word as students try segmenting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that we've segmented the word, let's match spelling to sound. /s/ /k/ /r/ = s-c-r. I hear a long e. What are some ways we can spell that?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answer e-e and e-a.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use e-e. So far we have s -c- r- e- e. My last sound is /ch/. I think we spell that c-h. Let's put it all together. s-c-r-e-e-c-h = "screech".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lang="en" sz="1200" i="1">
                <a:solidFill>
                  <a:schemeClr val="dk1"/>
                </a:solidFill>
                <a:latin typeface="Poppins"/>
                <a:ea typeface="Poppins"/>
                <a:cs typeface="Poppins"/>
                <a:sym typeface="Poppins"/>
              </a:rPr>
              <a:t>screech </a:t>
            </a:r>
            <a:r>
              <a:rPr lang="en" sz="1200">
                <a:solidFill>
                  <a:schemeClr val="dk1"/>
                </a:solidFill>
                <a:latin typeface="Poppins"/>
                <a:ea typeface="Poppins"/>
                <a:cs typeface="Poppins"/>
                <a:sym typeface="Poppins"/>
              </a:rPr>
              <a:t>we write the letters s-c-r-e-e-c-h. </a:t>
            </a:r>
            <a:endParaRPr sz="1200" b="1">
              <a:solidFill>
                <a:schemeClr val="dk1"/>
              </a:solidFill>
              <a:latin typeface="Poppins"/>
              <a:ea typeface="Poppins"/>
              <a:cs typeface="Poppins"/>
              <a:sym typeface="Poppins"/>
            </a:endParaRPr>
          </a:p>
        </p:txBody>
      </p:sp>
      <p:sp>
        <p:nvSpPr>
          <p:cNvPr id="126" name="Google Shape;126;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27" name="Google Shape;127;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about if we spell </a:t>
            </a:r>
            <a:r>
              <a:rPr lang="en" sz="1200" i="1">
                <a:solidFill>
                  <a:schemeClr val="dk1"/>
                </a:solidFill>
                <a:latin typeface="Poppins"/>
                <a:ea typeface="Poppins"/>
                <a:cs typeface="Poppins"/>
                <a:sym typeface="Poppins"/>
              </a:rPr>
              <a:t>screen</a:t>
            </a:r>
            <a:r>
              <a:rPr lang="en" sz="1200">
                <a:solidFill>
                  <a:schemeClr val="dk1"/>
                </a:solidFill>
                <a:latin typeface="Poppins"/>
                <a:ea typeface="Poppins"/>
                <a:cs typeface="Poppins"/>
                <a:sym typeface="Poppins"/>
              </a:rPr>
              <a:t>?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Encourage students to use what they did for spelling </a:t>
            </a:r>
            <a:r>
              <a:rPr lang="en" sz="1200" i="1">
                <a:solidFill>
                  <a:schemeClr val="dk1"/>
                </a:solidFill>
                <a:latin typeface="Poppins"/>
                <a:ea typeface="Poppins"/>
                <a:cs typeface="Poppins"/>
                <a:sym typeface="Poppins"/>
              </a:rPr>
              <a:t>screech</a:t>
            </a:r>
            <a:r>
              <a:rPr lang="en" sz="1200">
                <a:solidFill>
                  <a:schemeClr val="dk1"/>
                </a:solidFill>
                <a:latin typeface="Poppins"/>
                <a:ea typeface="Poppins"/>
                <a:cs typeface="Poppins"/>
                <a:sym typeface="Poppins"/>
              </a:rPr>
              <a:t> and apply it to spelling </a:t>
            </a:r>
            <a:r>
              <a:rPr lang="en" sz="1200" i="1">
                <a:solidFill>
                  <a:schemeClr val="dk1"/>
                </a:solidFill>
                <a:latin typeface="Poppins"/>
                <a:ea typeface="Poppins"/>
                <a:cs typeface="Poppins"/>
                <a:sym typeface="Poppins"/>
              </a:rPr>
              <a:t>screen</a:t>
            </a:r>
            <a:r>
              <a:rPr lang="en" sz="1200">
                <a:solidFill>
                  <a:schemeClr val="dk1"/>
                </a:solidFill>
                <a:latin typeface="Poppins"/>
                <a:ea typeface="Poppins"/>
                <a:cs typeface="Poppins"/>
                <a:sym typeface="Poppins"/>
              </a:rPr>
              <a:t>. Circulate and coach students as needed.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check! You check your work as I reveal my work. I spell </a:t>
            </a:r>
            <a:r>
              <a:rPr lang="en" sz="1200" i="1">
                <a:solidFill>
                  <a:schemeClr val="dk1"/>
                </a:solidFill>
                <a:latin typeface="Poppins"/>
                <a:ea typeface="Poppins"/>
                <a:cs typeface="Poppins"/>
                <a:sym typeface="Poppins"/>
              </a:rPr>
              <a:t>screen</a:t>
            </a:r>
            <a:r>
              <a:rPr lang="en" sz="1200">
                <a:solidFill>
                  <a:schemeClr val="dk1"/>
                </a:solidFill>
                <a:latin typeface="Poppins"/>
                <a:ea typeface="Poppins"/>
                <a:cs typeface="Poppins"/>
                <a:sym typeface="Poppins"/>
              </a:rPr>
              <a:t> s-c-r-e-e-n. How did you do? Great thinking! Awesome job spelling words today!</a:t>
            </a:r>
            <a:endParaRPr sz="1200">
              <a:solidFill>
                <a:schemeClr val="dk1"/>
              </a:solidFill>
              <a:latin typeface="Poppins"/>
              <a:ea typeface="Poppins"/>
              <a:cs typeface="Poppins"/>
              <a:sym typeface="Poppins"/>
            </a:endParaRPr>
          </a:p>
        </p:txBody>
      </p:sp>
      <p:sp>
        <p:nvSpPr>
          <p:cNvPr id="145" name="Google Shape;14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6" name="Google Shape;14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doesn't make the sounds it looks like it should. Some of these high frequency words are tricky, but not too tricky for us!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house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makes the sounds /h/ /ou/ /s/ = house. The e doesn't have a job. Read this word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h-o-u-s-e says "house". Read it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house</a:t>
            </a:r>
            <a:endParaRPr sz="1200" b="1">
              <a:solidFill>
                <a:schemeClr val="dk1"/>
              </a:solidFill>
              <a:latin typeface="Poppins"/>
              <a:ea typeface="Poppins"/>
              <a:cs typeface="Poppins"/>
              <a:sym typeface="Poppins"/>
            </a:endParaRPr>
          </a:p>
        </p:txBody>
      </p:sp>
      <p:sp>
        <p:nvSpPr>
          <p:cNvPr id="163" name="Google Shape;163;p13: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
        <p:nvSpPr>
          <p:cNvPr id="164" name="Google Shape;164;p13: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9" name="Google Shape;19;p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108410" y="4879716"/>
            <a:ext cx="4169400" cy="48390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100"/>
              <a:buFont typeface="Arial"/>
              <a:buNone/>
            </a:pPr>
            <a:r>
              <a:rPr lang="en" sz="7400" b="1" i="0" u="none" strike="noStrike" cap="none">
                <a:solidFill>
                  <a:schemeClr val="accent1"/>
                </a:solidFill>
                <a:highlight>
                  <a:schemeClr val="lt1"/>
                </a:highlight>
                <a:latin typeface="Poppins"/>
                <a:ea typeface="Poppins"/>
                <a:cs typeface="Poppins"/>
                <a:sym typeface="Poppins"/>
              </a:rPr>
              <a:t>scr</a:t>
            </a:r>
            <a:r>
              <a:rPr lang="en" sz="7400" b="1" i="0" u="none" strike="noStrike" cap="none">
                <a:solidFill>
                  <a:srgbClr val="FF0000"/>
                </a:solidFill>
                <a:highlight>
                  <a:schemeClr val="lt1"/>
                </a:highlight>
                <a:latin typeface="Poppins"/>
                <a:ea typeface="Poppins"/>
                <a:cs typeface="Poppins"/>
                <a:sym typeface="Poppins"/>
              </a:rPr>
              <a:t>ee</a:t>
            </a:r>
            <a:r>
              <a:rPr lang="en" sz="7400" b="1" i="0" u="none" strike="noStrike" cap="none">
                <a:solidFill>
                  <a:schemeClr val="accent1"/>
                </a:solidFill>
                <a:highlight>
                  <a:schemeClr val="lt1"/>
                </a:highlight>
                <a:latin typeface="Poppins"/>
                <a:ea typeface="Poppins"/>
                <a:cs typeface="Poppins"/>
                <a:sym typeface="Poppins"/>
              </a:rPr>
              <a:t>n</a:t>
            </a:r>
            <a:r>
              <a:rPr lang="en" sz="2400" b="1" i="0" u="none" strike="noStrike" cap="none">
                <a:solidFill>
                  <a:srgbClr val="FF0000"/>
                </a:solidFill>
                <a:highlight>
                  <a:srgbClr val="FFFFFF"/>
                </a:highlight>
                <a:latin typeface="Poppins"/>
                <a:ea typeface="Poppins"/>
                <a:cs typeface="Poppins"/>
                <a:sym typeface="Poppins"/>
              </a:rPr>
              <a:t> </a:t>
            </a:r>
            <a:endParaRPr sz="64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200"/>
              <a:buFont typeface="Arial"/>
              <a:buNone/>
            </a:pPr>
            <a:r>
              <a:rPr lang="en" sz="3400" b="1" i="0" u="none" strike="noStrike" cap="none">
                <a:solidFill>
                  <a:schemeClr val="dk1"/>
                </a:solidFill>
                <a:highlight>
                  <a:schemeClr val="lt1"/>
                </a:highlight>
                <a:latin typeface="Poppins"/>
                <a:ea typeface="Poppins"/>
                <a:cs typeface="Poppins"/>
                <a:sym typeface="Poppins"/>
              </a:rPr>
              <a:t>/</a:t>
            </a:r>
            <a:r>
              <a:rPr lang="en" sz="3400" b="1" i="0" u="none" strike="noStrike" cap="none">
                <a:solidFill>
                  <a:schemeClr val="accent1"/>
                </a:solidFill>
                <a:highlight>
                  <a:schemeClr val="lt1"/>
                </a:highlight>
                <a:latin typeface="Poppins"/>
                <a:ea typeface="Poppins"/>
                <a:cs typeface="Poppins"/>
                <a:sym typeface="Poppins"/>
              </a:rPr>
              <a:t>s</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k</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r</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ē</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chemeClr val="accent1"/>
                </a:solidFill>
                <a:highlight>
                  <a:schemeClr val="lt1"/>
                </a:highlight>
                <a:latin typeface="Poppins"/>
                <a:ea typeface="Poppins"/>
                <a:cs typeface="Poppins"/>
                <a:sym typeface="Poppins"/>
              </a:rPr>
              <a:t>n</a:t>
            </a:r>
            <a:r>
              <a:rPr lang="en" sz="3400" b="1" i="0" u="none" strike="noStrike" cap="none">
                <a:solidFill>
                  <a:schemeClr val="dk1"/>
                </a:solidFill>
                <a:highlight>
                  <a:schemeClr val="lt1"/>
                </a:highlight>
                <a:latin typeface="Poppins"/>
                <a:ea typeface="Poppins"/>
                <a:cs typeface="Poppins"/>
                <a:sym typeface="Poppins"/>
              </a:rPr>
              <a:t>/</a:t>
            </a:r>
            <a:r>
              <a:rPr lang="en" sz="3600" b="1" i="0" u="none" strike="noStrike" cap="none">
                <a:solidFill>
                  <a:schemeClr val="dk1"/>
                </a:solidFill>
                <a:highlight>
                  <a:schemeClr val="lt1"/>
                </a:highlight>
                <a:latin typeface="Poppins"/>
                <a:ea typeface="Poppins"/>
                <a:cs typeface="Poppins"/>
                <a:sym typeface="Poppins"/>
              </a:rPr>
              <a:t> </a:t>
            </a:r>
            <a:endParaRPr sz="36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endParaRPr sz="5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6800"/>
              <a:buFont typeface="Arial"/>
              <a:buNone/>
            </a:pPr>
            <a:r>
              <a:rPr lang="en" sz="6000" b="1" i="0" u="none" strike="noStrike" cap="none">
                <a:solidFill>
                  <a:schemeClr val="dk1"/>
                </a:solidFill>
                <a:highlight>
                  <a:schemeClr val="lt1"/>
                </a:highlight>
                <a:latin typeface="Poppins"/>
                <a:ea typeface="Poppins"/>
                <a:cs typeface="Poppins"/>
                <a:sym typeface="Poppins"/>
              </a:rPr>
              <a:t>= </a:t>
            </a:r>
            <a:r>
              <a:rPr lang="en" sz="6000" b="1" i="0" u="none" strike="noStrike" cap="none">
                <a:solidFill>
                  <a:schemeClr val="accent1"/>
                </a:solidFill>
                <a:highlight>
                  <a:schemeClr val="lt1"/>
                </a:highlight>
                <a:latin typeface="Poppins"/>
                <a:ea typeface="Poppins"/>
                <a:cs typeface="Poppins"/>
                <a:sym typeface="Poppins"/>
              </a:rPr>
              <a:t>scr</a:t>
            </a:r>
            <a:r>
              <a:rPr lang="en" sz="6000" b="1" i="0" u="none" strike="noStrike" cap="none">
                <a:solidFill>
                  <a:srgbClr val="FF0000"/>
                </a:solidFill>
                <a:highlight>
                  <a:schemeClr val="lt1"/>
                </a:highlight>
                <a:latin typeface="Poppins"/>
                <a:ea typeface="Poppins"/>
                <a:cs typeface="Poppins"/>
                <a:sym typeface="Poppins"/>
              </a:rPr>
              <a:t>ee</a:t>
            </a:r>
            <a:r>
              <a:rPr lang="en" sz="6000" b="1" i="0" u="none" strike="noStrike" cap="none">
                <a:solidFill>
                  <a:schemeClr val="accent1"/>
                </a:solidFill>
                <a:highlight>
                  <a:schemeClr val="lt1"/>
                </a:highlight>
                <a:latin typeface="Poppins"/>
                <a:ea typeface="Poppins"/>
                <a:cs typeface="Poppins"/>
                <a:sym typeface="Poppins"/>
              </a:rPr>
              <a:t>n</a:t>
            </a:r>
            <a:r>
              <a:rPr lang="en" sz="6800" b="1" i="0" u="none" strike="noStrike" cap="none">
                <a:solidFill>
                  <a:schemeClr val="dk1"/>
                </a:solidFill>
                <a:highlight>
                  <a:schemeClr val="lt1"/>
                </a:highlight>
                <a:latin typeface="Poppins"/>
                <a:ea typeface="Poppins"/>
                <a:cs typeface="Poppins"/>
                <a:sym typeface="Poppins"/>
              </a:rPr>
              <a:t> </a:t>
            </a:r>
            <a:endParaRPr sz="14300" b="1" i="0" u="none" strike="noStrike" cap="none">
              <a:solidFill>
                <a:schemeClr val="accent1"/>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475812" y="5132165"/>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27" name="Google Shape;27;p6"/>
          <p:cNvSpPr/>
          <p:nvPr/>
        </p:nvSpPr>
        <p:spPr>
          <a:xfrm>
            <a:off x="12063655" y="1463508"/>
            <a:ext cx="2258700" cy="2852100"/>
          </a:xfrm>
          <a:prstGeom prst="roundRect">
            <a:avLst>
              <a:gd name="adj" fmla="val 4846"/>
            </a:avLst>
          </a:prstGeom>
          <a:solidFill>
            <a:srgbClr val="006FB6"/>
          </a:solidFill>
          <a:ln>
            <a:noFill/>
          </a:ln>
        </p:spPr>
        <p:txBody>
          <a:bodyPr spcFirstLastPara="1" wrap="square" lIns="0" tIns="150800" rIns="0" bIns="150800" anchor="ctr" anchorCtr="0">
            <a:noAutofit/>
          </a:bodyPr>
          <a:lstStyle/>
          <a:p>
            <a:pPr marL="0" marR="0" lvl="0" indent="0" algn="ctr" rtl="0">
              <a:lnSpc>
                <a:spcPct val="100000"/>
              </a:lnSpc>
              <a:spcBef>
                <a:spcPts val="0"/>
              </a:spcBef>
              <a:spcAft>
                <a:spcPts val="0"/>
              </a:spcAft>
              <a:buClr>
                <a:srgbClr val="FFFFFF"/>
              </a:buClr>
              <a:buSzPts val="2600"/>
              <a:buFont typeface="Arial"/>
              <a:buNone/>
            </a:pPr>
            <a:r>
              <a:rPr lang="en" sz="2600" b="1" i="0" u="none" strike="noStrike" cap="none">
                <a:solidFill>
                  <a:srgbClr val="FFFFFF"/>
                </a:solidFill>
                <a:latin typeface="Poppins"/>
                <a:ea typeface="Poppins"/>
                <a:cs typeface="Poppins"/>
                <a:sym typeface="Poppins"/>
              </a:rPr>
              <a:t>Consonant</a:t>
            </a:r>
            <a:endParaRPr sz="2600" b="1" i="0" u="none" strike="noStrike" cap="none">
              <a:solidFill>
                <a:srgbClr val="FFFFFF"/>
              </a:solidFill>
              <a:latin typeface="Poppins"/>
              <a:ea typeface="Poppins"/>
              <a:cs typeface="Poppins"/>
              <a:sym typeface="Poppins"/>
            </a:endParaRPr>
          </a:p>
          <a:p>
            <a:pPr marL="0" marR="0" lvl="0" indent="0" algn="ctr" rtl="0">
              <a:lnSpc>
                <a:spcPct val="100000"/>
              </a:lnSpc>
              <a:spcBef>
                <a:spcPts val="0"/>
              </a:spcBef>
              <a:spcAft>
                <a:spcPts val="0"/>
              </a:spcAft>
              <a:buClr>
                <a:srgbClr val="FFFFFF"/>
              </a:buClr>
              <a:buSzPts val="2600"/>
              <a:buFont typeface="Arial"/>
              <a:buNone/>
            </a:pPr>
            <a:r>
              <a:rPr lang="en" sz="2600" b="1" i="0" u="none" strike="noStrike" cap="none">
                <a:solidFill>
                  <a:srgbClr val="FFFFFF"/>
                </a:solidFill>
                <a:latin typeface="Poppins"/>
                <a:ea typeface="Poppins"/>
                <a:cs typeface="Poppins"/>
                <a:sym typeface="Poppins"/>
              </a:rPr>
              <a:t>Blends  </a:t>
            </a:r>
            <a:endParaRPr sz="2600" b="1" i="0" u="none" strike="noStrike" cap="none">
              <a:solidFill>
                <a:srgbClr val="FFFFFF"/>
              </a:solidFill>
              <a:latin typeface="Poppins"/>
              <a:ea typeface="Poppins"/>
              <a:cs typeface="Poppins"/>
              <a:sym typeface="Poppins"/>
            </a:endParaRPr>
          </a:p>
        </p:txBody>
      </p:sp>
      <p:sp>
        <p:nvSpPr>
          <p:cNvPr id="28" name="Google Shape;28;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29" name="Google Shape;29;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0" name="Google Shape;30;p6"/>
          <p:cNvGrpSpPr/>
          <p:nvPr/>
        </p:nvGrpSpPr>
        <p:grpSpPr>
          <a:xfrm>
            <a:off x="599448" y="3308558"/>
            <a:ext cx="2489999" cy="2588607"/>
            <a:chOff x="599452" y="3110429"/>
            <a:chExt cx="2680589" cy="2786745"/>
          </a:xfrm>
        </p:grpSpPr>
        <p:sp>
          <p:nvSpPr>
            <p:cNvPr id="31" name="Google Shape;31;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 name="Google Shape;32;p6"/>
            <p:cNvPicPr preferRelativeResize="0"/>
            <p:nvPr/>
          </p:nvPicPr>
          <p:blipFill rotWithShape="1">
            <a:blip r:embed="rId4">
              <a:alphaModFix/>
            </a:blip>
            <a:srcRect/>
            <a:stretch/>
          </p:blipFill>
          <p:spPr>
            <a:xfrm>
              <a:off x="1219191" y="3110429"/>
              <a:ext cx="1442294" cy="2697122"/>
            </a:xfrm>
            <a:prstGeom prst="rect">
              <a:avLst/>
            </a:prstGeom>
            <a:noFill/>
            <a:ln>
              <a:noFill/>
            </a:ln>
          </p:spPr>
        </p:pic>
        <p:sp>
          <p:nvSpPr>
            <p:cNvPr id="33" name="Google Shape;33;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5" name="Google Shape;35;p6"/>
          <p:cNvPicPr preferRelativeResize="0"/>
          <p:nvPr/>
        </p:nvPicPr>
        <p:blipFill rotWithShape="1">
          <a:blip r:embed="rId5">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a:stretch/>
        </p:blipFill>
        <p:spPr>
          <a:xfrm>
            <a:off x="8209343" y="2267397"/>
            <a:ext cx="10585298" cy="8157480"/>
          </a:xfrm>
          <a:prstGeom prst="rect">
            <a:avLst/>
          </a:prstGeom>
          <a:noFill/>
          <a:ln>
            <a:noFill/>
          </a:ln>
        </p:spPr>
      </p:pic>
      <p:pic>
        <p:nvPicPr>
          <p:cNvPr id="41" name="Google Shape;41;p7"/>
          <p:cNvPicPr preferRelativeResize="0"/>
          <p:nvPr/>
        </p:nvPicPr>
        <p:blipFill rotWithShape="1">
          <a:blip r:embed="rId4">
            <a:alphaModFix/>
          </a:blip>
          <a:srcRect/>
          <a:stretch/>
        </p:blipFill>
        <p:spPr>
          <a:xfrm>
            <a:off x="8209343" y="2267397"/>
            <a:ext cx="10585298" cy="8157480"/>
          </a:xfrm>
          <a:prstGeom prst="rect">
            <a:avLst/>
          </a:prstGeom>
          <a:noFill/>
          <a:ln>
            <a:noFill/>
          </a:ln>
        </p:spPr>
      </p:pic>
      <p:pic>
        <p:nvPicPr>
          <p:cNvPr id="42" name="Google Shape;42;p7"/>
          <p:cNvPicPr preferRelativeResize="0"/>
          <p:nvPr/>
        </p:nvPicPr>
        <p:blipFill rotWithShape="1">
          <a:blip r:embed="rId5">
            <a:alphaModFix/>
          </a:blip>
          <a:srcRect/>
          <a:stretch/>
        </p:blipFill>
        <p:spPr>
          <a:xfrm>
            <a:off x="8209343" y="2267397"/>
            <a:ext cx="10585298" cy="8157480"/>
          </a:xfrm>
          <a:prstGeom prst="rect">
            <a:avLst/>
          </a:prstGeom>
          <a:noFill/>
          <a:ln>
            <a:noFill/>
          </a:ln>
        </p:spPr>
      </p:pic>
      <p:sp>
        <p:nvSpPr>
          <p:cNvPr id="43" name="Google Shape;43;p7"/>
          <p:cNvSpPr/>
          <p:nvPr/>
        </p:nvSpPr>
        <p:spPr>
          <a:xfrm>
            <a:off x="10148751" y="6129775"/>
            <a:ext cx="2362500" cy="1061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4" name="Google Shape;44;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5" name="Google Shape;45;p7"/>
          <p:cNvGrpSpPr/>
          <p:nvPr/>
        </p:nvGrpSpPr>
        <p:grpSpPr>
          <a:xfrm>
            <a:off x="599448" y="3308558"/>
            <a:ext cx="2489999" cy="2588607"/>
            <a:chOff x="599452" y="3110429"/>
            <a:chExt cx="2680589" cy="2786745"/>
          </a:xfrm>
        </p:grpSpPr>
        <p:sp>
          <p:nvSpPr>
            <p:cNvPr id="46" name="Google Shape;46;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7" name="Google Shape;47;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8" name="Google Shape;48;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0" name="Google Shape;50;p7"/>
          <p:cNvPicPr preferRelativeResize="0"/>
          <p:nvPr/>
        </p:nvPicPr>
        <p:blipFill rotWithShape="1">
          <a:blip r:embed="rId7">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p:tgtEl>
                                          <p:spTgt spid="40"/>
                                        </p:tgtEl>
                                        <p:attrNameLst>
                                          <p:attrName>ppt_w</p:attrName>
                                        </p:attrNameLst>
                                      </p:cBhvr>
                                      <p:tavLst>
                                        <p:tav tm="0">
                                          <p:val>
                                            <p:strVal val="0"/>
                                          </p:val>
                                        </p:tav>
                                        <p:tav tm="100000">
                                          <p:val>
                                            <p:strVal val="#ppt_w"/>
                                          </p:val>
                                        </p:tav>
                                      </p:tavLst>
                                    </p:anim>
                                    <p:anim calcmode="lin" valueType="num">
                                      <p:cBhvr additive="base">
                                        <p:cTn id="8" dur="1000"/>
                                        <p:tgtEl>
                                          <p:spTgt spid="4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1000"/>
                                        <p:tgtEl>
                                          <p:spTgt spid="41"/>
                                        </p:tgtEl>
                                        <p:attrNameLst>
                                          <p:attrName>ppt_w</p:attrName>
                                        </p:attrNameLst>
                                      </p:cBhvr>
                                      <p:tavLst>
                                        <p:tav tm="0">
                                          <p:val>
                                            <p:strVal val="0"/>
                                          </p:val>
                                        </p:tav>
                                        <p:tav tm="100000">
                                          <p:val>
                                            <p:strVal val="#ppt_w"/>
                                          </p:val>
                                        </p:tav>
                                      </p:tavLst>
                                    </p:anim>
                                    <p:anim calcmode="lin" valueType="num">
                                      <p:cBhvr additive="base">
                                        <p:cTn id="14" dur="1000"/>
                                        <p:tgtEl>
                                          <p:spTgt spid="4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1000"/>
                                        <p:tgtEl>
                                          <p:spTgt spid="42"/>
                                        </p:tgtEl>
                                        <p:attrNameLst>
                                          <p:attrName>ppt_w</p:attrName>
                                        </p:attrNameLst>
                                      </p:cBhvr>
                                      <p:tavLst>
                                        <p:tav tm="0">
                                          <p:val>
                                            <p:strVal val="0"/>
                                          </p:val>
                                        </p:tav>
                                        <p:tav tm="100000">
                                          <p:val>
                                            <p:strVal val="#ppt_w"/>
                                          </p:val>
                                        </p:tav>
                                      </p:tavLst>
                                    </p:anim>
                                    <p:anim calcmode="lin" valueType="num">
                                      <p:cBhvr additive="base">
                                        <p:cTn id="20" dur="1000"/>
                                        <p:tgtEl>
                                          <p:spTgt spid="4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57" name="Google Shape;57;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screen</a:t>
            </a:r>
            <a:endParaRPr sz="12000" b="1" i="0" u="none" strike="noStrike" cap="none">
              <a:solidFill>
                <a:schemeClr val="lt1"/>
              </a:solidFill>
              <a:latin typeface="Poppins"/>
              <a:ea typeface="Poppins"/>
              <a:cs typeface="Poppins"/>
              <a:sym typeface="Poppins"/>
            </a:endParaRPr>
          </a:p>
        </p:txBody>
      </p:sp>
      <p:sp>
        <p:nvSpPr>
          <p:cNvPr id="58" name="Google Shape;58;p8"/>
          <p:cNvSpPr/>
          <p:nvPr/>
        </p:nvSpPr>
        <p:spPr>
          <a:xfrm>
            <a:off x="1051432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9" name="Google Shape;59;p8"/>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0" name="Google Shape;60;p8"/>
          <p:cNvSpPr/>
          <p:nvPr/>
        </p:nvSpPr>
        <p:spPr>
          <a:xfrm>
            <a:off x="9688050"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1" name="Google Shape;61;p8"/>
          <p:cNvSpPr/>
          <p:nvPr/>
        </p:nvSpPr>
        <p:spPr>
          <a:xfrm>
            <a:off x="12679760" y="4383186"/>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11183919"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2030127" y="4847884"/>
            <a:ext cx="15885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3929370"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5" name="Google Shape;65;p8"/>
          <p:cNvCxnSpPr/>
          <p:nvPr/>
        </p:nvCxnSpPr>
        <p:spPr>
          <a:xfrm>
            <a:off x="12030066" y="4082319"/>
            <a:ext cx="1434900" cy="0"/>
          </a:xfrm>
          <a:prstGeom prst="straightConnector1">
            <a:avLst/>
          </a:prstGeom>
          <a:noFill/>
          <a:ln w="76200" cap="flat" cmpd="sng">
            <a:solidFill>
              <a:srgbClr val="EDC31B"/>
            </a:solidFill>
            <a:prstDash val="solid"/>
            <a:round/>
            <a:headEnd type="none" w="sm" len="sm"/>
            <a:tailEnd type="none" w="sm" len="sm"/>
          </a:ln>
        </p:spPr>
      </p:cxnSp>
      <p:sp>
        <p:nvSpPr>
          <p:cNvPr id="66" name="Google Shape;66;p8"/>
          <p:cNvSpPr txBox="1"/>
          <p:nvPr/>
        </p:nvSpPr>
        <p:spPr>
          <a:xfrm>
            <a:off x="8848059" y="6941053"/>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screen</a:t>
            </a:r>
            <a:endParaRPr sz="12000" b="1" i="0" u="none" strike="noStrike" cap="none">
              <a:solidFill>
                <a:schemeClr val="lt1"/>
              </a:solidFill>
              <a:latin typeface="Poppins"/>
              <a:ea typeface="Poppins"/>
              <a:cs typeface="Poppins"/>
              <a:sym typeface="Poppins"/>
            </a:endParaRPr>
          </a:p>
        </p:txBody>
      </p:sp>
      <p:sp>
        <p:nvSpPr>
          <p:cNvPr id="67" name="Google Shape;67;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68" name="Google Shape;68;p8"/>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69" name="Google Shape;69;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0" name="Google Shape;70;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1" name="Google Shape;71;p8"/>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5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1"/>
                                        <p:tgtEl>
                                          <p:spTgt spid="65"/>
                                        </p:tgtEl>
                                      </p:cBhvr>
                                    </p:animEffect>
                                  </p:childTnLst>
                                </p:cTn>
                              </p:par>
                              <p:par>
                                <p:cTn id="17" presetID="1" presetClass="entr" presetSubtype="0" fill="hold"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1"/>
                                          </p:stCondLst>
                                        </p:cTn>
                                        <p:tgtEl>
                                          <p:spTgt spid="6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1"/>
                                          </p:stCondLst>
                                        </p:cTn>
                                        <p:tgtEl>
                                          <p:spTgt spid="5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6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1"/>
                                          </p:stCondLst>
                                        </p:cTn>
                                        <p:tgtEl>
                                          <p:spTgt spid="6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000"/>
                                        <p:tgtEl>
                                          <p:spTgt spid="59"/>
                                        </p:tgtEl>
                                      </p:cBhvr>
                                    </p:animEffect>
                                  </p:childTnLst>
                                </p:cTn>
                              </p:par>
                              <p:par>
                                <p:cTn id="52" presetID="1" presetClass="exit" presetSubtype="0" fill="hold" nodeType="withEffect">
                                  <p:stCondLst>
                                    <p:cond delay="0"/>
                                  </p:stCondLst>
                                  <p:childTnLst>
                                    <p:set>
                                      <p:cBhvr>
                                        <p:cTn id="53" dur="1" fill="hold">
                                          <p:stCondLst>
                                            <p:cond delay="1"/>
                                          </p:stCondLst>
                                        </p:cTn>
                                        <p:tgtEl>
                                          <p:spTgt spid="6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1"/>
                                          </p:stCondLst>
                                        </p:cTn>
                                        <p:tgtEl>
                                          <p:spTgt spid="5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3">
            <a:alphaModFix/>
          </a:blip>
          <a:srcRect/>
          <a:stretch/>
        </p:blipFill>
        <p:spPr>
          <a:xfrm rot="5400000">
            <a:off x="6623662" y="2293085"/>
            <a:ext cx="10707313" cy="7033881"/>
          </a:xfrm>
          <a:prstGeom prst="rect">
            <a:avLst/>
          </a:prstGeom>
          <a:noFill/>
          <a:ln>
            <a:noFill/>
          </a:ln>
        </p:spPr>
      </p:pic>
      <p:sp>
        <p:nvSpPr>
          <p:cNvPr id="78" name="Google Shape;78;p9"/>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shrine</a:t>
            </a:r>
            <a:endParaRPr sz="12000" b="1" i="0" u="none" strike="noStrike" cap="none">
              <a:solidFill>
                <a:schemeClr val="lt1"/>
              </a:solidFill>
              <a:latin typeface="Poppins"/>
              <a:ea typeface="Poppins"/>
              <a:cs typeface="Poppins"/>
              <a:sym typeface="Poppins"/>
            </a:endParaRPr>
          </a:p>
        </p:txBody>
      </p:sp>
      <p:sp>
        <p:nvSpPr>
          <p:cNvPr id="79" name="Google Shape;79;p9"/>
          <p:cNvSpPr/>
          <p:nvPr/>
        </p:nvSpPr>
        <p:spPr>
          <a:xfrm>
            <a:off x="11378201"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0" name="Google Shape;80;p9"/>
          <p:cNvSpPr/>
          <p:nvPr/>
        </p:nvSpPr>
        <p:spPr>
          <a:xfrm>
            <a:off x="9286869" y="5271846"/>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1" name="Google Shape;81;p9"/>
          <p:cNvSpPr/>
          <p:nvPr/>
        </p:nvSpPr>
        <p:spPr>
          <a:xfrm>
            <a:off x="9711988" y="4847884"/>
            <a:ext cx="1434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2" name="Google Shape;82;p9"/>
          <p:cNvSpPr/>
          <p:nvPr/>
        </p:nvSpPr>
        <p:spPr>
          <a:xfrm>
            <a:off x="12070417" y="4249480"/>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3" name="Google Shape;83;p9"/>
          <p:cNvSpPr/>
          <p:nvPr/>
        </p:nvSpPr>
        <p:spPr>
          <a:xfrm>
            <a:off x="12011594"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4" name="Google Shape;84;p9"/>
          <p:cNvSpPr/>
          <p:nvPr/>
        </p:nvSpPr>
        <p:spPr>
          <a:xfrm>
            <a:off x="12625995" y="4847858"/>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85" name="Google Shape;85;p9"/>
          <p:cNvCxnSpPr/>
          <p:nvPr/>
        </p:nvCxnSpPr>
        <p:spPr>
          <a:xfrm>
            <a:off x="9640303" y="4098647"/>
            <a:ext cx="1434900" cy="0"/>
          </a:xfrm>
          <a:prstGeom prst="straightConnector1">
            <a:avLst/>
          </a:prstGeom>
          <a:noFill/>
          <a:ln w="76200" cap="flat" cmpd="sng">
            <a:solidFill>
              <a:srgbClr val="EDC31B"/>
            </a:solidFill>
            <a:prstDash val="solid"/>
            <a:round/>
            <a:headEnd type="none" w="sm" len="sm"/>
            <a:tailEnd type="none" w="sm" len="sm"/>
          </a:ln>
        </p:spPr>
      </p:cxnSp>
      <p:sp>
        <p:nvSpPr>
          <p:cNvPr id="86" name="Google Shape;86;p9"/>
          <p:cNvSpPr txBox="1"/>
          <p:nvPr/>
        </p:nvSpPr>
        <p:spPr>
          <a:xfrm>
            <a:off x="8848059" y="6941053"/>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300"/>
              <a:buFont typeface="Arial"/>
              <a:buNone/>
            </a:pPr>
            <a:r>
              <a:rPr lang="en" sz="12000" b="1" i="0" u="none" strike="noStrike" cap="none">
                <a:solidFill>
                  <a:schemeClr val="lt1"/>
                </a:solidFill>
                <a:latin typeface="Poppins"/>
                <a:ea typeface="Poppins"/>
                <a:cs typeface="Poppins"/>
                <a:sym typeface="Poppins"/>
              </a:rPr>
              <a:t>shrine</a:t>
            </a:r>
            <a:endParaRPr sz="12000" b="1" i="0" u="none" strike="noStrike" cap="none">
              <a:solidFill>
                <a:schemeClr val="lt1"/>
              </a:solidFill>
              <a:latin typeface="Poppins"/>
              <a:ea typeface="Poppins"/>
              <a:cs typeface="Poppins"/>
              <a:sym typeface="Poppins"/>
            </a:endParaRPr>
          </a:p>
        </p:txBody>
      </p:sp>
      <p:sp>
        <p:nvSpPr>
          <p:cNvPr id="87" name="Google Shape;87;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8" name="Google Shape;88;p9"/>
          <p:cNvPicPr preferRelativeResize="0"/>
          <p:nvPr/>
        </p:nvPicPr>
        <p:blipFill rotWithShape="1">
          <a:blip r:embed="rId4">
            <a:alphaModFix/>
          </a:blip>
          <a:srcRect/>
          <a:stretch/>
        </p:blipFill>
        <p:spPr>
          <a:xfrm>
            <a:off x="17653913" y="312775"/>
            <a:ext cx="1821935" cy="1567072"/>
          </a:xfrm>
          <a:prstGeom prst="rect">
            <a:avLst/>
          </a:prstGeom>
          <a:noFill/>
          <a:ln>
            <a:noFill/>
          </a:ln>
        </p:spPr>
      </p:pic>
      <p:sp>
        <p:nvSpPr>
          <p:cNvPr id="89" name="Google Shape;89;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0" name="Google Shape;90;p9"/>
          <p:cNvPicPr preferRelativeResize="0"/>
          <p:nvPr/>
        </p:nvPicPr>
        <p:blipFill rotWithShape="1">
          <a:blip r:embed="rId5">
            <a:alphaModFix/>
          </a:blip>
          <a:srcRect/>
          <a:stretch/>
        </p:blipFill>
        <p:spPr>
          <a:xfrm>
            <a:off x="610315" y="3236871"/>
            <a:ext cx="2781813" cy="235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1"/>
                                          </p:stCondLst>
                                        </p:cTn>
                                        <p:tgtEl>
                                          <p:spTgt spid="7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1"/>
                                        <p:tgtEl>
                                          <p:spTgt spid="85"/>
                                        </p:tgtEl>
                                      </p:cBhvr>
                                    </p:animEffec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1"/>
                                          </p:stCondLst>
                                        </p:cTn>
                                        <p:tgtEl>
                                          <p:spTgt spid="8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1"/>
                                          </p:stCondLst>
                                        </p:cTn>
                                        <p:tgtEl>
                                          <p:spTgt spid="7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8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fade">
                                      <p:cBhvr>
                                        <p:cTn id="45" dur="1000"/>
                                        <p:tgtEl>
                                          <p:spTgt spid="80"/>
                                        </p:tgtEl>
                                      </p:cBhvr>
                                    </p:animEffect>
                                  </p:childTnLst>
                                </p:cTn>
                              </p:par>
                              <p:par>
                                <p:cTn id="46" presetID="1" presetClass="exit" presetSubtype="0" fill="hold" nodeType="withEffect">
                                  <p:stCondLst>
                                    <p:cond delay="0"/>
                                  </p:stCondLst>
                                  <p:childTnLst>
                                    <p:set>
                                      <p:cBhvr>
                                        <p:cTn id="47" dur="1" fill="hold">
                                          <p:stCondLst>
                                            <p:cond delay="1"/>
                                          </p:stCondLst>
                                        </p:cTn>
                                        <p:tgtEl>
                                          <p:spTgt spid="8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1"/>
                                          </p:stCondLst>
                                        </p:cTn>
                                        <p:tgtEl>
                                          <p:spTgt spid="8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6" name="Google Shape;96;p10"/>
          <p:cNvGrpSpPr/>
          <p:nvPr/>
        </p:nvGrpSpPr>
        <p:grpSpPr>
          <a:xfrm>
            <a:off x="8270430" y="2568451"/>
            <a:ext cx="3978023" cy="2641178"/>
            <a:chOff x="5784675" y="818500"/>
            <a:chExt cx="2737800" cy="1941900"/>
          </a:xfrm>
        </p:grpSpPr>
        <p:sp>
          <p:nvSpPr>
            <p:cNvPr id="97" name="Google Shape;97;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8" name="Google Shape;98;p10"/>
            <p:cNvSpPr/>
            <p:nvPr/>
          </p:nvSpPr>
          <p:spPr>
            <a:xfrm>
              <a:off x="5976525"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8100"/>
                <a:buFont typeface="Arial"/>
                <a:buNone/>
              </a:pPr>
              <a:r>
                <a:rPr lang="en" sz="5500" b="1" i="0" u="none" strike="noStrike" cap="none">
                  <a:solidFill>
                    <a:schemeClr val="accent1"/>
                  </a:solidFill>
                  <a:latin typeface="Poppins"/>
                  <a:ea typeface="Poppins"/>
                  <a:cs typeface="Poppins"/>
                  <a:sym typeface="Poppins"/>
                </a:rPr>
                <a:t>strange</a:t>
              </a:r>
              <a:endParaRPr sz="5500" b="1" i="0" u="none" strike="noStrike" cap="none">
                <a:solidFill>
                  <a:schemeClr val="accent1"/>
                </a:solidFill>
                <a:latin typeface="Poppins"/>
                <a:ea typeface="Poppins"/>
                <a:cs typeface="Poppins"/>
                <a:sym typeface="Poppins"/>
              </a:endParaRPr>
            </a:p>
          </p:txBody>
        </p:sp>
      </p:grpSp>
      <p:grpSp>
        <p:nvGrpSpPr>
          <p:cNvPr id="99" name="Google Shape;99;p10"/>
          <p:cNvGrpSpPr/>
          <p:nvPr/>
        </p:nvGrpSpPr>
        <p:grpSpPr>
          <a:xfrm>
            <a:off x="13895463" y="2568487"/>
            <a:ext cx="4376373" cy="2641178"/>
            <a:chOff x="5784675" y="907452"/>
            <a:chExt cx="2737800" cy="1941900"/>
          </a:xfrm>
        </p:grpSpPr>
        <p:sp>
          <p:nvSpPr>
            <p:cNvPr id="100" name="Google Shape;100;p10"/>
            <p:cNvSpPr/>
            <p:nvPr/>
          </p:nvSpPr>
          <p:spPr>
            <a:xfrm>
              <a:off x="5784675" y="907452"/>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1" name="Google Shape;101;p10"/>
            <p:cNvSpPr/>
            <p:nvPr/>
          </p:nvSpPr>
          <p:spPr>
            <a:xfrm>
              <a:off x="5976525" y="1089852"/>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200"/>
                <a:buFont typeface="Arial"/>
                <a:buNone/>
              </a:pPr>
              <a:r>
                <a:rPr lang="en" sz="6500" b="1" i="0" u="none" strike="noStrike" cap="none">
                  <a:solidFill>
                    <a:schemeClr val="accent1"/>
                  </a:solidFill>
                  <a:latin typeface="Poppins"/>
                  <a:ea typeface="Poppins"/>
                  <a:cs typeface="Poppins"/>
                  <a:sym typeface="Poppins"/>
                </a:rPr>
                <a:t>shrimp</a:t>
              </a:r>
              <a:endParaRPr sz="6500" b="1" i="0" u="none" strike="noStrike" cap="none">
                <a:solidFill>
                  <a:schemeClr val="accent1"/>
                </a:solidFill>
                <a:latin typeface="Poppins"/>
                <a:ea typeface="Poppins"/>
                <a:cs typeface="Poppins"/>
                <a:sym typeface="Poppins"/>
              </a:endParaRPr>
            </a:p>
          </p:txBody>
        </p:sp>
      </p:grpSp>
      <p:grpSp>
        <p:nvGrpSpPr>
          <p:cNvPr id="102" name="Google Shape;102;p10"/>
          <p:cNvGrpSpPr/>
          <p:nvPr/>
        </p:nvGrpSpPr>
        <p:grpSpPr>
          <a:xfrm>
            <a:off x="8274026" y="5471504"/>
            <a:ext cx="10000088" cy="3187046"/>
            <a:chOff x="5784675" y="818500"/>
            <a:chExt cx="2737800" cy="1941900"/>
          </a:xfrm>
        </p:grpSpPr>
        <p:sp>
          <p:nvSpPr>
            <p:cNvPr id="103" name="Google Shape;103;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4" name="Google Shape;104;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7700"/>
                <a:buFont typeface="Arial"/>
                <a:buNone/>
              </a:pPr>
              <a:r>
                <a:rPr lang="en" sz="6000" b="1" i="0" u="none" strike="noStrike" cap="none">
                  <a:solidFill>
                    <a:schemeClr val="accent1"/>
                  </a:solidFill>
                  <a:latin typeface="Poppins"/>
                  <a:ea typeface="Poppins"/>
                  <a:cs typeface="Poppins"/>
                  <a:sym typeface="Poppins"/>
                </a:rPr>
                <a:t>The skunk shrank into the shrubs.</a:t>
              </a:r>
              <a:endParaRPr sz="6000" b="1" i="0" u="none" strike="noStrike" cap="none">
                <a:solidFill>
                  <a:schemeClr val="accent1"/>
                </a:solidFill>
                <a:latin typeface="Poppins"/>
                <a:ea typeface="Poppins"/>
                <a:cs typeface="Poppins"/>
                <a:sym typeface="Poppins"/>
              </a:endParaRPr>
            </a:p>
          </p:txBody>
        </p:sp>
      </p:grpSp>
      <p:cxnSp>
        <p:nvCxnSpPr>
          <p:cNvPr id="105" name="Google Shape;105;p10"/>
          <p:cNvCxnSpPr/>
          <p:nvPr/>
        </p:nvCxnSpPr>
        <p:spPr>
          <a:xfrm>
            <a:off x="14613108" y="4490458"/>
            <a:ext cx="984600" cy="0"/>
          </a:xfrm>
          <a:prstGeom prst="straightConnector1">
            <a:avLst/>
          </a:prstGeom>
          <a:noFill/>
          <a:ln w="76200" cap="flat" cmpd="sng">
            <a:solidFill>
              <a:schemeClr val="accent4"/>
            </a:solidFill>
            <a:prstDash val="solid"/>
            <a:round/>
            <a:headEnd type="none" w="sm" len="sm"/>
            <a:tailEnd type="none" w="sm" len="sm"/>
          </a:ln>
        </p:spPr>
      </p:cxnSp>
      <p:sp>
        <p:nvSpPr>
          <p:cNvPr id="106" name="Google Shape;106;p10"/>
          <p:cNvSpPr/>
          <p:nvPr/>
        </p:nvSpPr>
        <p:spPr>
          <a:xfrm>
            <a:off x="9861660" y="4571075"/>
            <a:ext cx="331500" cy="346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10"/>
          <p:cNvSpPr/>
          <p:nvPr/>
        </p:nvSpPr>
        <p:spPr>
          <a:xfrm>
            <a:off x="15916960" y="4571075"/>
            <a:ext cx="331500" cy="3468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8" name="Google Shape;108;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09" name="Google Shape;109;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10" name="Google Shape;110;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1" name="Google Shape;111;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pic>
        <p:nvPicPr>
          <p:cNvPr id="112" name="Google Shape;112;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3" name="Google Shape;113;p10"/>
          <p:cNvPicPr preferRelativeResize="0"/>
          <p:nvPr/>
        </p:nvPicPr>
        <p:blipFill rotWithShape="1">
          <a:blip r:embed="rId5">
            <a:alphaModFix/>
          </a:blip>
          <a:srcRect/>
          <a:stretch/>
        </p:blipFill>
        <p:spPr>
          <a:xfrm>
            <a:off x="16118575" y="8920375"/>
            <a:ext cx="2484574" cy="17955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 calcmode="lin" valueType="num">
                                      <p:cBhvr additive="base">
                                        <p:cTn id="12" dur="1000"/>
                                        <p:tgtEl>
                                          <p:spTgt spid="96"/>
                                        </p:tgtEl>
                                        <p:attrNameLst>
                                          <p:attrName>ppt_w</p:attrName>
                                        </p:attrNameLst>
                                      </p:cBhvr>
                                      <p:tavLst>
                                        <p:tav tm="0">
                                          <p:val>
                                            <p:strVal val="0"/>
                                          </p:val>
                                        </p:tav>
                                        <p:tav tm="100000">
                                          <p:val>
                                            <p:strVal val="#ppt_w"/>
                                          </p:val>
                                        </p:tav>
                                      </p:tavLst>
                                    </p:anim>
                                    <p:anim calcmode="lin" valueType="num">
                                      <p:cBhvr additive="base">
                                        <p:cTn id="13" dur="1000"/>
                                        <p:tgtEl>
                                          <p:spTgt spid="96"/>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additive="base">
                                        <p:cTn id="22" dur="1000"/>
                                        <p:tgtEl>
                                          <p:spTgt spid="99"/>
                                        </p:tgtEl>
                                        <p:attrNameLst>
                                          <p:attrName>ppt_w</p:attrName>
                                        </p:attrNameLst>
                                      </p:cBhvr>
                                      <p:tavLst>
                                        <p:tav tm="0">
                                          <p:val>
                                            <p:strVal val="0"/>
                                          </p:val>
                                        </p:tav>
                                        <p:tav tm="100000">
                                          <p:val>
                                            <p:strVal val="#ppt_w"/>
                                          </p:val>
                                        </p:tav>
                                      </p:tavLst>
                                    </p:anim>
                                    <p:anim calcmode="lin" valueType="num">
                                      <p:cBhvr additive="base">
                                        <p:cTn id="23" dur="1000"/>
                                        <p:tgtEl>
                                          <p:spTgt spid="99"/>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5"/>
                                        </p:tgtEl>
                                        <p:attrNameLst>
                                          <p:attrName>style.visibility</p:attrName>
                                        </p:attrNameLst>
                                      </p:cBhvr>
                                      <p:to>
                                        <p:strVal val="visible"/>
                                      </p:to>
                                    </p:set>
                                    <p:animEffect transition="in" filter="fade">
                                      <p:cBhvr>
                                        <p:cTn id="28" dur="1"/>
                                        <p:tgtEl>
                                          <p:spTgt spid="105"/>
                                        </p:tgtEl>
                                      </p:cBhvr>
                                    </p:animEffect>
                                  </p:childTnLst>
                                </p:cTn>
                              </p:par>
                              <p:par>
                                <p:cTn id="29" presetID="1"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02"/>
                                        </p:tgtEl>
                                        <p:attrNameLst>
                                          <p:attrName>style.visibility</p:attrName>
                                        </p:attrNameLst>
                                      </p:cBhvr>
                                      <p:to>
                                        <p:strVal val="visible"/>
                                      </p:to>
                                    </p:set>
                                    <p:anim calcmode="lin" valueType="num">
                                      <p:cBhvr additive="base">
                                        <p:cTn id="35" dur="1000"/>
                                        <p:tgtEl>
                                          <p:spTgt spid="102"/>
                                        </p:tgtEl>
                                        <p:attrNameLst>
                                          <p:attrName>ppt_w</p:attrName>
                                        </p:attrNameLst>
                                      </p:cBhvr>
                                      <p:tavLst>
                                        <p:tav tm="0">
                                          <p:val>
                                            <p:strVal val="0"/>
                                          </p:val>
                                        </p:tav>
                                        <p:tav tm="100000">
                                          <p:val>
                                            <p:strVal val="#ppt_w"/>
                                          </p:val>
                                        </p:tav>
                                      </p:tavLst>
                                    </p:anim>
                                    <p:anim calcmode="lin" valueType="num">
                                      <p:cBhvr additive="base">
                                        <p:cTn id="36" dur="1000"/>
                                        <p:tgtEl>
                                          <p:spTgt spid="10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1"/>
          <p:cNvSpPr txBox="1"/>
          <p:nvPr/>
        </p:nvSpPr>
        <p:spPr>
          <a:xfrm>
            <a:off x="8048801" y="2456800"/>
            <a:ext cx="11383500" cy="76641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scrape			shrink</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stretch		splash</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0000" b="1" i="0" u="none" strike="noStrike" cap="none" dirty="0">
                <a:solidFill>
                  <a:schemeClr val="accent1"/>
                </a:solidFill>
                <a:latin typeface="Poppins"/>
                <a:ea typeface="Poppins"/>
                <a:cs typeface="Poppins"/>
                <a:sym typeface="Poppins"/>
              </a:rPr>
              <a:t>sprig			    throne</a:t>
            </a:r>
            <a:endParaRPr sz="10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0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10000" b="1" i="0" u="none" strike="noStrike" cap="none" dirty="0">
              <a:solidFill>
                <a:schemeClr val="accent1"/>
              </a:solidFill>
              <a:highlight>
                <a:srgbClr val="FFFFFF"/>
              </a:highlight>
              <a:latin typeface="Poppins"/>
              <a:ea typeface="Poppins"/>
              <a:cs typeface="Poppins"/>
              <a:sym typeface="Poppins"/>
            </a:endParaRPr>
          </a:p>
        </p:txBody>
      </p:sp>
      <p:sp>
        <p:nvSpPr>
          <p:cNvPr id="120" name="Google Shape;120;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1" name="Google Shape;121;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22" name="Google Shape;122;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23" name="Google Shape;123;p11"/>
          <p:cNvPicPr preferRelativeResize="0"/>
          <p:nvPr/>
        </p:nvPicPr>
        <p:blipFill rotWithShape="1">
          <a:blip r:embed="rId4">
            <a:alphaModFix/>
          </a:blip>
          <a:srcRect/>
          <a:stretch/>
        </p:blipFill>
        <p:spPr>
          <a:xfrm>
            <a:off x="619374" y="3236875"/>
            <a:ext cx="3224603" cy="233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1000"/>
                                        <p:tgtEl>
                                          <p:spTgt spid="119"/>
                                        </p:tgtEl>
                                        <p:attrNameLst>
                                          <p:attrName>ppt_w</p:attrName>
                                        </p:attrNameLst>
                                      </p:cBhvr>
                                      <p:tavLst>
                                        <p:tav tm="0">
                                          <p:val>
                                            <p:strVal val="0"/>
                                          </p:val>
                                        </p:tav>
                                        <p:tav tm="100000">
                                          <p:val>
                                            <p:strVal val="#ppt_w"/>
                                          </p:val>
                                        </p:tav>
                                      </p:tavLst>
                                    </p:anim>
                                    <p:anim calcmode="lin" valueType="num">
                                      <p:cBhvr additive="base">
                                        <p:cTn id="8" dur="1000"/>
                                        <p:tgtEl>
                                          <p:spTgt spid="11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2"/>
          <p:cNvPicPr preferRelativeResize="0"/>
          <p:nvPr/>
        </p:nvPicPr>
        <p:blipFill rotWithShape="1">
          <a:blip r:embed="rId3">
            <a:alphaModFix/>
          </a:blip>
          <a:srcRect/>
          <a:stretch/>
        </p:blipFill>
        <p:spPr>
          <a:xfrm>
            <a:off x="7676027" y="4654231"/>
            <a:ext cx="2980383" cy="2230665"/>
          </a:xfrm>
          <a:prstGeom prst="rect">
            <a:avLst/>
          </a:prstGeom>
          <a:noFill/>
          <a:ln>
            <a:noFill/>
          </a:ln>
        </p:spPr>
      </p:pic>
      <p:pic>
        <p:nvPicPr>
          <p:cNvPr id="130" name="Google Shape;130;p12"/>
          <p:cNvPicPr preferRelativeResize="0"/>
          <p:nvPr/>
        </p:nvPicPr>
        <p:blipFill rotWithShape="1">
          <a:blip r:embed="rId4">
            <a:alphaModFix/>
          </a:blip>
          <a:srcRect/>
          <a:stretch/>
        </p:blipFill>
        <p:spPr>
          <a:xfrm>
            <a:off x="9910963" y="4654249"/>
            <a:ext cx="2980383" cy="2955044"/>
          </a:xfrm>
          <a:prstGeom prst="rect">
            <a:avLst/>
          </a:prstGeom>
          <a:noFill/>
          <a:ln>
            <a:noFill/>
          </a:ln>
        </p:spPr>
      </p:pic>
      <p:pic>
        <p:nvPicPr>
          <p:cNvPr id="131" name="Google Shape;131;p12"/>
          <p:cNvPicPr preferRelativeResize="0"/>
          <p:nvPr/>
        </p:nvPicPr>
        <p:blipFill rotWithShape="1">
          <a:blip r:embed="rId5">
            <a:alphaModFix/>
          </a:blip>
          <a:srcRect/>
          <a:stretch/>
        </p:blipFill>
        <p:spPr>
          <a:xfrm>
            <a:off x="12175339" y="4654249"/>
            <a:ext cx="2980383" cy="2955044"/>
          </a:xfrm>
          <a:prstGeom prst="rect">
            <a:avLst/>
          </a:prstGeom>
          <a:noFill/>
          <a:ln>
            <a:noFill/>
          </a:ln>
        </p:spPr>
      </p:pic>
      <p:sp>
        <p:nvSpPr>
          <p:cNvPr id="132" name="Google Shape;132;p12"/>
          <p:cNvSpPr txBox="1"/>
          <p:nvPr/>
        </p:nvSpPr>
        <p:spPr>
          <a:xfrm>
            <a:off x="7909199" y="4885270"/>
            <a:ext cx="1692600" cy="129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s</a:t>
            </a:r>
            <a:endParaRPr sz="8000" b="1" i="0" u="none" strike="noStrike" cap="none">
              <a:solidFill>
                <a:srgbClr val="000000"/>
              </a:solidFill>
              <a:latin typeface="Poppins"/>
              <a:ea typeface="Poppins"/>
              <a:cs typeface="Poppins"/>
              <a:sym typeface="Poppins"/>
            </a:endParaRPr>
          </a:p>
        </p:txBody>
      </p:sp>
      <p:pic>
        <p:nvPicPr>
          <p:cNvPr id="133" name="Google Shape;133;p12"/>
          <p:cNvPicPr preferRelativeResize="0"/>
          <p:nvPr/>
        </p:nvPicPr>
        <p:blipFill rotWithShape="1">
          <a:blip r:embed="rId6">
            <a:alphaModFix/>
          </a:blip>
          <a:srcRect/>
          <a:stretch/>
        </p:blipFill>
        <p:spPr>
          <a:xfrm>
            <a:off x="14459342" y="4654249"/>
            <a:ext cx="2980383" cy="2230681"/>
          </a:xfrm>
          <a:prstGeom prst="rect">
            <a:avLst/>
          </a:prstGeom>
          <a:noFill/>
          <a:ln>
            <a:noFill/>
          </a:ln>
        </p:spPr>
      </p:pic>
      <p:sp>
        <p:nvSpPr>
          <p:cNvPr id="134" name="Google Shape;134;p12"/>
          <p:cNvSpPr txBox="1"/>
          <p:nvPr/>
        </p:nvSpPr>
        <p:spPr>
          <a:xfrm>
            <a:off x="10424789" y="4852882"/>
            <a:ext cx="1692600" cy="129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c</a:t>
            </a:r>
            <a:endParaRPr sz="8000" b="1" i="0" u="none" strike="noStrike" cap="none">
              <a:solidFill>
                <a:srgbClr val="000000"/>
              </a:solidFill>
              <a:latin typeface="Poppins"/>
              <a:ea typeface="Poppins"/>
              <a:cs typeface="Poppins"/>
              <a:sym typeface="Poppins"/>
            </a:endParaRPr>
          </a:p>
        </p:txBody>
      </p:sp>
      <p:sp>
        <p:nvSpPr>
          <p:cNvPr id="135" name="Google Shape;135;p12"/>
          <p:cNvSpPr txBox="1"/>
          <p:nvPr/>
        </p:nvSpPr>
        <p:spPr>
          <a:xfrm>
            <a:off x="12677484" y="4852882"/>
            <a:ext cx="1692600" cy="129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r</a:t>
            </a:r>
            <a:endParaRPr sz="8000" b="1" i="0" u="none" strike="noStrike" cap="none">
              <a:solidFill>
                <a:srgbClr val="000000"/>
              </a:solidFill>
              <a:latin typeface="Poppins"/>
              <a:ea typeface="Poppins"/>
              <a:cs typeface="Poppins"/>
              <a:sym typeface="Poppins"/>
            </a:endParaRPr>
          </a:p>
        </p:txBody>
      </p:sp>
      <p:sp>
        <p:nvSpPr>
          <p:cNvPr id="136" name="Google Shape;136;p12"/>
          <p:cNvSpPr txBox="1"/>
          <p:nvPr/>
        </p:nvSpPr>
        <p:spPr>
          <a:xfrm>
            <a:off x="14996407" y="4852882"/>
            <a:ext cx="1692600" cy="129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ee</a:t>
            </a:r>
            <a:endParaRPr sz="8000" b="1" i="0" u="none" strike="noStrike" cap="none">
              <a:solidFill>
                <a:srgbClr val="000000"/>
              </a:solidFill>
              <a:latin typeface="Poppins"/>
              <a:ea typeface="Poppins"/>
              <a:cs typeface="Poppins"/>
              <a:sym typeface="Poppins"/>
            </a:endParaRPr>
          </a:p>
        </p:txBody>
      </p:sp>
      <p:pic>
        <p:nvPicPr>
          <p:cNvPr id="137" name="Google Shape;137;p12"/>
          <p:cNvPicPr preferRelativeResize="0"/>
          <p:nvPr/>
        </p:nvPicPr>
        <p:blipFill rotWithShape="1">
          <a:blip r:embed="rId5">
            <a:alphaModFix/>
          </a:blip>
          <a:srcRect/>
          <a:stretch/>
        </p:blipFill>
        <p:spPr>
          <a:xfrm>
            <a:off x="16687597" y="4654249"/>
            <a:ext cx="2980383" cy="2955044"/>
          </a:xfrm>
          <a:prstGeom prst="rect">
            <a:avLst/>
          </a:prstGeom>
          <a:noFill/>
          <a:ln>
            <a:noFill/>
          </a:ln>
        </p:spPr>
      </p:pic>
      <p:sp>
        <p:nvSpPr>
          <p:cNvPr id="138" name="Google Shape;138;p12"/>
          <p:cNvSpPr txBox="1"/>
          <p:nvPr/>
        </p:nvSpPr>
        <p:spPr>
          <a:xfrm>
            <a:off x="17255970" y="4852882"/>
            <a:ext cx="1692600" cy="1290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ch</a:t>
            </a:r>
            <a:endParaRPr sz="8000" b="1" i="0" u="none" strike="noStrike" cap="none">
              <a:solidFill>
                <a:srgbClr val="000000"/>
              </a:solidFill>
              <a:latin typeface="Poppins"/>
              <a:ea typeface="Poppins"/>
              <a:cs typeface="Poppins"/>
              <a:sym typeface="Poppins"/>
            </a:endParaRPr>
          </a:p>
        </p:txBody>
      </p:sp>
      <p:sp>
        <p:nvSpPr>
          <p:cNvPr id="139" name="Google Shape;139;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40" name="Google Shape;140;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1" name="Google Shape;141;p12"/>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42" name="Google Shape;142;p12"/>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1000"/>
                                        <p:tgtEl>
                                          <p:spTgt spid="129"/>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1000"/>
                                        <p:tgtEl>
                                          <p:spTgt spid="1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1000"/>
                                        <p:tgtEl>
                                          <p:spTgt spid="130"/>
                                        </p:tgtEl>
                                      </p:cBhvr>
                                    </p:animEffect>
                                  </p:childTnLst>
                                </p:cTn>
                              </p:par>
                              <p:par>
                                <p:cTn id="16" presetID="10" presetClass="entr" presetSubtype="0" fill="hold" nodeType="with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fade">
                                      <p:cBhvr>
                                        <p:cTn id="18" dur="1000"/>
                                        <p:tgtEl>
                                          <p:spTgt spid="1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1000"/>
                                        <p:tgtEl>
                                          <p:spTgt spid="131"/>
                                        </p:tgtEl>
                                      </p:cBhvr>
                                    </p:animEffect>
                                  </p:childTnLst>
                                </p:cTn>
                              </p:par>
                              <p:par>
                                <p:cTn id="24" presetID="10" presetClass="entr" presetSubtype="0" fill="hold" nodeType="withEffect">
                                  <p:stCondLst>
                                    <p:cond delay="0"/>
                                  </p:stCondLst>
                                  <p:childTnLst>
                                    <p:set>
                                      <p:cBhvr>
                                        <p:cTn id="25" dur="1" fill="hold">
                                          <p:stCondLst>
                                            <p:cond delay="0"/>
                                          </p:stCondLst>
                                        </p:cTn>
                                        <p:tgtEl>
                                          <p:spTgt spid="135"/>
                                        </p:tgtEl>
                                        <p:attrNameLst>
                                          <p:attrName>style.visibility</p:attrName>
                                        </p:attrNameLst>
                                      </p:cBhvr>
                                      <p:to>
                                        <p:strVal val="visible"/>
                                      </p:to>
                                    </p:set>
                                    <p:animEffect transition="in" filter="fade">
                                      <p:cBhvr>
                                        <p:cTn id="26" dur="1000"/>
                                        <p:tgtEl>
                                          <p:spTgt spid="13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animEffect transition="in" filter="fade">
                                      <p:cBhvr>
                                        <p:cTn id="31" dur="1000"/>
                                        <p:tgtEl>
                                          <p:spTgt spid="133"/>
                                        </p:tgtEl>
                                      </p:cBhvr>
                                    </p:animEffect>
                                  </p:childTnLst>
                                </p:cTn>
                              </p:par>
                              <p:par>
                                <p:cTn id="32" presetID="10" presetClass="entr" presetSubtype="0" fill="hold" nodeType="with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fade">
                                      <p:cBhvr>
                                        <p:cTn id="34" dur="1000"/>
                                        <p:tgtEl>
                                          <p:spTgt spid="1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1000"/>
                                        <p:tgtEl>
                                          <p:spTgt spid="137"/>
                                        </p:tgtEl>
                                      </p:cBhvr>
                                    </p:animEffect>
                                  </p:childTnLst>
                                </p:cTn>
                              </p:par>
                              <p:par>
                                <p:cTn id="40" presetID="10" presetClass="entr" presetSubtype="0" fill="hold" nodeType="with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fade">
                                      <p:cBhvr>
                                        <p:cTn id="42"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13"/>
          <p:cNvPicPr preferRelativeResize="0"/>
          <p:nvPr/>
        </p:nvPicPr>
        <p:blipFill rotWithShape="1">
          <a:blip r:embed="rId3">
            <a:alphaModFix/>
          </a:blip>
          <a:srcRect/>
          <a:stretch/>
        </p:blipFill>
        <p:spPr>
          <a:xfrm>
            <a:off x="7632477" y="4654231"/>
            <a:ext cx="2980357" cy="2281475"/>
          </a:xfrm>
          <a:prstGeom prst="rect">
            <a:avLst/>
          </a:prstGeom>
          <a:noFill/>
          <a:ln>
            <a:noFill/>
          </a:ln>
        </p:spPr>
      </p:pic>
      <p:pic>
        <p:nvPicPr>
          <p:cNvPr id="149" name="Google Shape;149;p13"/>
          <p:cNvPicPr preferRelativeResize="0"/>
          <p:nvPr/>
        </p:nvPicPr>
        <p:blipFill rotWithShape="1">
          <a:blip r:embed="rId4">
            <a:alphaModFix/>
          </a:blip>
          <a:srcRect/>
          <a:stretch/>
        </p:blipFill>
        <p:spPr>
          <a:xfrm>
            <a:off x="9867418" y="4654249"/>
            <a:ext cx="2980357" cy="3022341"/>
          </a:xfrm>
          <a:prstGeom prst="rect">
            <a:avLst/>
          </a:prstGeom>
          <a:noFill/>
          <a:ln>
            <a:noFill/>
          </a:ln>
        </p:spPr>
      </p:pic>
      <p:pic>
        <p:nvPicPr>
          <p:cNvPr id="150" name="Google Shape;150;p13"/>
          <p:cNvPicPr preferRelativeResize="0"/>
          <p:nvPr/>
        </p:nvPicPr>
        <p:blipFill rotWithShape="1">
          <a:blip r:embed="rId5">
            <a:alphaModFix/>
          </a:blip>
          <a:srcRect/>
          <a:stretch/>
        </p:blipFill>
        <p:spPr>
          <a:xfrm>
            <a:off x="12131800" y="4654249"/>
            <a:ext cx="2980357" cy="3022341"/>
          </a:xfrm>
          <a:prstGeom prst="rect">
            <a:avLst/>
          </a:prstGeom>
          <a:noFill/>
          <a:ln>
            <a:noFill/>
          </a:ln>
        </p:spPr>
      </p:pic>
      <p:sp>
        <p:nvSpPr>
          <p:cNvPr id="151" name="Google Shape;151;p13"/>
          <p:cNvSpPr txBox="1"/>
          <p:nvPr/>
        </p:nvSpPr>
        <p:spPr>
          <a:xfrm>
            <a:off x="7865650" y="4890530"/>
            <a:ext cx="1692600" cy="132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s</a:t>
            </a:r>
            <a:endParaRPr sz="8000" b="1" i="0" u="none" strike="noStrike" cap="none">
              <a:solidFill>
                <a:srgbClr val="000000"/>
              </a:solidFill>
              <a:latin typeface="Poppins"/>
              <a:ea typeface="Poppins"/>
              <a:cs typeface="Poppins"/>
              <a:sym typeface="Poppins"/>
            </a:endParaRPr>
          </a:p>
        </p:txBody>
      </p:sp>
      <p:pic>
        <p:nvPicPr>
          <p:cNvPr id="152" name="Google Shape;152;p13"/>
          <p:cNvPicPr preferRelativeResize="0"/>
          <p:nvPr/>
        </p:nvPicPr>
        <p:blipFill rotWithShape="1">
          <a:blip r:embed="rId6">
            <a:alphaModFix/>
          </a:blip>
          <a:srcRect/>
          <a:stretch/>
        </p:blipFill>
        <p:spPr>
          <a:xfrm>
            <a:off x="14415808" y="4654249"/>
            <a:ext cx="2980357" cy="2281475"/>
          </a:xfrm>
          <a:prstGeom prst="rect">
            <a:avLst/>
          </a:prstGeom>
          <a:noFill/>
          <a:ln>
            <a:noFill/>
          </a:ln>
        </p:spPr>
      </p:pic>
      <p:sp>
        <p:nvSpPr>
          <p:cNvPr id="153" name="Google Shape;153;p13"/>
          <p:cNvSpPr txBox="1"/>
          <p:nvPr/>
        </p:nvSpPr>
        <p:spPr>
          <a:xfrm>
            <a:off x="10381246" y="4857405"/>
            <a:ext cx="1692600" cy="132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c</a:t>
            </a:r>
            <a:endParaRPr sz="8000" b="1" i="0" u="none" strike="noStrike" cap="none">
              <a:solidFill>
                <a:srgbClr val="000000"/>
              </a:solidFill>
              <a:latin typeface="Poppins"/>
              <a:ea typeface="Poppins"/>
              <a:cs typeface="Poppins"/>
              <a:sym typeface="Poppins"/>
            </a:endParaRPr>
          </a:p>
        </p:txBody>
      </p:sp>
      <p:sp>
        <p:nvSpPr>
          <p:cNvPr id="154" name="Google Shape;154;p13"/>
          <p:cNvSpPr txBox="1"/>
          <p:nvPr/>
        </p:nvSpPr>
        <p:spPr>
          <a:xfrm>
            <a:off x="12633945" y="4857405"/>
            <a:ext cx="1692600" cy="132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r</a:t>
            </a:r>
            <a:endParaRPr sz="8000" b="1" i="0" u="none" strike="noStrike" cap="none">
              <a:solidFill>
                <a:srgbClr val="000000"/>
              </a:solidFill>
              <a:latin typeface="Poppins"/>
              <a:ea typeface="Poppins"/>
              <a:cs typeface="Poppins"/>
              <a:sym typeface="Poppins"/>
            </a:endParaRPr>
          </a:p>
        </p:txBody>
      </p:sp>
      <p:sp>
        <p:nvSpPr>
          <p:cNvPr id="155" name="Google Shape;155;p13"/>
          <p:cNvSpPr txBox="1"/>
          <p:nvPr/>
        </p:nvSpPr>
        <p:spPr>
          <a:xfrm>
            <a:off x="15029074" y="4857405"/>
            <a:ext cx="1692600" cy="132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ee</a:t>
            </a:r>
            <a:endParaRPr sz="8000" b="1" i="0" u="none" strike="noStrike" cap="none">
              <a:solidFill>
                <a:srgbClr val="000000"/>
              </a:solidFill>
              <a:latin typeface="Poppins"/>
              <a:ea typeface="Poppins"/>
              <a:cs typeface="Poppins"/>
              <a:sym typeface="Poppins"/>
            </a:endParaRPr>
          </a:p>
        </p:txBody>
      </p:sp>
      <p:pic>
        <p:nvPicPr>
          <p:cNvPr id="156" name="Google Shape;156;p13"/>
          <p:cNvPicPr preferRelativeResize="0"/>
          <p:nvPr/>
        </p:nvPicPr>
        <p:blipFill rotWithShape="1">
          <a:blip r:embed="rId5">
            <a:alphaModFix/>
          </a:blip>
          <a:srcRect/>
          <a:stretch/>
        </p:blipFill>
        <p:spPr>
          <a:xfrm>
            <a:off x="16644069" y="4654249"/>
            <a:ext cx="2980357" cy="3022341"/>
          </a:xfrm>
          <a:prstGeom prst="rect">
            <a:avLst/>
          </a:prstGeom>
          <a:noFill/>
          <a:ln>
            <a:noFill/>
          </a:ln>
        </p:spPr>
      </p:pic>
      <p:sp>
        <p:nvSpPr>
          <p:cNvPr id="157" name="Google Shape;157;p13"/>
          <p:cNvSpPr txBox="1"/>
          <p:nvPr/>
        </p:nvSpPr>
        <p:spPr>
          <a:xfrm>
            <a:off x="17146214" y="4857405"/>
            <a:ext cx="1692600" cy="13206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8000" b="1" i="0" u="none" strike="noStrike" cap="none">
                <a:solidFill>
                  <a:schemeClr val="lt1"/>
                </a:solidFill>
                <a:latin typeface="Poppins"/>
                <a:ea typeface="Poppins"/>
                <a:cs typeface="Poppins"/>
                <a:sym typeface="Poppins"/>
              </a:rPr>
              <a:t>n</a:t>
            </a:r>
            <a:endParaRPr sz="8000" b="1" i="0" u="none" strike="noStrike" cap="none">
              <a:solidFill>
                <a:srgbClr val="000000"/>
              </a:solidFill>
              <a:latin typeface="Poppins"/>
              <a:ea typeface="Poppins"/>
              <a:cs typeface="Poppins"/>
              <a:sym typeface="Poppins"/>
            </a:endParaRPr>
          </a:p>
        </p:txBody>
      </p:sp>
      <p:sp>
        <p:nvSpPr>
          <p:cNvPr id="158" name="Google Shape;158;p13"/>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pic>
        <p:nvPicPr>
          <p:cNvPr id="159" name="Google Shape;159;p13"/>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60" name="Google Shape;160;p13"/>
          <p:cNvPicPr preferRelativeResize="0"/>
          <p:nvPr/>
        </p:nvPicPr>
        <p:blipFill rotWithShape="1">
          <a:blip r:embed="rId8">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1000"/>
                                        <p:tgtEl>
                                          <p:spTgt spid="148"/>
                                        </p:tgtEl>
                                      </p:cBhvr>
                                    </p:animEffect>
                                  </p:childTnLst>
                                </p:cTn>
                              </p:par>
                              <p:par>
                                <p:cTn id="8" presetID="10" presetClass="entr" presetSubtype="0" fill="hold" nodeType="withEffect">
                                  <p:stCondLst>
                                    <p:cond delay="0"/>
                                  </p:stCondLst>
                                  <p:childTnLst>
                                    <p:set>
                                      <p:cBhvr>
                                        <p:cTn id="9" dur="1" fill="hold">
                                          <p:stCondLst>
                                            <p:cond delay="0"/>
                                          </p:stCondLst>
                                        </p:cTn>
                                        <p:tgtEl>
                                          <p:spTgt spid="151"/>
                                        </p:tgtEl>
                                        <p:attrNameLst>
                                          <p:attrName>style.visibility</p:attrName>
                                        </p:attrNameLst>
                                      </p:cBhvr>
                                      <p:to>
                                        <p:strVal val="visible"/>
                                      </p:to>
                                    </p:set>
                                    <p:animEffect transition="in" filter="fade">
                                      <p:cBhvr>
                                        <p:cTn id="10" dur="1000"/>
                                        <p:tgtEl>
                                          <p:spTgt spid="1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animEffect transition="in" filter="fade">
                                      <p:cBhvr>
                                        <p:cTn id="15" dur="1000"/>
                                        <p:tgtEl>
                                          <p:spTgt spid="149"/>
                                        </p:tgtEl>
                                      </p:cBhvr>
                                    </p:animEffect>
                                  </p:childTnLst>
                                </p:cTn>
                              </p:par>
                              <p:par>
                                <p:cTn id="16" presetID="10" presetClass="entr" presetSubtype="0" fill="hold" nodeType="with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fade">
                                      <p:cBhvr>
                                        <p:cTn id="18" dur="1000"/>
                                        <p:tgtEl>
                                          <p:spTgt spid="1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1000"/>
                                        <p:tgtEl>
                                          <p:spTgt spid="150"/>
                                        </p:tgtEl>
                                      </p:cBhvr>
                                    </p:animEffect>
                                  </p:childTnLst>
                                </p:cTn>
                              </p:par>
                              <p:par>
                                <p:cTn id="24" presetID="10" presetClass="entr" presetSubtype="0" fill="hold" nodeType="withEffect">
                                  <p:stCondLst>
                                    <p:cond delay="0"/>
                                  </p:stCondLst>
                                  <p:childTnLst>
                                    <p:set>
                                      <p:cBhvr>
                                        <p:cTn id="25" dur="1" fill="hold">
                                          <p:stCondLst>
                                            <p:cond delay="0"/>
                                          </p:stCondLst>
                                        </p:cTn>
                                        <p:tgtEl>
                                          <p:spTgt spid="154"/>
                                        </p:tgtEl>
                                        <p:attrNameLst>
                                          <p:attrName>style.visibility</p:attrName>
                                        </p:attrNameLst>
                                      </p:cBhvr>
                                      <p:to>
                                        <p:strVal val="visible"/>
                                      </p:to>
                                    </p:set>
                                    <p:animEffect transition="in" filter="fade">
                                      <p:cBhvr>
                                        <p:cTn id="26" dur="1000"/>
                                        <p:tgtEl>
                                          <p:spTgt spid="1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1000"/>
                                        <p:tgtEl>
                                          <p:spTgt spid="152"/>
                                        </p:tgtEl>
                                      </p:cBhvr>
                                    </p:animEffect>
                                  </p:childTnLst>
                                </p:cTn>
                              </p:par>
                              <p:par>
                                <p:cTn id="32" presetID="10" presetClass="entr" presetSubtype="0" fill="hold" nodeType="withEffect">
                                  <p:stCondLst>
                                    <p:cond delay="0"/>
                                  </p:stCondLst>
                                  <p:childTnLst>
                                    <p:set>
                                      <p:cBhvr>
                                        <p:cTn id="33" dur="1" fill="hold">
                                          <p:stCondLst>
                                            <p:cond delay="0"/>
                                          </p:stCondLst>
                                        </p:cTn>
                                        <p:tgtEl>
                                          <p:spTgt spid="155"/>
                                        </p:tgtEl>
                                        <p:attrNameLst>
                                          <p:attrName>style.visibility</p:attrName>
                                        </p:attrNameLst>
                                      </p:cBhvr>
                                      <p:to>
                                        <p:strVal val="visible"/>
                                      </p:to>
                                    </p:set>
                                    <p:animEffect transition="in" filter="fade">
                                      <p:cBhvr>
                                        <p:cTn id="34" dur="1000"/>
                                        <p:tgtEl>
                                          <p:spTgt spid="15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6"/>
                                        </p:tgtEl>
                                        <p:attrNameLst>
                                          <p:attrName>style.visibility</p:attrName>
                                        </p:attrNameLst>
                                      </p:cBhvr>
                                      <p:to>
                                        <p:strVal val="visible"/>
                                      </p:to>
                                    </p:set>
                                    <p:animEffect transition="in" filter="fade">
                                      <p:cBhvr>
                                        <p:cTn id="39" dur="1000"/>
                                        <p:tgtEl>
                                          <p:spTgt spid="156"/>
                                        </p:tgtEl>
                                      </p:cBhvr>
                                    </p:animEffect>
                                  </p:childTnLst>
                                </p:cTn>
                              </p:par>
                              <p:par>
                                <p:cTn id="40" presetID="10" presetClass="entr" presetSubtype="0" fill="hold" nodeType="withEffect">
                                  <p:stCondLst>
                                    <p:cond delay="0"/>
                                  </p:stCondLst>
                                  <p:childTnLst>
                                    <p:set>
                                      <p:cBhvr>
                                        <p:cTn id="41" dur="1" fill="hold">
                                          <p:stCondLst>
                                            <p:cond delay="0"/>
                                          </p:stCondLst>
                                        </p:cTn>
                                        <p:tgtEl>
                                          <p:spTgt spid="157"/>
                                        </p:tgtEl>
                                        <p:attrNameLst>
                                          <p:attrName>style.visibility</p:attrName>
                                        </p:attrNameLst>
                                      </p:cBhvr>
                                      <p:to>
                                        <p:strVal val="visible"/>
                                      </p:to>
                                    </p:set>
                                    <p:animEffect transition="in" filter="fade">
                                      <p:cBhvr>
                                        <p:cTn id="42"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14"/>
          <p:cNvGrpSpPr/>
          <p:nvPr/>
        </p:nvGrpSpPr>
        <p:grpSpPr>
          <a:xfrm>
            <a:off x="10569357" y="4009635"/>
            <a:ext cx="5833157" cy="3109759"/>
            <a:chOff x="5784675" y="818500"/>
            <a:chExt cx="2737800" cy="1941900"/>
          </a:xfrm>
        </p:grpSpPr>
        <p:sp>
          <p:nvSpPr>
            <p:cNvPr id="167" name="Google Shape;167;p14"/>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68" name="Google Shape;168;p14"/>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400" b="1" i="0" u="none" strike="noStrike" cap="none">
                  <a:solidFill>
                    <a:schemeClr val="accent2"/>
                  </a:solidFill>
                  <a:latin typeface="Poppins"/>
                  <a:ea typeface="Poppins"/>
                  <a:cs typeface="Poppins"/>
                  <a:sym typeface="Poppins"/>
                </a:rPr>
                <a:t>house</a:t>
              </a:r>
              <a:endParaRPr sz="11400" b="1" i="0" u="none" strike="noStrike" cap="none">
                <a:solidFill>
                  <a:schemeClr val="accent2"/>
                </a:solidFill>
                <a:latin typeface="Poppins"/>
                <a:ea typeface="Poppins"/>
                <a:cs typeface="Poppins"/>
                <a:sym typeface="Poppins"/>
              </a:endParaRPr>
            </a:p>
          </p:txBody>
        </p:sp>
      </p:grpSp>
      <p:sp>
        <p:nvSpPr>
          <p:cNvPr id="169" name="Google Shape;169;p14"/>
          <p:cNvSpPr/>
          <p:nvPr/>
        </p:nvSpPr>
        <p:spPr>
          <a:xfrm>
            <a:off x="14897561" y="4944150"/>
            <a:ext cx="974400" cy="16521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70" name="Google Shape;170;p14"/>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71" name="Google Shape;171;p14"/>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72" name="Google Shape;172;p14"/>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73" name="Google Shape;173;p14"/>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74" name="Google Shape;174;p14"/>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000"/>
                                        <p:tgtEl>
                                          <p:spTgt spid="166"/>
                                        </p:tgtEl>
                                        <p:attrNameLst>
                                          <p:attrName>ppt_w</p:attrName>
                                        </p:attrNameLst>
                                      </p:cBhvr>
                                      <p:tavLst>
                                        <p:tav tm="0">
                                          <p:val>
                                            <p:strVal val="0"/>
                                          </p:val>
                                        </p:tav>
                                        <p:tav tm="100000">
                                          <p:val>
                                            <p:strVal val="#ppt_w"/>
                                          </p:val>
                                        </p:tav>
                                      </p:tavLst>
                                    </p:anim>
                                    <p:anim calcmode="lin" valueType="num">
                                      <p:cBhvr additive="base">
                                        <p:cTn id="8" dur="1000"/>
                                        <p:tgtEl>
                                          <p:spTgt spid="166"/>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9"/>
                                        </p:tgtEl>
                                        <p:attrNameLst>
                                          <p:attrName>style.visibility</p:attrName>
                                        </p:attrNameLst>
                                      </p:cBhvr>
                                      <p:to>
                                        <p:strVal val="visible"/>
                                      </p:to>
                                    </p:set>
                                    <p:animEffect transition="in" filter="fade">
                                      <p:cBhvr>
                                        <p:cTn id="13" dur="1"/>
                                        <p:tgtEl>
                                          <p:spTgt spid="16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1"/>
                                          </p:stCondLst>
                                        </p:cTn>
                                        <p:tgtEl>
                                          <p:spTgt spid="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2632</Words>
  <Application>Microsoft Office PowerPoint</Application>
  <PresentationFormat>Custom</PresentationFormat>
  <Paragraphs>191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Poppins</vt:lpstr>
      <vt:lpstr>Calibri</vt:lpstr>
      <vt:lpstr>Poppins Black</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Evan  Thomson</dc:creator>
  <cp:lastModifiedBy>Evan  Thomson</cp:lastModifiedBy>
  <cp:revision>1</cp:revision>
  <dcterms:modified xsi:type="dcterms:W3CDTF">2024-07-24T20:24:33Z</dcterms:modified>
</cp:coreProperties>
</file>