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o spelled with an open syllable. For example, when we see focus, we say /f/ /o/ | /c/ /u/ /s/ = focus.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open syllable long o, let's review our sound cards.</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an open syllable is a syllable ending with a vowel and it makes the long vowel sound. Let's practice reading our words!</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An open syllable is a syllable ending with a vowel and it makes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focus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two vowel and the two vowels are NOT a vowel pair, it probably means the word is 2 syllables. Let's put a dot under our vowels. Let's try dividing the word between the o and c. Now I have two syllables, 1 syllable ending with vowel. /f/ /o/ = "fo". Now, for the second syllable. It looks like it follows the CVC pattern. /k/ /u/ /s/ = "cus" Put it together = "fo" "cus" = "focus". </a:t>
            </a:r>
            <a:endParaRPr sz="1200" b="1">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another word, </a:t>
            </a:r>
            <a:r>
              <a:rPr lang="en" sz="1200" i="1">
                <a:solidFill>
                  <a:schemeClr val="dk1"/>
                </a:solidFill>
                <a:latin typeface="Poppins"/>
                <a:ea typeface="Poppins"/>
                <a:cs typeface="Poppins"/>
                <a:sym typeface="Poppins"/>
              </a:rPr>
              <a:t>bonus. </a:t>
            </a:r>
            <a:r>
              <a:rPr lang="en" sz="1200">
                <a:solidFill>
                  <a:schemeClr val="dk1"/>
                </a:solidFill>
                <a:latin typeface="Poppins"/>
                <a:ea typeface="Poppins"/>
                <a:cs typeface="Poppins"/>
                <a:sym typeface="Poppins"/>
              </a:rPr>
              <a:t>We'll divide this word after the o. What vowel sounds will we use for the first o and the middle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the students think about what they know. Remind them of how you spelled </a:t>
            </a:r>
            <a:r>
              <a:rPr lang="en" sz="1200" i="1">
                <a:solidFill>
                  <a:schemeClr val="dk1"/>
                </a:solidFill>
                <a:latin typeface="Poppins"/>
                <a:ea typeface="Poppins"/>
                <a:cs typeface="Poppins"/>
                <a:sym typeface="Poppins"/>
              </a:rPr>
              <a:t>focus</a:t>
            </a:r>
            <a:r>
              <a:rPr lang="en" sz="1200">
                <a:solidFill>
                  <a:schemeClr val="dk1"/>
                </a:solidFill>
                <a:latin typeface="Poppins"/>
                <a:ea typeface="Poppins"/>
                <a:cs typeface="Poppins"/>
                <a:sym typeface="Poppins"/>
              </a:rPr>
              <a:t> if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first i will make the long vowel sound because it's an open syllable and the u will make the short sound because it uses the CVC pattern.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bonus</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/b/ /o/ /n/ /u/ /s/ = "bonus". Smart blending! Remember, a vowel at the end of a syllable can make the long vowel sound.</a:t>
            </a:r>
            <a:endParaRPr sz="1200">
              <a:solidFill>
                <a:schemeClr val="dk1"/>
              </a:solidFill>
              <a:latin typeface="Poppins"/>
              <a:ea typeface="Poppins"/>
              <a:cs typeface="Poppins"/>
              <a:sym typeface="Poppins"/>
            </a:endParaRPr>
          </a:p>
        </p:txBody>
      </p:sp>
      <p:sp>
        <p:nvSpPr>
          <p:cNvPr id="76" name="Google Shape;76;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7" name="Google Shape;77;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locate.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that it has three vowels. Put dots under o and a. E does not get a dot because it does not make a sound. It is probably made of 2 syllables because I think one of the vowels is a bossy e. Remember each syllable gets one vowel sound. Let's try dividing the word between the o and the c. Now look at each syllable spelling patterns.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few seconds to identify that the first syllable is open and will use the long o sound. The second syllable follows the bossy e spelling pattern and will use the long a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the first syllable is open and will use the long o sound. The second syllable follows the bossy e spelling pattern and will use the long a sound. Let's try. Blend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"locate". /l/ /o/ /c/ /a/ /t/ = "locate".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yogurt.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divide this word between the o and g. The first syllable is y-o. The second syllable is g-u-r-t.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 first syllable is open syllable and should use the long vowel sound. The second syllable has an r controlled vowel and u-r will say /er/. Once you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/y/ /o/ /g/ /er/ /t/ = "yogurt".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We will ride the pony to get a donut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vowel at the end of a syllable makes the long vowel sound. Those brains are growing!</a:t>
            </a:r>
            <a:endParaRPr sz="1200" b="1">
              <a:solidFill>
                <a:schemeClr val="dk1"/>
              </a:solidFill>
              <a:latin typeface="Poppins"/>
              <a:ea typeface="Poppins"/>
              <a:cs typeface="Poppins"/>
              <a:sym typeface="Poppins"/>
            </a:endParaRPr>
          </a:p>
        </p:txBody>
      </p:sp>
      <p:sp>
        <p:nvSpPr>
          <p:cNvPr id="97" name="Google Shape;97;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8" name="Google Shape;98;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donut, banjo, coma, moment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4" name="Google Shape;12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5" name="Google Shape;125;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pony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pony</a:t>
            </a:r>
            <a:r>
              <a:rPr lang="en" sz="1200">
                <a:solidFill>
                  <a:schemeClr val="dk1"/>
                </a:solidFill>
                <a:latin typeface="Poppins"/>
                <a:ea typeface="Poppins"/>
                <a:cs typeface="Poppins"/>
                <a:sym typeface="Poppins"/>
              </a:rPr>
              <a:t>. Let's listen to the sounds and match the sound to the correct letter. The word is "pony". I hear two syllables. Clap them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"po|ny" out as a class.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/p/ /o/. We can spell that with an o because a vowel at the end of a syllable says its name. The second syllable is "ny". /n/ /e/ spelled n and y because a y at the end of a 2 syllable word makes the long e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pony </a:t>
            </a:r>
            <a:r>
              <a:rPr lang="en" sz="1200">
                <a:solidFill>
                  <a:schemeClr val="dk1"/>
                </a:solidFill>
                <a:latin typeface="Poppins"/>
                <a:ea typeface="Poppins"/>
                <a:cs typeface="Poppins"/>
                <a:sym typeface="Poppins"/>
              </a:rPr>
              <a:t>we write the letters p-o-n-y. </a:t>
            </a:r>
            <a:endParaRPr sz="1200" b="1">
              <a:solidFill>
                <a:schemeClr val="dk1"/>
              </a:solidFill>
              <a:latin typeface="Poppins"/>
              <a:ea typeface="Poppins"/>
              <a:cs typeface="Poppins"/>
              <a:sym typeface="Poppins"/>
            </a:endParaRPr>
          </a:p>
        </p:txBody>
      </p:sp>
      <p:sp>
        <p:nvSpPr>
          <p:cNvPr id="134" name="Google Shape;134;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5" name="Google Shape;135;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about if we spell </a:t>
            </a:r>
            <a:r>
              <a:rPr lang="en" sz="1200" i="1">
                <a:solidFill>
                  <a:schemeClr val="dk1"/>
                </a:solidFill>
                <a:latin typeface="Poppins"/>
                <a:ea typeface="Poppins"/>
                <a:cs typeface="Poppins"/>
                <a:sym typeface="Poppins"/>
              </a:rPr>
              <a:t>bony</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Encourage students to use what they did for spelling </a:t>
            </a:r>
            <a:r>
              <a:rPr lang="en" sz="1200" i="1">
                <a:solidFill>
                  <a:schemeClr val="dk1"/>
                </a:solidFill>
                <a:latin typeface="Poppins"/>
                <a:ea typeface="Poppins"/>
                <a:cs typeface="Poppins"/>
                <a:sym typeface="Poppins"/>
              </a:rPr>
              <a:t>pony</a:t>
            </a:r>
            <a:r>
              <a:rPr lang="en" sz="1200">
                <a:solidFill>
                  <a:schemeClr val="dk1"/>
                </a:solidFill>
                <a:latin typeface="Poppins"/>
                <a:ea typeface="Poppins"/>
                <a:cs typeface="Poppins"/>
                <a:sym typeface="Poppins"/>
              </a:rPr>
              <a:t> and apply it to spelling </a:t>
            </a:r>
            <a:r>
              <a:rPr lang="en" sz="1200" i="1">
                <a:solidFill>
                  <a:schemeClr val="dk1"/>
                </a:solidFill>
                <a:latin typeface="Poppins"/>
                <a:ea typeface="Poppins"/>
                <a:cs typeface="Poppins"/>
                <a:sym typeface="Poppins"/>
              </a:rPr>
              <a:t>bony</a:t>
            </a:r>
            <a:r>
              <a:rPr lang="en" sz="1200">
                <a:solidFill>
                  <a:schemeClr val="dk1"/>
                </a:solidFill>
                <a:latin typeface="Poppins"/>
                <a:ea typeface="Poppins"/>
                <a:cs typeface="Poppins"/>
                <a:sym typeface="Poppins"/>
              </a:rPr>
              <a:t>. Circulate and coach students as needed.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You check your work as I reveal my work. I spell </a:t>
            </a:r>
            <a:r>
              <a:rPr lang="en" sz="1200" i="1">
                <a:solidFill>
                  <a:schemeClr val="dk1"/>
                </a:solidFill>
                <a:latin typeface="Poppins"/>
                <a:ea typeface="Poppins"/>
                <a:cs typeface="Poppins"/>
                <a:sym typeface="Poppins"/>
              </a:rPr>
              <a:t>bony</a:t>
            </a:r>
            <a:r>
              <a:rPr lang="en" sz="1200">
                <a:solidFill>
                  <a:schemeClr val="dk1"/>
                </a:solidFill>
                <a:latin typeface="Poppins"/>
                <a:ea typeface="Poppins"/>
                <a:cs typeface="Poppins"/>
                <a:sym typeface="Poppins"/>
              </a:rPr>
              <a:t> b-o-n-y. How did you do? Great thinking! Awesome job spelling words today!</a:t>
            </a:r>
            <a:endParaRPr sz="1200">
              <a:solidFill>
                <a:schemeClr val="dk1"/>
              </a:solidFill>
              <a:latin typeface="Poppins"/>
              <a:ea typeface="Poppins"/>
              <a:cs typeface="Poppins"/>
              <a:sym typeface="Poppins"/>
            </a:endParaRPr>
          </a:p>
        </p:txBody>
      </p:sp>
      <p:sp>
        <p:nvSpPr>
          <p:cNvPr id="147" name="Google Shape;14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8" name="Google Shape;14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doesn't make the sounds it looks like it should. Some of these high frequency words are tricky, but not too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move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/m/ /oo/ /v/ = move. We might expect this word to use the long o sound but instead it uses an unusual sound for o. The e is there because... say it with me. English words don't end in v or u. Read this word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m-o-v-e says "move".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move</a:t>
            </a:r>
            <a:endParaRPr sz="1200" b="1">
              <a:solidFill>
                <a:schemeClr val="dk1"/>
              </a:solidFill>
              <a:latin typeface="Poppins"/>
              <a:ea typeface="Poppins"/>
              <a:cs typeface="Poppins"/>
              <a:sym typeface="Poppins"/>
            </a:endParaRPr>
          </a:p>
        </p:txBody>
      </p:sp>
      <p:sp>
        <p:nvSpPr>
          <p:cNvPr id="159" name="Google Shape;159;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0" name="Google Shape;160;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67289" y="4876693"/>
            <a:ext cx="4169400" cy="47931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600"/>
              <a:buFont typeface="Arial"/>
              <a:buNone/>
            </a:pPr>
            <a:r>
              <a:rPr lang="en" sz="8600" b="1" i="0" u="none" strike="noStrike" cap="none">
                <a:solidFill>
                  <a:srgbClr val="006EB6"/>
                </a:solidFill>
                <a:highlight>
                  <a:schemeClr val="lt1"/>
                </a:highlight>
                <a:latin typeface="Poppins"/>
                <a:ea typeface="Poppins"/>
                <a:cs typeface="Poppins"/>
                <a:sym typeface="Poppins"/>
              </a:rPr>
              <a:t>f</a:t>
            </a:r>
            <a:r>
              <a:rPr lang="en" sz="8600" b="1" i="0" u="none" strike="noStrike" cap="none">
                <a:solidFill>
                  <a:srgbClr val="FF0000"/>
                </a:solidFill>
                <a:highlight>
                  <a:schemeClr val="lt1"/>
                </a:highlight>
                <a:latin typeface="Poppins"/>
                <a:ea typeface="Poppins"/>
                <a:cs typeface="Poppins"/>
                <a:sym typeface="Poppins"/>
              </a:rPr>
              <a:t>o</a:t>
            </a:r>
            <a:r>
              <a:rPr lang="en" sz="8600" b="1" i="0" u="none" strike="noStrike" cap="none">
                <a:solidFill>
                  <a:srgbClr val="006EB6"/>
                </a:solidFill>
                <a:highlight>
                  <a:schemeClr val="lt1"/>
                </a:highlight>
                <a:latin typeface="Poppins"/>
                <a:ea typeface="Poppins"/>
                <a:cs typeface="Poppins"/>
                <a:sym typeface="Poppins"/>
              </a:rPr>
              <a:t>c</a:t>
            </a:r>
            <a:r>
              <a:rPr lang="en" sz="8600" b="1" i="0" u="none" strike="noStrike" cap="none">
                <a:solidFill>
                  <a:srgbClr val="FF0000"/>
                </a:solidFill>
                <a:highlight>
                  <a:schemeClr val="lt1"/>
                </a:highlight>
                <a:latin typeface="Poppins"/>
                <a:ea typeface="Poppins"/>
                <a:cs typeface="Poppins"/>
                <a:sym typeface="Poppins"/>
              </a:rPr>
              <a:t>u</a:t>
            </a:r>
            <a:r>
              <a:rPr lang="en" sz="8600" b="1" i="0" u="none" strike="noStrike" cap="none">
                <a:solidFill>
                  <a:srgbClr val="006EB6"/>
                </a:solidFill>
                <a:highlight>
                  <a:schemeClr val="lt1"/>
                </a:highlight>
                <a:latin typeface="Poppins"/>
                <a:ea typeface="Poppins"/>
                <a:cs typeface="Poppins"/>
                <a:sym typeface="Poppins"/>
              </a:rPr>
              <a:t>s</a:t>
            </a:r>
            <a:r>
              <a:rPr lang="en" sz="3500" b="1" i="0" u="none" strike="noStrike" cap="none">
                <a:solidFill>
                  <a:srgbClr val="FF0000"/>
                </a:solidFill>
                <a:highlight>
                  <a:srgbClr val="FFFFFF"/>
                </a:highlight>
                <a:latin typeface="Poppins"/>
                <a:ea typeface="Poppins"/>
                <a:cs typeface="Poppins"/>
                <a:sym typeface="Poppins"/>
              </a:rPr>
              <a:t> </a:t>
            </a:r>
            <a:endParaRPr sz="75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000"/>
              <a:buFont typeface="Arial"/>
              <a:buNone/>
            </a:pPr>
            <a:r>
              <a:rPr lang="en" sz="3400" b="1" i="0" u="none" strike="noStrike" cap="none">
                <a:solidFill>
                  <a:schemeClr val="dk1"/>
                </a:solidFill>
                <a:highlight>
                  <a:schemeClr val="lt1"/>
                </a:highlight>
                <a:latin typeface="Poppins"/>
                <a:ea typeface="Poppins"/>
                <a:cs typeface="Poppins"/>
                <a:sym typeface="Poppins"/>
              </a:rPr>
              <a:t>/</a:t>
            </a:r>
            <a:r>
              <a:rPr lang="en" sz="3400" b="1" i="0" u="none" strike="noStrike" cap="none">
                <a:solidFill>
                  <a:schemeClr val="accent1"/>
                </a:solidFill>
                <a:highlight>
                  <a:schemeClr val="lt1"/>
                </a:highlight>
                <a:latin typeface="Poppins"/>
                <a:ea typeface="Poppins"/>
                <a:cs typeface="Poppins"/>
                <a:sym typeface="Poppins"/>
              </a:rPr>
              <a:t>f</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ō</a:t>
            </a:r>
            <a:r>
              <a:rPr lang="en" sz="3400" b="1" i="0" u="none" strike="noStrike" cap="none">
                <a:solidFill>
                  <a:schemeClr val="dk1"/>
                </a:solidFill>
                <a:highlight>
                  <a:schemeClr val="lt1"/>
                </a:highlight>
                <a:latin typeface="Poppins"/>
                <a:ea typeface="Poppins"/>
                <a:cs typeface="Poppins"/>
                <a:sym typeface="Poppins"/>
              </a:rPr>
              <a:t>/</a:t>
            </a:r>
            <a:r>
              <a:rPr lang="en" sz="3400" b="1">
                <a:solidFill>
                  <a:schemeClr val="dk1"/>
                </a:solidFill>
                <a:highlight>
                  <a:schemeClr val="lt1"/>
                </a:highlight>
                <a:latin typeface="Poppins"/>
                <a:ea typeface="Poppins"/>
                <a:cs typeface="Poppins"/>
                <a:sym typeface="Poppins"/>
              </a:rPr>
              <a:t>  </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c</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ŭ</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s</a:t>
            </a:r>
            <a:r>
              <a:rPr lang="en" sz="3400" b="1" i="0" u="none" strike="noStrike" cap="none">
                <a:solidFill>
                  <a:schemeClr val="dk1"/>
                </a:solidFill>
                <a:highlight>
                  <a:schemeClr val="lt1"/>
                </a:highlight>
                <a:latin typeface="Poppins"/>
                <a:ea typeface="Poppins"/>
                <a:cs typeface="Poppins"/>
                <a:sym typeface="Poppins"/>
              </a:rPr>
              <a:t>/</a:t>
            </a:r>
            <a:endParaRPr sz="34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000"/>
              <a:buFont typeface="Arial"/>
              <a:buNone/>
            </a:pPr>
            <a:endParaRPr sz="4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800"/>
              <a:buFont typeface="Arial"/>
              <a:buNone/>
            </a:pP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f</a:t>
            </a:r>
            <a:r>
              <a:rPr lang="en" sz="6000" b="1" i="0" u="none" strike="noStrike" cap="none">
                <a:solidFill>
                  <a:srgbClr val="FF0000"/>
                </a:solidFill>
                <a:highlight>
                  <a:schemeClr val="lt1"/>
                </a:highlight>
                <a:latin typeface="Poppins"/>
                <a:ea typeface="Poppins"/>
                <a:cs typeface="Poppins"/>
                <a:sym typeface="Poppins"/>
              </a:rPr>
              <a:t>o</a:t>
            </a:r>
            <a:r>
              <a:rPr lang="en" sz="6000" b="1" i="0" u="none" strike="noStrike" cap="none">
                <a:solidFill>
                  <a:schemeClr val="accent1"/>
                </a:solidFill>
                <a:highlight>
                  <a:schemeClr val="lt1"/>
                </a:highlight>
                <a:latin typeface="Poppins"/>
                <a:ea typeface="Poppins"/>
                <a:cs typeface="Poppins"/>
                <a:sym typeface="Poppins"/>
              </a:rPr>
              <a:t>c</a:t>
            </a:r>
            <a:r>
              <a:rPr lang="en" sz="6000" b="1" i="0" u="none" strike="noStrike" cap="none">
                <a:solidFill>
                  <a:srgbClr val="FF0000"/>
                </a:solidFill>
                <a:highlight>
                  <a:schemeClr val="lt1"/>
                </a:highlight>
                <a:latin typeface="Poppins"/>
                <a:ea typeface="Poppins"/>
                <a:cs typeface="Poppins"/>
                <a:sym typeface="Poppins"/>
              </a:rPr>
              <a:t>u</a:t>
            </a:r>
            <a:r>
              <a:rPr lang="en" sz="6000" b="1" i="0" u="none" strike="noStrike" cap="none">
                <a:solidFill>
                  <a:schemeClr val="accent1"/>
                </a:solidFill>
                <a:highlight>
                  <a:schemeClr val="lt1"/>
                </a:highlight>
                <a:latin typeface="Poppins"/>
                <a:ea typeface="Poppins"/>
                <a:cs typeface="Poppins"/>
                <a:sym typeface="Poppins"/>
              </a:rPr>
              <a:t>s</a:t>
            </a:r>
            <a:endParaRPr sz="11700" b="1" i="0" u="none" strike="noStrike" cap="none">
              <a:solidFill>
                <a:schemeClr val="accent1"/>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398724" y="528670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7" name="Google Shape;27;p6"/>
          <p:cNvSpPr/>
          <p:nvPr/>
        </p:nvSpPr>
        <p:spPr>
          <a:xfrm>
            <a:off x="12047757" y="1522468"/>
            <a:ext cx="2351100" cy="28521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5">
            <a:alphaModFix/>
          </a:blip>
          <a:srcRect/>
          <a:stretch/>
        </p:blipFill>
        <p:spPr>
          <a:xfrm>
            <a:off x="18276233" y="550401"/>
            <a:ext cx="669700" cy="1287782"/>
          </a:xfrm>
          <a:prstGeom prst="rect">
            <a:avLst/>
          </a:prstGeom>
          <a:noFill/>
          <a:ln>
            <a:noFill/>
          </a:ln>
        </p:spPr>
      </p:pic>
      <p:cxnSp>
        <p:nvCxnSpPr>
          <p:cNvPr id="36" name="Google Shape;36;p6"/>
          <p:cNvCxnSpPr/>
          <p:nvPr/>
        </p:nvCxnSpPr>
        <p:spPr>
          <a:xfrm>
            <a:off x="12737358" y="6891353"/>
            <a:ext cx="0" cy="7638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8046043" y="2332697"/>
            <a:ext cx="10585298" cy="8157480"/>
          </a:xfrm>
          <a:prstGeom prst="rect">
            <a:avLst/>
          </a:prstGeom>
          <a:noFill/>
          <a:ln>
            <a:noFill/>
          </a:ln>
        </p:spPr>
      </p:pic>
      <p:pic>
        <p:nvPicPr>
          <p:cNvPr id="42" name="Google Shape;42;p7"/>
          <p:cNvPicPr preferRelativeResize="0"/>
          <p:nvPr/>
        </p:nvPicPr>
        <p:blipFill rotWithShape="1">
          <a:blip r:embed="rId4">
            <a:alphaModFix/>
          </a:blip>
          <a:srcRect/>
          <a:stretch/>
        </p:blipFill>
        <p:spPr>
          <a:xfrm>
            <a:off x="8046043" y="2332697"/>
            <a:ext cx="10585298" cy="8157480"/>
          </a:xfrm>
          <a:prstGeom prst="rect">
            <a:avLst/>
          </a:prstGeom>
          <a:noFill/>
          <a:ln>
            <a:noFill/>
          </a:ln>
        </p:spPr>
      </p:pic>
      <p:pic>
        <p:nvPicPr>
          <p:cNvPr id="43" name="Google Shape;43;p7"/>
          <p:cNvPicPr preferRelativeResize="0"/>
          <p:nvPr/>
        </p:nvPicPr>
        <p:blipFill rotWithShape="1">
          <a:blip r:embed="rId5">
            <a:alphaModFix/>
          </a:blip>
          <a:srcRect/>
          <a:stretch/>
        </p:blipFill>
        <p:spPr>
          <a:xfrm>
            <a:off x="8046043" y="2332697"/>
            <a:ext cx="10585298" cy="8157480"/>
          </a:xfrm>
          <a:prstGeom prst="rect">
            <a:avLst/>
          </a:prstGeom>
          <a:noFill/>
          <a:ln>
            <a:noFill/>
          </a:ln>
        </p:spPr>
      </p:pic>
      <p:sp>
        <p:nvSpPr>
          <p:cNvPr id="44" name="Google Shape;44;p7"/>
          <p:cNvSpPr/>
          <p:nvPr/>
        </p:nvSpPr>
        <p:spPr>
          <a:xfrm>
            <a:off x="9976397" y="6240625"/>
            <a:ext cx="24024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5" name="Google Shape;45;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8" name="Google Shape;58;p8"/>
          <p:cNvSpPr txBox="1"/>
          <p:nvPr/>
        </p:nvSpPr>
        <p:spPr>
          <a:xfrm>
            <a:off x="8663005" y="1906574"/>
            <a:ext cx="6234300" cy="2476500"/>
          </a:xfrm>
          <a:prstGeom prst="rect">
            <a:avLst/>
          </a:prstGeom>
          <a:noFill/>
          <a:ln>
            <a:noFill/>
          </a:ln>
        </p:spPr>
        <p:txBody>
          <a:bodyPr spcFirstLastPara="1" wrap="square" lIns="201050" tIns="201050" rIns="201050" bIns="201050" anchor="ctr" anchorCtr="0">
            <a:noAutofit/>
          </a:bodyPr>
          <a:lstStyle/>
          <a:p>
            <a:pPr marL="0" marR="0" lvl="0" indent="457200" algn="ctr" rtl="0">
              <a:lnSpc>
                <a:spcPct val="100000"/>
              </a:lnSpc>
              <a:spcBef>
                <a:spcPts val="0"/>
              </a:spcBef>
              <a:spcAft>
                <a:spcPts val="0"/>
              </a:spcAft>
              <a:buClr>
                <a:srgbClr val="000000"/>
              </a:buClr>
              <a:buSzPts val="14300"/>
              <a:buFont typeface="Arial"/>
              <a:buNone/>
            </a:pPr>
            <a:r>
              <a:rPr lang="en" sz="13300" b="1" i="0" u="none" strike="noStrike" cap="none">
                <a:solidFill>
                  <a:schemeClr val="lt1"/>
                </a:solidFill>
                <a:latin typeface="Poppins"/>
                <a:ea typeface="Poppins"/>
                <a:cs typeface="Poppins"/>
                <a:sym typeface="Poppins"/>
              </a:rPr>
              <a:t>focus</a:t>
            </a:r>
            <a:endParaRPr sz="13300" b="1" i="0" u="none" strike="noStrike" cap="none">
              <a:solidFill>
                <a:schemeClr val="lt1"/>
              </a:solidFill>
              <a:latin typeface="Poppins"/>
              <a:ea typeface="Poppins"/>
              <a:cs typeface="Poppins"/>
              <a:sym typeface="Poppins"/>
            </a:endParaRPr>
          </a:p>
        </p:txBody>
      </p:sp>
      <p:sp>
        <p:nvSpPr>
          <p:cNvPr id="59" name="Google Shape;59;p8"/>
          <p:cNvSpPr/>
          <p:nvPr/>
        </p:nvSpPr>
        <p:spPr>
          <a:xfrm>
            <a:off x="1051432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68805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2679760" y="4383186"/>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595823" y="4383186"/>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4" name="Google Shape;64;p8"/>
          <p:cNvCxnSpPr/>
          <p:nvPr/>
        </p:nvCxnSpPr>
        <p:spPr>
          <a:xfrm>
            <a:off x="11300273" y="2296806"/>
            <a:ext cx="0" cy="1977900"/>
          </a:xfrm>
          <a:prstGeom prst="straightConnector1">
            <a:avLst/>
          </a:prstGeom>
          <a:noFill/>
          <a:ln w="76200" cap="flat" cmpd="sng">
            <a:solidFill>
              <a:srgbClr val="EDC31B"/>
            </a:solidFill>
            <a:prstDash val="solid"/>
            <a:round/>
            <a:headEnd type="none" w="sm" len="sm"/>
            <a:tailEnd type="none" w="sm" len="sm"/>
          </a:ln>
        </p:spPr>
      </p:cxnSp>
      <p:sp>
        <p:nvSpPr>
          <p:cNvPr id="65" name="Google Shape;65;p8"/>
          <p:cNvSpPr/>
          <p:nvPr/>
        </p:nvSpPr>
        <p:spPr>
          <a:xfrm>
            <a:off x="11597028"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267973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13618377"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txBox="1"/>
          <p:nvPr/>
        </p:nvSpPr>
        <p:spPr>
          <a:xfrm>
            <a:off x="8848059" y="696271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3300" b="1" i="0" u="none" strike="noStrike" cap="none">
                <a:solidFill>
                  <a:schemeClr val="lt1"/>
                </a:solidFill>
                <a:latin typeface="Poppins"/>
                <a:ea typeface="Poppins"/>
                <a:cs typeface="Poppins"/>
                <a:sym typeface="Poppins"/>
              </a:rPr>
              <a:t>focus</a:t>
            </a:r>
            <a:endParaRPr sz="13300" b="1" i="0" u="none" strike="noStrike" cap="none">
              <a:solidFill>
                <a:schemeClr val="lt1"/>
              </a:solidFill>
              <a:latin typeface="Poppins"/>
              <a:ea typeface="Poppins"/>
              <a:cs typeface="Poppins"/>
              <a:sym typeface="Poppins"/>
            </a:endParaRPr>
          </a:p>
        </p:txBody>
      </p:sp>
      <p:sp>
        <p:nvSpPr>
          <p:cNvPr id="69" name="Google Shape;69;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0" name="Google Shape;70;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1" name="Google Shape;71;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2" name="Google Shape;72;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3" name="Google Shape;73;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childTnLst>
                                </p:cTn>
                              </p:par>
                              <p:par>
                                <p:cTn id="55" presetID="1" presetClass="exit" presetSubtype="0" fill="hold" nodeType="withEffect">
                                  <p:stCondLst>
                                    <p:cond delay="0"/>
                                  </p:stCondLst>
                                  <p:childTnLst>
                                    <p:set>
                                      <p:cBhvr>
                                        <p:cTn id="56" dur="1" fill="hold">
                                          <p:stCondLst>
                                            <p:cond delay="1"/>
                                          </p:stCondLst>
                                        </p:cTn>
                                        <p:tgtEl>
                                          <p:spTgt spid="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6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80" name="Google Shape;80;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300" b="1" i="0" u="none" strike="noStrike" cap="none">
                <a:solidFill>
                  <a:schemeClr val="lt1"/>
                </a:solidFill>
                <a:latin typeface="Poppins"/>
                <a:ea typeface="Poppins"/>
                <a:cs typeface="Poppins"/>
                <a:sym typeface="Poppins"/>
              </a:rPr>
              <a:t>bonus</a:t>
            </a:r>
            <a:endParaRPr sz="12300" b="1" i="0" u="none" strike="noStrike" cap="none">
              <a:solidFill>
                <a:schemeClr val="lt1"/>
              </a:solidFill>
              <a:latin typeface="Poppins"/>
              <a:ea typeface="Poppins"/>
              <a:cs typeface="Poppins"/>
              <a:sym typeface="Poppins"/>
            </a:endParaRPr>
          </a:p>
        </p:txBody>
      </p:sp>
      <p:sp>
        <p:nvSpPr>
          <p:cNvPr id="81" name="Google Shape;81;p9"/>
          <p:cNvSpPr/>
          <p:nvPr/>
        </p:nvSpPr>
        <p:spPr>
          <a:xfrm>
            <a:off x="10821689"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9804322"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12937923"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10821716"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6" name="Google Shape;86;p9"/>
          <p:cNvCxnSpPr/>
          <p:nvPr/>
        </p:nvCxnSpPr>
        <p:spPr>
          <a:xfrm>
            <a:off x="11531714" y="2296806"/>
            <a:ext cx="0" cy="1977900"/>
          </a:xfrm>
          <a:prstGeom prst="straightConnector1">
            <a:avLst/>
          </a:prstGeom>
          <a:noFill/>
          <a:ln w="76200" cap="flat" cmpd="sng">
            <a:solidFill>
              <a:srgbClr val="EDC31B"/>
            </a:solidFill>
            <a:prstDash val="solid"/>
            <a:round/>
            <a:headEnd type="none" w="sm" len="sm"/>
            <a:tailEnd type="none" w="sm" len="sm"/>
          </a:ln>
        </p:spPr>
      </p:cxnSp>
      <p:sp>
        <p:nvSpPr>
          <p:cNvPr id="87" name="Google Shape;87;p9"/>
          <p:cNvSpPr/>
          <p:nvPr/>
        </p:nvSpPr>
        <p:spPr>
          <a:xfrm>
            <a:off x="11839083"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2856423"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1387379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txBox="1"/>
          <p:nvPr/>
        </p:nvSpPr>
        <p:spPr>
          <a:xfrm>
            <a:off x="8848059" y="7005816"/>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300" b="1" i="0" u="none" strike="noStrike" cap="none">
                <a:solidFill>
                  <a:schemeClr val="lt1"/>
                </a:solidFill>
                <a:latin typeface="Poppins"/>
                <a:ea typeface="Poppins"/>
                <a:cs typeface="Poppins"/>
                <a:sym typeface="Poppins"/>
              </a:rPr>
              <a:t>bonus</a:t>
            </a:r>
            <a:endParaRPr sz="12300" b="1" i="0" u="none" strike="noStrike" cap="none">
              <a:solidFill>
                <a:schemeClr val="lt1"/>
              </a:solidFill>
              <a:latin typeface="Poppins"/>
              <a:ea typeface="Poppins"/>
              <a:cs typeface="Poppins"/>
              <a:sym typeface="Poppins"/>
            </a:endParaRPr>
          </a:p>
        </p:txBody>
      </p:sp>
      <p:sp>
        <p:nvSpPr>
          <p:cNvPr id="91" name="Google Shape;91;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2" name="Google Shape;92;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3" name="Google Shape;93;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4" name="Google Shape;94;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8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8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8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8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childTnLst>
                                </p:cTn>
                              </p:par>
                              <p:par>
                                <p:cTn id="55" presetID="1" presetClass="exit" presetSubtype="0" fill="hold" nodeType="withEffect">
                                  <p:stCondLst>
                                    <p:cond delay="0"/>
                                  </p:stCondLst>
                                  <p:childTnLst>
                                    <p:set>
                                      <p:cBhvr>
                                        <p:cTn id="56" dur="1" fill="hold">
                                          <p:stCondLst>
                                            <p:cond delay="1"/>
                                          </p:stCondLst>
                                        </p:cTn>
                                        <p:tgtEl>
                                          <p:spTgt spid="8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8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0"/>
          <p:cNvGrpSpPr/>
          <p:nvPr/>
        </p:nvGrpSpPr>
        <p:grpSpPr>
          <a:xfrm>
            <a:off x="8084260" y="2590381"/>
            <a:ext cx="3979119" cy="2648557"/>
            <a:chOff x="5784675" y="818500"/>
            <a:chExt cx="2737800" cy="1941900"/>
          </a:xfrm>
        </p:grpSpPr>
        <p:sp>
          <p:nvSpPr>
            <p:cNvPr id="101" name="Google Shape;101;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2" name="Google Shape;102;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7200" b="1" i="0" u="none" strike="noStrike" cap="none">
                  <a:solidFill>
                    <a:schemeClr val="accent1"/>
                  </a:solidFill>
                  <a:latin typeface="Poppins"/>
                  <a:ea typeface="Poppins"/>
                  <a:cs typeface="Poppins"/>
                  <a:sym typeface="Poppins"/>
                </a:rPr>
                <a:t>locate</a:t>
              </a:r>
              <a:endParaRPr sz="7200" b="1" i="0" u="none" strike="noStrike" cap="none">
                <a:solidFill>
                  <a:schemeClr val="accent1"/>
                </a:solidFill>
                <a:latin typeface="Poppins"/>
                <a:ea typeface="Poppins"/>
                <a:cs typeface="Poppins"/>
                <a:sym typeface="Poppins"/>
              </a:endParaRPr>
            </a:p>
          </p:txBody>
        </p:sp>
      </p:grpSp>
      <p:grpSp>
        <p:nvGrpSpPr>
          <p:cNvPr id="103" name="Google Shape;103;p10"/>
          <p:cNvGrpSpPr/>
          <p:nvPr/>
        </p:nvGrpSpPr>
        <p:grpSpPr>
          <a:xfrm>
            <a:off x="13708928" y="2590406"/>
            <a:ext cx="4376647" cy="2648557"/>
            <a:chOff x="5784675" y="907452"/>
            <a:chExt cx="2737800" cy="1941900"/>
          </a:xfrm>
        </p:grpSpPr>
        <p:sp>
          <p:nvSpPr>
            <p:cNvPr id="104" name="Google Shape;104;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7200" b="1" i="0" u="none" strike="noStrike" cap="none">
                  <a:solidFill>
                    <a:schemeClr val="accent1"/>
                  </a:solidFill>
                  <a:latin typeface="Poppins"/>
                  <a:ea typeface="Poppins"/>
                  <a:cs typeface="Poppins"/>
                  <a:sym typeface="Poppins"/>
                </a:rPr>
                <a:t>yogurt</a:t>
              </a:r>
              <a:endParaRPr sz="7200" b="1" i="0" u="none" strike="noStrike" cap="none">
                <a:solidFill>
                  <a:schemeClr val="accent1"/>
                </a:solidFill>
                <a:latin typeface="Poppins"/>
                <a:ea typeface="Poppins"/>
                <a:cs typeface="Poppins"/>
                <a:sym typeface="Poppins"/>
              </a:endParaRPr>
            </a:p>
          </p:txBody>
        </p:sp>
      </p:grpSp>
      <p:grpSp>
        <p:nvGrpSpPr>
          <p:cNvPr id="106" name="Google Shape;106;p10"/>
          <p:cNvGrpSpPr/>
          <p:nvPr/>
        </p:nvGrpSpPr>
        <p:grpSpPr>
          <a:xfrm>
            <a:off x="8084788" y="5501629"/>
            <a:ext cx="10001457" cy="3195591"/>
            <a:chOff x="5784675" y="818500"/>
            <a:chExt cx="2737800" cy="1941900"/>
          </a:xfrm>
        </p:grpSpPr>
        <p:sp>
          <p:nvSpPr>
            <p:cNvPr id="107" name="Google Shape;10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700" b="1" i="0" u="none" strike="noStrike" cap="none">
                  <a:solidFill>
                    <a:schemeClr val="accent1"/>
                  </a:solidFill>
                  <a:latin typeface="Poppins"/>
                  <a:ea typeface="Poppins"/>
                  <a:cs typeface="Poppins"/>
                  <a:sym typeface="Poppins"/>
                </a:rPr>
                <a:t>We will ride the pony to get a donut.</a:t>
              </a:r>
              <a:endParaRPr sz="5700" b="1" i="0" u="none" strike="noStrike" cap="none">
                <a:solidFill>
                  <a:schemeClr val="accent1"/>
                </a:solidFill>
                <a:latin typeface="Poppins"/>
                <a:ea typeface="Poppins"/>
                <a:cs typeface="Poppins"/>
                <a:sym typeface="Poppins"/>
              </a:endParaRPr>
            </a:p>
          </p:txBody>
        </p:sp>
      </p:grpSp>
      <p:cxnSp>
        <p:nvCxnSpPr>
          <p:cNvPr id="109" name="Google Shape;109;p10"/>
          <p:cNvCxnSpPr/>
          <p:nvPr/>
        </p:nvCxnSpPr>
        <p:spPr>
          <a:xfrm>
            <a:off x="16141683" y="4504076"/>
            <a:ext cx="984300" cy="0"/>
          </a:xfrm>
          <a:prstGeom prst="straightConnector1">
            <a:avLst/>
          </a:prstGeom>
          <a:noFill/>
          <a:ln w="76200" cap="flat" cmpd="sng">
            <a:solidFill>
              <a:schemeClr val="accent4"/>
            </a:solidFill>
            <a:prstDash val="solid"/>
            <a:round/>
            <a:headEnd type="none" w="sm" len="sm"/>
            <a:tailEnd type="none" w="sm" len="sm"/>
          </a:ln>
        </p:spPr>
      </p:cxnSp>
      <p:sp>
        <p:nvSpPr>
          <p:cNvPr id="110" name="Google Shape;110;p10"/>
          <p:cNvSpPr/>
          <p:nvPr/>
        </p:nvSpPr>
        <p:spPr>
          <a:xfrm>
            <a:off x="9014925" y="4598875"/>
            <a:ext cx="330000" cy="35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0"/>
          <p:cNvSpPr/>
          <p:nvPr/>
        </p:nvSpPr>
        <p:spPr>
          <a:xfrm>
            <a:off x="15040763" y="4598875"/>
            <a:ext cx="330000" cy="35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0"/>
          <p:cNvSpPr/>
          <p:nvPr/>
        </p:nvSpPr>
        <p:spPr>
          <a:xfrm>
            <a:off x="10205291" y="4598875"/>
            <a:ext cx="330000" cy="35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3" name="Google Shape;113;p10"/>
          <p:cNvCxnSpPr/>
          <p:nvPr/>
        </p:nvCxnSpPr>
        <p:spPr>
          <a:xfrm>
            <a:off x="9435657" y="3193080"/>
            <a:ext cx="0" cy="1684500"/>
          </a:xfrm>
          <a:prstGeom prst="straightConnector1">
            <a:avLst/>
          </a:prstGeom>
          <a:noFill/>
          <a:ln w="76200" cap="flat" cmpd="sng">
            <a:solidFill>
              <a:srgbClr val="EDC31B"/>
            </a:solidFill>
            <a:prstDash val="solid"/>
            <a:round/>
            <a:headEnd type="none" w="sm" len="sm"/>
            <a:tailEnd type="none" w="sm" len="sm"/>
          </a:ln>
        </p:spPr>
      </p:cxnSp>
      <p:sp>
        <p:nvSpPr>
          <p:cNvPr id="114" name="Google Shape;114;p10"/>
          <p:cNvSpPr/>
          <p:nvPr/>
        </p:nvSpPr>
        <p:spPr>
          <a:xfrm>
            <a:off x="16469410" y="4598875"/>
            <a:ext cx="330000" cy="35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5" name="Google Shape;115;p10"/>
          <p:cNvCxnSpPr/>
          <p:nvPr/>
        </p:nvCxnSpPr>
        <p:spPr>
          <a:xfrm>
            <a:off x="15489040" y="3193080"/>
            <a:ext cx="0" cy="1684500"/>
          </a:xfrm>
          <a:prstGeom prst="straightConnector1">
            <a:avLst/>
          </a:prstGeom>
          <a:noFill/>
          <a:ln w="76200" cap="flat" cmpd="sng">
            <a:solidFill>
              <a:srgbClr val="EDC31B"/>
            </a:solidFill>
            <a:prstDash val="solid"/>
            <a:round/>
            <a:headEnd type="none" w="sm" len="sm"/>
            <a:tailEnd type="none" w="sm" len="sm"/>
          </a:ln>
        </p:spPr>
      </p:cxnSp>
      <p:sp>
        <p:nvSpPr>
          <p:cNvPr id="116" name="Google Shape;116;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7" name="Google Shape;117;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8" name="Google Shape;118;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9" name="Google Shape;119;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20" name="Google Shape;120;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1" name="Google Shape;121;p10"/>
          <p:cNvPicPr preferRelativeResize="0"/>
          <p:nvPr/>
        </p:nvPicPr>
        <p:blipFill rotWithShape="1">
          <a:blip r:embed="rId5">
            <a:alphaModFix/>
          </a:blip>
          <a:srcRect/>
          <a:stretch/>
        </p:blipFill>
        <p:spPr>
          <a:xfrm>
            <a:off x="16040650" y="88976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1000"/>
                                        <p:tgtEl>
                                          <p:spTgt spid="100"/>
                                        </p:tgtEl>
                                        <p:attrNameLst>
                                          <p:attrName>ppt_w</p:attrName>
                                        </p:attrNameLst>
                                      </p:cBhvr>
                                      <p:tavLst>
                                        <p:tav tm="0">
                                          <p:val>
                                            <p:strVal val="0"/>
                                          </p:val>
                                        </p:tav>
                                        <p:tav tm="100000">
                                          <p:val>
                                            <p:strVal val="#ppt_w"/>
                                          </p:val>
                                        </p:tav>
                                      </p:tavLst>
                                    </p:anim>
                                    <p:anim calcmode="lin" valueType="num">
                                      <p:cBhvr additive="base">
                                        <p:cTn id="13" dur="1000"/>
                                        <p:tgtEl>
                                          <p:spTgt spid="10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1000"/>
                                        <p:tgtEl>
                                          <p:spTgt spid="103"/>
                                        </p:tgtEl>
                                        <p:attrNameLst>
                                          <p:attrName>ppt_w</p:attrName>
                                        </p:attrNameLst>
                                      </p:cBhvr>
                                      <p:tavLst>
                                        <p:tav tm="0">
                                          <p:val>
                                            <p:strVal val="0"/>
                                          </p:val>
                                        </p:tav>
                                        <p:tav tm="100000">
                                          <p:val>
                                            <p:strVal val="#ppt_w"/>
                                          </p:val>
                                        </p:tav>
                                      </p:tavLst>
                                    </p:anim>
                                    <p:anim calcmode="lin" valueType="num">
                                      <p:cBhvr additive="base">
                                        <p:cTn id="29" dur="1000"/>
                                        <p:tgtEl>
                                          <p:spTgt spid="103"/>
                                        </p:tgtEl>
                                        <p:attrNameLst>
                                          <p:attrName>ppt_h</p:attrName>
                                        </p:attrNameLst>
                                      </p:cBhvr>
                                      <p:tavLst>
                                        <p:tav tm="0">
                                          <p:val>
                                            <p:str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1"/>
                                        <p:tgtEl>
                                          <p:spTgt spid="109"/>
                                        </p:tgtEl>
                                      </p:cBhvr>
                                    </p:animEffect>
                                  </p:childTnLst>
                                </p:cTn>
                              </p:par>
                              <p:par>
                                <p:cTn id="35" presetID="1"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additive="base">
                                        <p:cTn id="47" dur="1000"/>
                                        <p:tgtEl>
                                          <p:spTgt spid="106"/>
                                        </p:tgtEl>
                                        <p:attrNameLst>
                                          <p:attrName>ppt_w</p:attrName>
                                        </p:attrNameLst>
                                      </p:cBhvr>
                                      <p:tavLst>
                                        <p:tav tm="0">
                                          <p:val>
                                            <p:strVal val="0"/>
                                          </p:val>
                                        </p:tav>
                                        <p:tav tm="100000">
                                          <p:val>
                                            <p:strVal val="#ppt_w"/>
                                          </p:val>
                                        </p:tav>
                                      </p:tavLst>
                                    </p:anim>
                                    <p:anim calcmode="lin" valueType="num">
                                      <p:cBhvr additive="base">
                                        <p:cTn id="48"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1"/>
          <p:cNvSpPr txBox="1"/>
          <p:nvPr/>
        </p:nvSpPr>
        <p:spPr>
          <a:xfrm>
            <a:off x="7667876" y="3014950"/>
            <a:ext cx="1197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donut		banjo</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coma		moment</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0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6300" b="1" i="0" u="none" strike="noStrike" cap="none" dirty="0">
              <a:solidFill>
                <a:schemeClr val="accent1"/>
              </a:solidFill>
              <a:highlight>
                <a:srgbClr val="FFFFFF"/>
              </a:highlight>
              <a:latin typeface="Poppins"/>
              <a:ea typeface="Poppins"/>
              <a:cs typeface="Poppins"/>
              <a:sym typeface="Poppins"/>
            </a:endParaRPr>
          </a:p>
        </p:txBody>
      </p:sp>
      <p:sp>
        <p:nvSpPr>
          <p:cNvPr id="128" name="Google Shape;128;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9" name="Google Shape;129;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30" name="Google Shape;130;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31" name="Google Shape;131;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ppt_w</p:attrName>
                                        </p:attrNameLst>
                                      </p:cBhvr>
                                      <p:tavLst>
                                        <p:tav tm="0">
                                          <p:val>
                                            <p:strVal val="0"/>
                                          </p:val>
                                        </p:tav>
                                        <p:tav tm="100000">
                                          <p:val>
                                            <p:strVal val="#ppt_w"/>
                                          </p:val>
                                        </p:tav>
                                      </p:tavLst>
                                    </p:anim>
                                    <p:anim calcmode="lin" valueType="num">
                                      <p:cBhvr additive="base">
                                        <p:cTn id="8" dur="10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2"/>
          <p:cNvPicPr preferRelativeResize="0"/>
          <p:nvPr/>
        </p:nvPicPr>
        <p:blipFill rotWithShape="1">
          <a:blip r:embed="rId3">
            <a:alphaModFix/>
          </a:blip>
          <a:srcRect/>
          <a:stretch/>
        </p:blipFill>
        <p:spPr>
          <a:xfrm>
            <a:off x="7360765" y="2221541"/>
            <a:ext cx="6779208" cy="5117403"/>
          </a:xfrm>
          <a:prstGeom prst="rect">
            <a:avLst/>
          </a:prstGeom>
          <a:noFill/>
          <a:ln>
            <a:noFill/>
          </a:ln>
        </p:spPr>
      </p:pic>
      <p:pic>
        <p:nvPicPr>
          <p:cNvPr id="138" name="Google Shape;138;p12"/>
          <p:cNvPicPr preferRelativeResize="0"/>
          <p:nvPr/>
        </p:nvPicPr>
        <p:blipFill rotWithShape="1">
          <a:blip r:embed="rId4">
            <a:alphaModFix/>
          </a:blip>
          <a:srcRect/>
          <a:stretch/>
        </p:blipFill>
        <p:spPr>
          <a:xfrm>
            <a:off x="12552163" y="2265799"/>
            <a:ext cx="6779182" cy="6779182"/>
          </a:xfrm>
          <a:prstGeom prst="rect">
            <a:avLst/>
          </a:prstGeom>
          <a:noFill/>
          <a:ln>
            <a:noFill/>
          </a:ln>
        </p:spPr>
      </p:pic>
      <p:sp>
        <p:nvSpPr>
          <p:cNvPr id="139" name="Google Shape;139;p12"/>
          <p:cNvSpPr txBox="1"/>
          <p:nvPr/>
        </p:nvSpPr>
        <p:spPr>
          <a:xfrm>
            <a:off x="8078143" y="2586539"/>
            <a:ext cx="40809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po</a:t>
            </a:r>
            <a:endParaRPr sz="20000" b="1" i="0" u="none" strike="noStrike" cap="none">
              <a:solidFill>
                <a:srgbClr val="000000"/>
              </a:solidFill>
              <a:latin typeface="Poppins"/>
              <a:ea typeface="Poppins"/>
              <a:cs typeface="Poppins"/>
              <a:sym typeface="Poppins"/>
            </a:endParaRPr>
          </a:p>
        </p:txBody>
      </p:sp>
      <p:sp>
        <p:nvSpPr>
          <p:cNvPr id="140" name="Google Shape;140;p12"/>
          <p:cNvSpPr txBox="1"/>
          <p:nvPr/>
        </p:nvSpPr>
        <p:spPr>
          <a:xfrm>
            <a:off x="13412531" y="2586539"/>
            <a:ext cx="49173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ny</a:t>
            </a:r>
            <a:endParaRPr sz="20000" b="1" i="0" u="none" strike="noStrike" cap="none">
              <a:solidFill>
                <a:srgbClr val="000000"/>
              </a:solidFill>
              <a:latin typeface="Poppins"/>
              <a:ea typeface="Poppins"/>
              <a:cs typeface="Poppins"/>
              <a:sym typeface="Poppins"/>
            </a:endParaRPr>
          </a:p>
        </p:txBody>
      </p:sp>
      <p:sp>
        <p:nvSpPr>
          <p:cNvPr id="141" name="Google Shape;141;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2" name="Google Shape;142;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3" name="Google Shape;143;p12"/>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44" name="Google Shape;144;p12"/>
          <p:cNvPicPr preferRelativeResize="0"/>
          <p:nvPr/>
        </p:nvPicPr>
        <p:blipFill rotWithShape="1">
          <a:blip r:embed="rId6">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
                                        <p:tgtEl>
                                          <p:spTgt spid="138"/>
                                        </p:tgtEl>
                                      </p:cBhvr>
                                    </p:animEffect>
                                  </p:childTnLst>
                                </p:cTn>
                              </p:par>
                              <p:par>
                                <p:cTn id="13" presetID="10" presetClass="entr" presetSubtype="0"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1"/>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3"/>
          <p:cNvPicPr preferRelativeResize="0"/>
          <p:nvPr/>
        </p:nvPicPr>
        <p:blipFill rotWithShape="1">
          <a:blip r:embed="rId3">
            <a:alphaModFix/>
          </a:blip>
          <a:srcRect/>
          <a:stretch/>
        </p:blipFill>
        <p:spPr>
          <a:xfrm>
            <a:off x="7360765" y="2221541"/>
            <a:ext cx="6779208" cy="5117403"/>
          </a:xfrm>
          <a:prstGeom prst="rect">
            <a:avLst/>
          </a:prstGeom>
          <a:noFill/>
          <a:ln>
            <a:noFill/>
          </a:ln>
        </p:spPr>
      </p:pic>
      <p:pic>
        <p:nvPicPr>
          <p:cNvPr id="151" name="Google Shape;151;p13"/>
          <p:cNvPicPr preferRelativeResize="0"/>
          <p:nvPr/>
        </p:nvPicPr>
        <p:blipFill rotWithShape="1">
          <a:blip r:embed="rId4">
            <a:alphaModFix/>
          </a:blip>
          <a:srcRect/>
          <a:stretch/>
        </p:blipFill>
        <p:spPr>
          <a:xfrm>
            <a:off x="12552163" y="2265799"/>
            <a:ext cx="6779182" cy="6779182"/>
          </a:xfrm>
          <a:prstGeom prst="rect">
            <a:avLst/>
          </a:prstGeom>
          <a:noFill/>
          <a:ln>
            <a:noFill/>
          </a:ln>
        </p:spPr>
      </p:pic>
      <p:sp>
        <p:nvSpPr>
          <p:cNvPr id="152" name="Google Shape;152;p13"/>
          <p:cNvSpPr txBox="1"/>
          <p:nvPr/>
        </p:nvSpPr>
        <p:spPr>
          <a:xfrm>
            <a:off x="8078143" y="2586539"/>
            <a:ext cx="40809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bo</a:t>
            </a:r>
            <a:endParaRPr sz="20000" b="1" i="0" u="none" strike="noStrike" cap="none">
              <a:solidFill>
                <a:srgbClr val="000000"/>
              </a:solidFill>
              <a:latin typeface="Poppins"/>
              <a:ea typeface="Poppins"/>
              <a:cs typeface="Poppins"/>
              <a:sym typeface="Poppins"/>
            </a:endParaRPr>
          </a:p>
        </p:txBody>
      </p:sp>
      <p:sp>
        <p:nvSpPr>
          <p:cNvPr id="153" name="Google Shape;153;p13"/>
          <p:cNvSpPr txBox="1"/>
          <p:nvPr/>
        </p:nvSpPr>
        <p:spPr>
          <a:xfrm>
            <a:off x="13412531" y="2586539"/>
            <a:ext cx="49173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ny</a:t>
            </a:r>
            <a:endParaRPr sz="20000" b="1" i="0" u="none" strike="noStrike" cap="none">
              <a:solidFill>
                <a:srgbClr val="000000"/>
              </a:solidFill>
              <a:latin typeface="Poppins"/>
              <a:ea typeface="Poppins"/>
              <a:cs typeface="Poppins"/>
              <a:sym typeface="Poppins"/>
            </a:endParaRPr>
          </a:p>
        </p:txBody>
      </p:sp>
      <p:sp>
        <p:nvSpPr>
          <p:cNvPr id="154" name="Google Shape;154;p13"/>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55" name="Google Shape;155;p13"/>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56" name="Google Shape;156;p13"/>
          <p:cNvPicPr preferRelativeResize="0"/>
          <p:nvPr/>
        </p:nvPicPr>
        <p:blipFill rotWithShape="1">
          <a:blip r:embed="rId6">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
                                        <p:tgtEl>
                                          <p:spTgt spid="151"/>
                                        </p:tgtEl>
                                      </p:cBhvr>
                                    </p:animEffect>
                                  </p:childTnLst>
                                </p:cTn>
                              </p:par>
                              <p:par>
                                <p:cTn id="13" presetID="10"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1"/>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14"/>
          <p:cNvGrpSpPr/>
          <p:nvPr/>
        </p:nvGrpSpPr>
        <p:grpSpPr>
          <a:xfrm>
            <a:off x="10569357" y="4009635"/>
            <a:ext cx="5833157" cy="3109759"/>
            <a:chOff x="5784675" y="818500"/>
            <a:chExt cx="2737800" cy="1941900"/>
          </a:xfrm>
        </p:grpSpPr>
        <p:sp>
          <p:nvSpPr>
            <p:cNvPr id="163" name="Google Shape;163;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4" name="Google Shape;164;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900"/>
                <a:buFont typeface="Arial"/>
                <a:buNone/>
              </a:pPr>
              <a:r>
                <a:rPr lang="en" sz="12000" b="1" i="0" u="none" strike="noStrike" cap="none">
                  <a:solidFill>
                    <a:schemeClr val="accent2"/>
                  </a:solidFill>
                  <a:latin typeface="Poppins"/>
                  <a:ea typeface="Poppins"/>
                  <a:cs typeface="Poppins"/>
                  <a:sym typeface="Poppins"/>
                </a:rPr>
                <a:t>move</a:t>
              </a:r>
              <a:endParaRPr sz="12000" b="1" i="0" u="none" strike="noStrike" cap="none">
                <a:solidFill>
                  <a:schemeClr val="accent2"/>
                </a:solidFill>
                <a:latin typeface="Poppins"/>
                <a:ea typeface="Poppins"/>
                <a:cs typeface="Poppins"/>
                <a:sym typeface="Poppins"/>
              </a:endParaRPr>
            </a:p>
          </p:txBody>
        </p:sp>
      </p:grpSp>
      <p:sp>
        <p:nvSpPr>
          <p:cNvPr id="165" name="Google Shape;165;p14"/>
          <p:cNvSpPr/>
          <p:nvPr/>
        </p:nvSpPr>
        <p:spPr>
          <a:xfrm>
            <a:off x="12884977" y="4829577"/>
            <a:ext cx="974400" cy="1652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6" name="Google Shape;166;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7" name="Google Shape;167;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8" name="Google Shape;168;p14"/>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69" name="Google Shape;169;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70" name="Google Shape;170;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000"/>
                                        <p:tgtEl>
                                          <p:spTgt spid="162"/>
                                        </p:tgtEl>
                                        <p:attrNameLst>
                                          <p:attrName>ppt_w</p:attrName>
                                        </p:attrNameLst>
                                      </p:cBhvr>
                                      <p:tavLst>
                                        <p:tav tm="0">
                                          <p:val>
                                            <p:strVal val="0"/>
                                          </p:val>
                                        </p:tav>
                                        <p:tav tm="100000">
                                          <p:val>
                                            <p:strVal val="#ppt_w"/>
                                          </p:val>
                                        </p:tav>
                                      </p:tavLst>
                                    </p:anim>
                                    <p:anim calcmode="lin" valueType="num">
                                      <p:cBhvr additive="base">
                                        <p:cTn id="8" dur="1000"/>
                                        <p:tgtEl>
                                          <p:spTgt spid="16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1"/>
                                        <p:tgtEl>
                                          <p:spTgt spid="16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Custom</PresentationFormat>
  <Paragraphs>182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vt:lpstr>
      <vt:lpstr>Arial</vt:lpstr>
      <vt:lpstr>Calibri</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2024-07-24T20:23:29Z</dcterms:modified>
</cp:coreProperties>
</file>