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o spelled o-u-g-h.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o-u-g-h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O-u-g-h is one way to make the long o sound. O-u-g-h can say long o, /o/ and can also make five other sounds. Today, we're just focusing on the long o sound. For example, when we see though, we say /th/ /o/ = though. When I hold up this card we'll say /o/ to help us remember.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/o/ for now.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o-u-g-h can say /o/.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o-u-g-h can say /o/.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o-u-g-h.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 /o/. Putting it altogether. /th/ /o/ = "though".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though</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Remember, o-u-g-h can say /o/. Great thinking while blending the sounds today!</a:t>
            </a:r>
            <a:endParaRPr sz="1200" b="1">
              <a:solidFill>
                <a:schemeClr val="dk1"/>
              </a:solidFill>
              <a:latin typeface="Poppins"/>
              <a:ea typeface="Poppins"/>
              <a:cs typeface="Poppins"/>
              <a:sym typeface="Poppins"/>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although.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o-u-g-h. Let's underline it to remember it stays together. I also see a separate vowel. Dot your vowels. This is probably 2 syllables. /a/ /l/ = "al" and /th/ /o/. Put it together /a/ /l/ /th/ /o/ = "although".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"although". Remember, o-u-g-h can say /o/.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Although the sword was broke, the fellow drew his bow and arrow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sz="1200" b="1">
              <a:solidFill>
                <a:schemeClr val="dk1"/>
              </a:solidFill>
              <a:latin typeface="Poppins"/>
              <a:ea typeface="Poppins"/>
              <a:cs typeface="Poppins"/>
              <a:sym typeface="Poppins"/>
            </a:endParaRPr>
          </a:p>
        </p:txBody>
      </p:sp>
      <p:sp>
        <p:nvSpPr>
          <p:cNvPr id="72" name="Google Shape;7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3" name="Google Shape;7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though, although</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94" name="Google Shape;94;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5" name="Google Shape;95;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though</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though? Even though it was cool out, we still got sweaty on our walk to school. </a:t>
            </a:r>
            <a:r>
              <a:rPr lang="en" sz="1200">
                <a:solidFill>
                  <a:schemeClr val="dk1"/>
                </a:solidFill>
                <a:latin typeface="Poppins"/>
                <a:ea typeface="Poppins"/>
                <a:cs typeface="Poppins"/>
                <a:sym typeface="Poppins"/>
              </a:rPr>
              <a:t>Let's listen to the sounds and match the sound to the correct letter. The word is "though". I hear /th/ /o/. We'll use o-u-g-h for the long o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though </a:t>
            </a:r>
            <a:r>
              <a:rPr lang="en" sz="1200">
                <a:solidFill>
                  <a:schemeClr val="dk1"/>
                </a:solidFill>
                <a:latin typeface="Poppins"/>
                <a:ea typeface="Poppins"/>
                <a:cs typeface="Poppins"/>
                <a:sym typeface="Poppins"/>
              </a:rPr>
              <a:t>we write the letters t-h-o-u-g-h. </a:t>
            </a:r>
            <a:endParaRPr sz="1200" b="1">
              <a:solidFill>
                <a:schemeClr val="dk1"/>
              </a:solidFill>
              <a:latin typeface="Poppins"/>
              <a:ea typeface="Poppins"/>
              <a:cs typeface="Poppins"/>
              <a:sym typeface="Poppins"/>
            </a:endParaRPr>
          </a:p>
        </p:txBody>
      </p:sp>
      <p:sp>
        <p:nvSpPr>
          <p:cNvPr id="104" name="Google Shape;10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05" name="Google Shape;105;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though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although.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although</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"although" we write the letters a-l-t-h-o-u-g-h. Excellent! Remember, o-u-g-h can say /o/. Great thinking! Awesome job spelling words today!</a:t>
            </a:r>
            <a:endParaRPr sz="1200">
              <a:solidFill>
                <a:schemeClr val="dk1"/>
              </a:solidFill>
              <a:latin typeface="Poppins"/>
              <a:ea typeface="Poppins"/>
              <a:cs typeface="Poppins"/>
              <a:sym typeface="Poppins"/>
            </a:endParaRPr>
          </a:p>
        </p:txBody>
      </p:sp>
      <p:sp>
        <p:nvSpPr>
          <p:cNvPr id="117" name="Google Shape;117;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18" name="Google Shape;118;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doesn't make the sounds it looks like it should. Some of these high frequency words are tricky, but not too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one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/w/ /u/ /n/ = one. I have one nose on my face. The letters don't help too much. We have to remember we read this word as "one". Read this word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o-n-e says "one".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one</a:t>
            </a:r>
            <a:endParaRPr sz="1200" b="1">
              <a:solidFill>
                <a:schemeClr val="dk1"/>
              </a:solidFill>
              <a:latin typeface="Poppins"/>
              <a:ea typeface="Poppins"/>
              <a:cs typeface="Poppins"/>
              <a:sym typeface="Poppins"/>
            </a:endParaRPr>
          </a:p>
        </p:txBody>
      </p:sp>
      <p:sp>
        <p:nvSpPr>
          <p:cNvPr id="133" name="Google Shape;133;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34" name="Google Shape;134;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67289" y="5041188"/>
            <a:ext cx="4169400" cy="52008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6500" b="1" i="0" u="none" strike="noStrike" cap="none">
                <a:solidFill>
                  <a:srgbClr val="006EB6"/>
                </a:solidFill>
                <a:highlight>
                  <a:schemeClr val="lt1"/>
                </a:highlight>
                <a:latin typeface="Poppins"/>
                <a:ea typeface="Poppins"/>
                <a:cs typeface="Poppins"/>
                <a:sym typeface="Poppins"/>
              </a:rPr>
              <a:t>th</a:t>
            </a:r>
            <a:r>
              <a:rPr lang="en" sz="6500" b="1" i="0" u="none" strike="noStrike" cap="none">
                <a:solidFill>
                  <a:srgbClr val="FF0000"/>
                </a:solidFill>
                <a:highlight>
                  <a:schemeClr val="lt1"/>
                </a:highlight>
                <a:latin typeface="Poppins"/>
                <a:ea typeface="Poppins"/>
                <a:cs typeface="Poppins"/>
                <a:sym typeface="Poppins"/>
              </a:rPr>
              <a:t>ough</a:t>
            </a:r>
            <a:r>
              <a:rPr lang="en" sz="6500" b="1" i="0" u="none" strike="noStrike" cap="none">
                <a:solidFill>
                  <a:srgbClr val="FF0000"/>
                </a:solidFill>
                <a:highlight>
                  <a:srgbClr val="FFFFFF"/>
                </a:highlight>
                <a:latin typeface="Poppins"/>
                <a:ea typeface="Poppins"/>
                <a:cs typeface="Poppins"/>
                <a:sym typeface="Poppins"/>
              </a:rPr>
              <a:t> </a:t>
            </a:r>
            <a:endParaRPr sz="65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500"/>
              <a:buFont typeface="Arial"/>
              <a:buNone/>
            </a:pPr>
            <a:r>
              <a:rPr lang="en" sz="6100" b="1" i="0" u="none" strike="noStrike" cap="none">
                <a:solidFill>
                  <a:schemeClr val="dk1"/>
                </a:solidFill>
                <a:highlight>
                  <a:schemeClr val="lt1"/>
                </a:highlight>
                <a:latin typeface="Poppins"/>
                <a:ea typeface="Poppins"/>
                <a:cs typeface="Poppins"/>
                <a:sym typeface="Poppins"/>
              </a:rPr>
              <a:t>/</a:t>
            </a:r>
            <a:r>
              <a:rPr lang="en" sz="6100" b="1" i="0" u="none" strike="noStrike" cap="none">
                <a:solidFill>
                  <a:schemeClr val="accent1"/>
                </a:solidFill>
                <a:highlight>
                  <a:schemeClr val="lt1"/>
                </a:highlight>
                <a:latin typeface="Poppins"/>
                <a:ea typeface="Poppins"/>
                <a:cs typeface="Poppins"/>
                <a:sym typeface="Poppins"/>
              </a:rPr>
              <a:t>th</a:t>
            </a:r>
            <a:r>
              <a:rPr lang="en" sz="61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rgbClr val="FF0000"/>
                </a:solidFill>
                <a:highlight>
                  <a:schemeClr val="lt1"/>
                </a:highlight>
                <a:latin typeface="Poppins"/>
                <a:ea typeface="Poppins"/>
                <a:cs typeface="Poppins"/>
                <a:sym typeface="Poppins"/>
              </a:rPr>
              <a:t>ō</a:t>
            </a:r>
            <a:r>
              <a:rPr lang="en" sz="6100" b="1" i="0" u="none" strike="noStrike" cap="none">
                <a:solidFill>
                  <a:schemeClr val="dk1"/>
                </a:solidFill>
                <a:highlight>
                  <a:schemeClr val="lt1"/>
                </a:highlight>
                <a:latin typeface="Poppins"/>
                <a:ea typeface="Poppins"/>
                <a:cs typeface="Poppins"/>
                <a:sym typeface="Poppins"/>
              </a:rPr>
              <a:t>/ =</a:t>
            </a:r>
            <a:r>
              <a:rPr lang="en" sz="6500" b="1" i="0" u="none" strike="noStrike" cap="none">
                <a:solidFill>
                  <a:schemeClr val="dk1"/>
                </a:solidFill>
                <a:highlight>
                  <a:schemeClr val="lt1"/>
                </a:highlight>
                <a:latin typeface="Poppins"/>
                <a:ea typeface="Poppins"/>
                <a:cs typeface="Poppins"/>
                <a:sym typeface="Poppins"/>
              </a:rPr>
              <a:t> </a:t>
            </a:r>
            <a:r>
              <a:rPr lang="en" sz="6300" b="1" i="0" u="none" strike="noStrike" cap="none">
                <a:solidFill>
                  <a:schemeClr val="accent1"/>
                </a:solidFill>
                <a:highlight>
                  <a:schemeClr val="lt1"/>
                </a:highlight>
                <a:latin typeface="Poppins"/>
                <a:ea typeface="Poppins"/>
                <a:cs typeface="Poppins"/>
                <a:sym typeface="Poppins"/>
              </a:rPr>
              <a:t>th</a:t>
            </a:r>
            <a:r>
              <a:rPr lang="en" sz="6300" b="1" i="0" u="none" strike="noStrike" cap="none">
                <a:solidFill>
                  <a:srgbClr val="FF0000"/>
                </a:solidFill>
                <a:highlight>
                  <a:schemeClr val="lt1"/>
                </a:highlight>
                <a:latin typeface="Poppins"/>
                <a:ea typeface="Poppins"/>
                <a:cs typeface="Poppins"/>
                <a:sym typeface="Poppins"/>
              </a:rPr>
              <a:t>ough</a:t>
            </a:r>
            <a:endParaRPr sz="6300" b="1" i="0" u="none" strike="noStrike" cap="none">
              <a:solidFill>
                <a:schemeClr val="accent1"/>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02843" y="528610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l="884" r="874"/>
          <a:stretch/>
        </p:blipFill>
        <p:spPr>
          <a:xfrm>
            <a:off x="11734300" y="1377109"/>
            <a:ext cx="3056448" cy="3082667"/>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use the sound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209343" y="2365347"/>
            <a:ext cx="10585298" cy="8157480"/>
          </a:xfrm>
          <a:prstGeom prst="rect">
            <a:avLst/>
          </a:prstGeom>
          <a:noFill/>
          <a:ln>
            <a:noFill/>
          </a:ln>
        </p:spPr>
      </p:pic>
      <p:pic>
        <p:nvPicPr>
          <p:cNvPr id="41" name="Google Shape;41;p7"/>
          <p:cNvPicPr preferRelativeResize="0"/>
          <p:nvPr/>
        </p:nvPicPr>
        <p:blipFill rotWithShape="1">
          <a:blip r:embed="rId4">
            <a:alphaModFix/>
          </a:blip>
          <a:srcRect/>
          <a:stretch/>
        </p:blipFill>
        <p:spPr>
          <a:xfrm>
            <a:off x="8209343" y="2365347"/>
            <a:ext cx="10585298" cy="8157480"/>
          </a:xfrm>
          <a:prstGeom prst="rect">
            <a:avLst/>
          </a:prstGeom>
          <a:noFill/>
          <a:ln>
            <a:noFill/>
          </a:ln>
        </p:spPr>
      </p:pic>
      <p:pic>
        <p:nvPicPr>
          <p:cNvPr id="42" name="Google Shape;42;p7"/>
          <p:cNvPicPr preferRelativeResize="0"/>
          <p:nvPr/>
        </p:nvPicPr>
        <p:blipFill rotWithShape="1">
          <a:blip r:embed="rId5">
            <a:alphaModFix/>
          </a:blip>
          <a:srcRect/>
          <a:stretch/>
        </p:blipFill>
        <p:spPr>
          <a:xfrm>
            <a:off x="8209343" y="2365347"/>
            <a:ext cx="10585298" cy="8157480"/>
          </a:xfrm>
          <a:prstGeom prst="rect">
            <a:avLst/>
          </a:prstGeom>
          <a:noFill/>
          <a:ln>
            <a:noFill/>
          </a:ln>
        </p:spPr>
      </p:pic>
      <p:sp>
        <p:nvSpPr>
          <p:cNvPr id="43" name="Google Shape;43;p7"/>
          <p:cNvSpPr/>
          <p:nvPr/>
        </p:nvSpPr>
        <p:spPr>
          <a:xfrm>
            <a:off x="10073303" y="6254558"/>
            <a:ext cx="24927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739002"/>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though</a:t>
            </a:r>
            <a:endParaRPr sz="12000" b="1" i="0" u="none" strike="noStrike" cap="none">
              <a:solidFill>
                <a:schemeClr val="lt1"/>
              </a:solidFill>
              <a:latin typeface="Poppins"/>
              <a:ea typeface="Poppins"/>
              <a:cs typeface="Poppins"/>
              <a:sym typeface="Poppins"/>
            </a:endParaRPr>
          </a:p>
        </p:txBody>
      </p:sp>
      <p:sp>
        <p:nvSpPr>
          <p:cNvPr id="58" name="Google Shape;58;p8"/>
          <p:cNvSpPr/>
          <p:nvPr/>
        </p:nvSpPr>
        <p:spPr>
          <a:xfrm>
            <a:off x="11005809" y="4841067"/>
            <a:ext cx="3741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9" name="Google Shape;59;p8"/>
          <p:cNvSpPr/>
          <p:nvPr/>
        </p:nvSpPr>
        <p:spPr>
          <a:xfrm>
            <a:off x="9286869" y="5271846"/>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688050" y="4847858"/>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12679760" y="4383186"/>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2" name="Google Shape;62;p8"/>
          <p:cNvCxnSpPr/>
          <p:nvPr/>
        </p:nvCxnSpPr>
        <p:spPr>
          <a:xfrm>
            <a:off x="11003133" y="4221083"/>
            <a:ext cx="3741900" cy="17100"/>
          </a:xfrm>
          <a:prstGeom prst="straightConnector1">
            <a:avLst/>
          </a:prstGeom>
          <a:noFill/>
          <a:ln w="76200" cap="flat" cmpd="sng">
            <a:solidFill>
              <a:schemeClr val="accent4"/>
            </a:solidFill>
            <a:prstDash val="solid"/>
            <a:round/>
            <a:headEnd type="none" w="sm" len="sm"/>
            <a:tailEnd type="none" w="sm" len="sm"/>
          </a:ln>
        </p:spPr>
      </p:cxnSp>
      <p:cxnSp>
        <p:nvCxnSpPr>
          <p:cNvPr id="63" name="Google Shape;63;p8"/>
          <p:cNvCxnSpPr/>
          <p:nvPr/>
        </p:nvCxnSpPr>
        <p:spPr>
          <a:xfrm>
            <a:off x="9165594" y="4229659"/>
            <a:ext cx="1434900" cy="0"/>
          </a:xfrm>
          <a:prstGeom prst="straightConnector1">
            <a:avLst/>
          </a:prstGeom>
          <a:noFill/>
          <a:ln w="76200" cap="flat" cmpd="sng">
            <a:solidFill>
              <a:schemeClr val="accent4"/>
            </a:solidFill>
            <a:prstDash val="solid"/>
            <a:round/>
            <a:headEnd type="none" w="sm" len="sm"/>
            <a:tailEnd type="none" w="sm" len="sm"/>
          </a:ln>
        </p:spPr>
      </p:cxnSp>
      <p:sp>
        <p:nvSpPr>
          <p:cNvPr id="64" name="Google Shape;64;p8"/>
          <p:cNvSpPr txBox="1"/>
          <p:nvPr/>
        </p:nvSpPr>
        <p:spPr>
          <a:xfrm>
            <a:off x="8848059" y="6969366"/>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4300" b="1" i="0" u="none" strike="noStrike" cap="none">
                <a:solidFill>
                  <a:schemeClr val="lt1"/>
                </a:solidFill>
                <a:latin typeface="Questrial"/>
                <a:ea typeface="Questrial"/>
                <a:cs typeface="Questrial"/>
                <a:sym typeface="Questrial"/>
              </a:rPr>
              <a:t>though</a:t>
            </a:r>
            <a:endParaRPr sz="14300" b="1" i="0" u="none" strike="noStrike" cap="none">
              <a:solidFill>
                <a:schemeClr val="lt1"/>
              </a:solidFill>
              <a:latin typeface="Questrial"/>
              <a:ea typeface="Questrial"/>
              <a:cs typeface="Questrial"/>
              <a:sym typeface="Questrial"/>
            </a:endParaRPr>
          </a:p>
        </p:txBody>
      </p:sp>
      <p:sp>
        <p:nvSpPr>
          <p:cNvPr id="65" name="Google Shape;65;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66" name="Google Shape;66;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67" name="Google Shape;67;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68" name="Google Shape;68;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69" name="Google Shape;69;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childTnLst>
                                </p:cTn>
                              </p:par>
                              <p:par>
                                <p:cTn id="37" presetID="1" presetClass="exit" presetSubtype="0" fill="hold" nodeType="withEffect">
                                  <p:stCondLst>
                                    <p:cond delay="0"/>
                                  </p:stCondLst>
                                  <p:childTnLst>
                                    <p:set>
                                      <p:cBhvr>
                                        <p:cTn id="38" dur="1" fill="hold">
                                          <p:stCondLst>
                                            <p:cond delay="1"/>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5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75" name="Google Shape;75;p9"/>
          <p:cNvGrpSpPr/>
          <p:nvPr/>
        </p:nvGrpSpPr>
        <p:grpSpPr>
          <a:xfrm>
            <a:off x="8878781" y="1606063"/>
            <a:ext cx="7877746" cy="3109759"/>
            <a:chOff x="5784675" y="818500"/>
            <a:chExt cx="2737800" cy="1941900"/>
          </a:xfrm>
        </p:grpSpPr>
        <p:sp>
          <p:nvSpPr>
            <p:cNvPr id="76" name="Google Shape;76;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9000" b="1" i="0" u="none" strike="noStrike" cap="none">
                  <a:solidFill>
                    <a:schemeClr val="accent1"/>
                  </a:solidFill>
                  <a:latin typeface="Poppins"/>
                  <a:ea typeface="Poppins"/>
                  <a:cs typeface="Poppins"/>
                  <a:sym typeface="Poppins"/>
                </a:rPr>
                <a:t>although</a:t>
              </a:r>
              <a:endParaRPr sz="9000" b="1" i="0" u="none" strike="noStrike" cap="none">
                <a:solidFill>
                  <a:schemeClr val="accent1"/>
                </a:solidFill>
                <a:latin typeface="Poppins"/>
                <a:ea typeface="Poppins"/>
                <a:cs typeface="Poppins"/>
                <a:sym typeface="Poppins"/>
              </a:endParaRPr>
            </a:p>
          </p:txBody>
        </p:sp>
      </p:grpSp>
      <p:grpSp>
        <p:nvGrpSpPr>
          <p:cNvPr id="78" name="Google Shape;78;p9"/>
          <p:cNvGrpSpPr/>
          <p:nvPr/>
        </p:nvGrpSpPr>
        <p:grpSpPr>
          <a:xfrm>
            <a:off x="7203377" y="5077337"/>
            <a:ext cx="11767612" cy="3867682"/>
            <a:chOff x="5784675" y="818500"/>
            <a:chExt cx="2737800" cy="1941900"/>
          </a:xfrm>
        </p:grpSpPr>
        <p:sp>
          <p:nvSpPr>
            <p:cNvPr id="79" name="Google Shape;79;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Although the sword was broke, the fellow drew his bow and arrow. </a:t>
              </a:r>
              <a:endParaRPr sz="5000" b="1" i="0" u="none" strike="noStrike" cap="none">
                <a:solidFill>
                  <a:schemeClr val="accent1"/>
                </a:solidFill>
                <a:latin typeface="Poppins"/>
                <a:ea typeface="Poppins"/>
                <a:cs typeface="Poppins"/>
                <a:sym typeface="Poppins"/>
              </a:endParaRPr>
            </a:p>
          </p:txBody>
        </p:sp>
      </p:grpSp>
      <p:sp>
        <p:nvSpPr>
          <p:cNvPr id="81" name="Google Shape;81;p9"/>
          <p:cNvSpPr/>
          <p:nvPr/>
        </p:nvSpPr>
        <p:spPr>
          <a:xfrm>
            <a:off x="10465011" y="398324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2" name="Google Shape;82;p9"/>
          <p:cNvCxnSpPr/>
          <p:nvPr/>
        </p:nvCxnSpPr>
        <p:spPr>
          <a:xfrm rot="10800000" flipH="1">
            <a:off x="12387348" y="3854708"/>
            <a:ext cx="3057600" cy="6600"/>
          </a:xfrm>
          <a:prstGeom prst="straightConnector1">
            <a:avLst/>
          </a:prstGeom>
          <a:noFill/>
          <a:ln w="76200" cap="flat" cmpd="sng">
            <a:solidFill>
              <a:schemeClr val="accent4"/>
            </a:solidFill>
            <a:prstDash val="solid"/>
            <a:round/>
            <a:headEnd type="none" w="sm" len="sm"/>
            <a:tailEnd type="none" w="sm" len="sm"/>
          </a:ln>
        </p:spPr>
      </p:cxnSp>
      <p:sp>
        <p:nvSpPr>
          <p:cNvPr id="83" name="Google Shape;83;p9"/>
          <p:cNvSpPr/>
          <p:nvPr/>
        </p:nvSpPr>
        <p:spPr>
          <a:xfrm>
            <a:off x="13721894" y="398324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4" name="Google Shape;84;p9"/>
          <p:cNvCxnSpPr/>
          <p:nvPr/>
        </p:nvCxnSpPr>
        <p:spPr>
          <a:xfrm>
            <a:off x="11301317" y="3858010"/>
            <a:ext cx="856200" cy="0"/>
          </a:xfrm>
          <a:prstGeom prst="straightConnector1">
            <a:avLst/>
          </a:prstGeom>
          <a:noFill/>
          <a:ln w="76200" cap="flat" cmpd="sng">
            <a:solidFill>
              <a:schemeClr val="accent4"/>
            </a:solidFill>
            <a:prstDash val="solid"/>
            <a:round/>
            <a:headEnd type="none" w="sm" len="sm"/>
            <a:tailEnd type="none" w="sm" len="sm"/>
          </a:ln>
        </p:spPr>
      </p:cxnSp>
      <p:cxnSp>
        <p:nvCxnSpPr>
          <p:cNvPr id="85" name="Google Shape;85;p9"/>
          <p:cNvCxnSpPr/>
          <p:nvPr/>
        </p:nvCxnSpPr>
        <p:spPr>
          <a:xfrm>
            <a:off x="11213632" y="2314124"/>
            <a:ext cx="0" cy="1977900"/>
          </a:xfrm>
          <a:prstGeom prst="straightConnector1">
            <a:avLst/>
          </a:prstGeom>
          <a:noFill/>
          <a:ln w="76200" cap="flat" cmpd="sng">
            <a:solidFill>
              <a:srgbClr val="EDC31B"/>
            </a:solidFill>
            <a:prstDash val="solid"/>
            <a:round/>
            <a:headEnd type="none" w="sm" len="sm"/>
            <a:tailEnd type="none" w="sm" len="sm"/>
          </a:ln>
        </p:spPr>
      </p:cxnSp>
      <p:sp>
        <p:nvSpPr>
          <p:cNvPr id="86" name="Google Shape;86;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7" name="Google Shape;87;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88" name="Google Shape;88;p9"/>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89" name="Google Shape;89;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0" name="Google Shape;90;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1" name="Google Shape;91;p9"/>
          <p:cNvPicPr preferRelativeResize="0"/>
          <p:nvPr/>
        </p:nvPicPr>
        <p:blipFill rotWithShape="1">
          <a:blip r:embed="rId5">
            <a:alphaModFix/>
          </a:blip>
          <a:srcRect/>
          <a:stretch/>
        </p:blipFill>
        <p:spPr>
          <a:xfrm>
            <a:off x="16578275" y="912852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p:tgtEl>
                                          <p:spTgt spid="75"/>
                                        </p:tgtEl>
                                        <p:attrNameLst>
                                          <p:attrName>ppt_w</p:attrName>
                                        </p:attrNameLst>
                                      </p:cBhvr>
                                      <p:tavLst>
                                        <p:tav tm="0">
                                          <p:val>
                                            <p:strVal val="0"/>
                                          </p:val>
                                        </p:tav>
                                        <p:tav tm="100000">
                                          <p:val>
                                            <p:strVal val="#ppt_w"/>
                                          </p:val>
                                        </p:tav>
                                      </p:tavLst>
                                    </p:anim>
                                    <p:anim calcmode="lin" valueType="num">
                                      <p:cBhvr additive="base">
                                        <p:cTn id="13" dur="1000"/>
                                        <p:tgtEl>
                                          <p:spTgt spid="7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1000"/>
                                        <p:tgtEl>
                                          <p:spTgt spid="78"/>
                                        </p:tgtEl>
                                        <p:attrNameLst>
                                          <p:attrName>ppt_w</p:attrName>
                                        </p:attrNameLst>
                                      </p:cBhvr>
                                      <p:tavLst>
                                        <p:tav tm="0">
                                          <p:val>
                                            <p:strVal val="0"/>
                                          </p:val>
                                        </p:tav>
                                        <p:tav tm="100000">
                                          <p:val>
                                            <p:strVal val="#ppt_w"/>
                                          </p:val>
                                        </p:tav>
                                      </p:tavLst>
                                    </p:anim>
                                    <p:anim calcmode="lin" valueType="num">
                                      <p:cBhvr additive="base">
                                        <p:cTn id="33" dur="1000"/>
                                        <p:tgtEl>
                                          <p:spTgt spid="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p:nvPr/>
        </p:nvSpPr>
        <p:spPr>
          <a:xfrm>
            <a:off x="9235527" y="2380600"/>
            <a:ext cx="8977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a:solidFill>
                  <a:schemeClr val="accent1"/>
                </a:solidFill>
                <a:latin typeface="Poppins"/>
                <a:ea typeface="Poppins"/>
                <a:cs typeface="Poppins"/>
                <a:sym typeface="Poppins"/>
              </a:rPr>
              <a:t>though</a:t>
            </a:r>
            <a:endParaRPr sz="121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a:solidFill>
                  <a:schemeClr val="accent1"/>
                </a:solidFill>
                <a:latin typeface="Poppins"/>
                <a:ea typeface="Poppins"/>
                <a:cs typeface="Poppins"/>
                <a:sym typeface="Poppins"/>
              </a:rPr>
              <a:t>although</a:t>
            </a:r>
            <a:endParaRPr sz="12100" b="1" i="0" u="none" strike="noStrike" cap="none">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2100" b="1" i="0" u="none" strike="noStrike" cap="none">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a:solidFill>
                <a:schemeClr val="accent1"/>
              </a:solidFill>
              <a:highlight>
                <a:srgbClr val="FFFFFF"/>
              </a:highlight>
              <a:latin typeface="Poppins"/>
              <a:ea typeface="Poppins"/>
              <a:cs typeface="Poppins"/>
              <a:sym typeface="Poppins"/>
            </a:endParaRPr>
          </a:p>
        </p:txBody>
      </p:sp>
      <p:sp>
        <p:nvSpPr>
          <p:cNvPr id="98" name="Google Shape;98;p10"/>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99" name="Google Shape;99;p1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00" name="Google Shape;100;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1" name="Google Shape;101;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000"/>
                                        <p:tgtEl>
                                          <p:spTgt spid="97"/>
                                        </p:tgtEl>
                                        <p:attrNameLst>
                                          <p:attrName>ppt_w</p:attrName>
                                        </p:attrNameLst>
                                      </p:cBhvr>
                                      <p:tavLst>
                                        <p:tav tm="0">
                                          <p:val>
                                            <p:strVal val="0"/>
                                          </p:val>
                                        </p:tav>
                                        <p:tav tm="100000">
                                          <p:val>
                                            <p:strVal val="#ppt_w"/>
                                          </p:val>
                                        </p:tav>
                                      </p:tavLst>
                                    </p:anim>
                                    <p:anim calcmode="lin" valueType="num">
                                      <p:cBhvr additive="base">
                                        <p:cTn id="8"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1"/>
          <p:cNvPicPr preferRelativeResize="0"/>
          <p:nvPr/>
        </p:nvPicPr>
        <p:blipFill rotWithShape="1">
          <a:blip r:embed="rId3">
            <a:alphaModFix/>
          </a:blip>
          <a:srcRect/>
          <a:stretch/>
        </p:blipFill>
        <p:spPr>
          <a:xfrm>
            <a:off x="7567615" y="2221541"/>
            <a:ext cx="6779208" cy="5117403"/>
          </a:xfrm>
          <a:prstGeom prst="rect">
            <a:avLst/>
          </a:prstGeom>
          <a:noFill/>
          <a:ln>
            <a:noFill/>
          </a:ln>
        </p:spPr>
      </p:pic>
      <p:pic>
        <p:nvPicPr>
          <p:cNvPr id="108" name="Google Shape;108;p11"/>
          <p:cNvPicPr preferRelativeResize="0"/>
          <p:nvPr/>
        </p:nvPicPr>
        <p:blipFill rotWithShape="1">
          <a:blip r:embed="rId4">
            <a:alphaModFix/>
          </a:blip>
          <a:srcRect/>
          <a:stretch/>
        </p:blipFill>
        <p:spPr>
          <a:xfrm>
            <a:off x="12759013" y="2265799"/>
            <a:ext cx="6779182" cy="6779182"/>
          </a:xfrm>
          <a:prstGeom prst="rect">
            <a:avLst/>
          </a:prstGeom>
          <a:noFill/>
          <a:ln>
            <a:noFill/>
          </a:ln>
        </p:spPr>
      </p:pic>
      <p:sp>
        <p:nvSpPr>
          <p:cNvPr id="109" name="Google Shape;109;p11"/>
          <p:cNvSpPr txBox="1"/>
          <p:nvPr/>
        </p:nvSpPr>
        <p:spPr>
          <a:xfrm>
            <a:off x="7965030" y="2236222"/>
            <a:ext cx="40809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800" b="1" i="0" u="none" strike="noStrike" cap="none">
                <a:solidFill>
                  <a:schemeClr val="lt1"/>
                </a:solidFill>
                <a:latin typeface="Poppins"/>
                <a:ea typeface="Poppins"/>
                <a:cs typeface="Poppins"/>
                <a:sym typeface="Poppins"/>
              </a:rPr>
              <a:t>th</a:t>
            </a:r>
            <a:endParaRPr sz="12800" b="1" i="0" u="none" strike="noStrike" cap="none">
              <a:solidFill>
                <a:srgbClr val="000000"/>
              </a:solidFill>
              <a:latin typeface="Poppins"/>
              <a:ea typeface="Poppins"/>
              <a:cs typeface="Poppins"/>
              <a:sym typeface="Poppins"/>
            </a:endParaRPr>
          </a:p>
        </p:txBody>
      </p:sp>
      <p:sp>
        <p:nvSpPr>
          <p:cNvPr id="110" name="Google Shape;110;p11"/>
          <p:cNvSpPr txBox="1"/>
          <p:nvPr/>
        </p:nvSpPr>
        <p:spPr>
          <a:xfrm>
            <a:off x="12796726" y="2236222"/>
            <a:ext cx="49173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800" b="1" i="0" u="none" strike="noStrike" cap="none">
                <a:solidFill>
                  <a:schemeClr val="lt1"/>
                </a:solidFill>
                <a:latin typeface="Poppins"/>
                <a:ea typeface="Poppins"/>
                <a:cs typeface="Poppins"/>
                <a:sym typeface="Poppins"/>
              </a:rPr>
              <a:t>ough</a:t>
            </a:r>
            <a:endParaRPr sz="12800" b="1" i="0" u="none" strike="noStrike" cap="none">
              <a:solidFill>
                <a:srgbClr val="000000"/>
              </a:solidFill>
              <a:latin typeface="Poppins"/>
              <a:ea typeface="Poppins"/>
              <a:cs typeface="Poppins"/>
              <a:sym typeface="Poppins"/>
            </a:endParaRPr>
          </a:p>
        </p:txBody>
      </p:sp>
      <p:sp>
        <p:nvSpPr>
          <p:cNvPr id="111" name="Google Shape;111;p1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2" name="Google Shape;112;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13" name="Google Shape;113;p11"/>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14" name="Google Shape;114;p11"/>
          <p:cNvPicPr preferRelativeResize="0"/>
          <p:nvPr/>
        </p:nvPicPr>
        <p:blipFill rotWithShape="1">
          <a:blip r:embed="rId6">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2"/>
          <p:cNvPicPr preferRelativeResize="0"/>
          <p:nvPr/>
        </p:nvPicPr>
        <p:blipFill rotWithShape="1">
          <a:blip r:embed="rId3">
            <a:alphaModFix/>
          </a:blip>
          <a:srcRect/>
          <a:stretch/>
        </p:blipFill>
        <p:spPr>
          <a:xfrm>
            <a:off x="7483365" y="4056079"/>
            <a:ext cx="3749489" cy="2837729"/>
          </a:xfrm>
          <a:prstGeom prst="rect">
            <a:avLst/>
          </a:prstGeom>
          <a:noFill/>
          <a:ln>
            <a:noFill/>
          </a:ln>
        </p:spPr>
      </p:pic>
      <p:pic>
        <p:nvPicPr>
          <p:cNvPr id="121" name="Google Shape;121;p12"/>
          <p:cNvPicPr preferRelativeResize="0"/>
          <p:nvPr/>
        </p:nvPicPr>
        <p:blipFill rotWithShape="1">
          <a:blip r:embed="rId4">
            <a:alphaModFix/>
          </a:blip>
          <a:srcRect/>
          <a:stretch/>
        </p:blipFill>
        <p:spPr>
          <a:xfrm>
            <a:off x="10279529" y="4067333"/>
            <a:ext cx="3749489" cy="3759242"/>
          </a:xfrm>
          <a:prstGeom prst="rect">
            <a:avLst/>
          </a:prstGeom>
          <a:noFill/>
          <a:ln>
            <a:noFill/>
          </a:ln>
        </p:spPr>
      </p:pic>
      <p:pic>
        <p:nvPicPr>
          <p:cNvPr id="122" name="Google Shape;122;p12"/>
          <p:cNvPicPr preferRelativeResize="0"/>
          <p:nvPr/>
        </p:nvPicPr>
        <p:blipFill rotWithShape="1">
          <a:blip r:embed="rId5">
            <a:alphaModFix/>
          </a:blip>
          <a:srcRect/>
          <a:stretch/>
        </p:blipFill>
        <p:spPr>
          <a:xfrm>
            <a:off x="13118353" y="4067333"/>
            <a:ext cx="3749489" cy="3759242"/>
          </a:xfrm>
          <a:prstGeom prst="rect">
            <a:avLst/>
          </a:prstGeom>
          <a:noFill/>
          <a:ln>
            <a:noFill/>
          </a:ln>
        </p:spPr>
      </p:pic>
      <p:sp>
        <p:nvSpPr>
          <p:cNvPr id="123" name="Google Shape;123;p12"/>
          <p:cNvSpPr txBox="1"/>
          <p:nvPr/>
        </p:nvSpPr>
        <p:spPr>
          <a:xfrm>
            <a:off x="7548161" y="3949382"/>
            <a:ext cx="2794200" cy="2363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a</a:t>
            </a:r>
            <a:endParaRPr sz="8000" b="1" i="0" u="none" strike="noStrike" cap="none">
              <a:solidFill>
                <a:srgbClr val="000000"/>
              </a:solidFill>
              <a:latin typeface="Poppins"/>
              <a:ea typeface="Poppins"/>
              <a:cs typeface="Poppins"/>
              <a:sym typeface="Poppins"/>
            </a:endParaRPr>
          </a:p>
        </p:txBody>
      </p:sp>
      <p:sp>
        <p:nvSpPr>
          <p:cNvPr id="124" name="Google Shape;124;p12"/>
          <p:cNvSpPr txBox="1"/>
          <p:nvPr/>
        </p:nvSpPr>
        <p:spPr>
          <a:xfrm>
            <a:off x="13410529" y="4092188"/>
            <a:ext cx="2794200" cy="2363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th</a:t>
            </a:r>
            <a:endParaRPr sz="8000" b="1" i="0" u="none" strike="noStrike" cap="none">
              <a:solidFill>
                <a:srgbClr val="000000"/>
              </a:solidFill>
              <a:latin typeface="Poppins"/>
              <a:ea typeface="Poppins"/>
              <a:cs typeface="Poppins"/>
              <a:sym typeface="Poppins"/>
            </a:endParaRPr>
          </a:p>
        </p:txBody>
      </p:sp>
      <p:sp>
        <p:nvSpPr>
          <p:cNvPr id="125" name="Google Shape;125;p12"/>
          <p:cNvSpPr txBox="1"/>
          <p:nvPr/>
        </p:nvSpPr>
        <p:spPr>
          <a:xfrm>
            <a:off x="10614385" y="4092188"/>
            <a:ext cx="2794200" cy="2363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l</a:t>
            </a:r>
            <a:endParaRPr sz="8000" b="1" i="0" u="none" strike="noStrike" cap="none">
              <a:solidFill>
                <a:srgbClr val="000000"/>
              </a:solidFill>
              <a:latin typeface="Poppins"/>
              <a:ea typeface="Poppins"/>
              <a:cs typeface="Poppins"/>
              <a:sym typeface="Poppins"/>
            </a:endParaRPr>
          </a:p>
        </p:txBody>
      </p:sp>
      <p:pic>
        <p:nvPicPr>
          <p:cNvPr id="126" name="Google Shape;126;p12"/>
          <p:cNvPicPr preferRelativeResize="0"/>
          <p:nvPr/>
        </p:nvPicPr>
        <p:blipFill rotWithShape="1">
          <a:blip r:embed="rId4">
            <a:alphaModFix/>
          </a:blip>
          <a:srcRect/>
          <a:stretch/>
        </p:blipFill>
        <p:spPr>
          <a:xfrm>
            <a:off x="15954281" y="4067333"/>
            <a:ext cx="3749489" cy="3759242"/>
          </a:xfrm>
          <a:prstGeom prst="rect">
            <a:avLst/>
          </a:prstGeom>
          <a:noFill/>
          <a:ln>
            <a:noFill/>
          </a:ln>
        </p:spPr>
      </p:pic>
      <p:sp>
        <p:nvSpPr>
          <p:cNvPr id="127" name="Google Shape;127;p12"/>
          <p:cNvSpPr txBox="1"/>
          <p:nvPr/>
        </p:nvSpPr>
        <p:spPr>
          <a:xfrm>
            <a:off x="15478028" y="3949382"/>
            <a:ext cx="3750000" cy="2363700"/>
          </a:xfrm>
          <a:prstGeom prst="rect">
            <a:avLst/>
          </a:prstGeom>
          <a:noFill/>
          <a:ln>
            <a:noFill/>
          </a:ln>
        </p:spPr>
        <p:txBody>
          <a:bodyPr spcFirstLastPara="1" wrap="square" lIns="125675"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ough</a:t>
            </a:r>
            <a:endParaRPr sz="8000" b="1" i="0" u="none" strike="noStrike" cap="none">
              <a:solidFill>
                <a:srgbClr val="000000"/>
              </a:solidFill>
              <a:latin typeface="Poppins"/>
              <a:ea typeface="Poppins"/>
              <a:cs typeface="Poppins"/>
              <a:sym typeface="Poppins"/>
            </a:endParaRPr>
          </a:p>
        </p:txBody>
      </p:sp>
      <p:sp>
        <p:nvSpPr>
          <p:cNvPr id="128" name="Google Shape;128;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29" name="Google Shape;129;p12"/>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30" name="Google Shape;130;p12"/>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
                                        <p:tgtEl>
                                          <p:spTgt spid="121"/>
                                        </p:tgtEl>
                                      </p:cBhvr>
                                    </p:animEffect>
                                  </p:childTnLst>
                                </p:cTn>
                              </p:par>
                              <p:par>
                                <p:cTn id="13" presetID="10" presetClass="entr" presetSubtype="0"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1"/>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1"/>
                                        <p:tgtEl>
                                          <p:spTgt spid="122"/>
                                        </p:tgtEl>
                                      </p:cBhvr>
                                    </p:animEffect>
                                  </p:childTnLst>
                                </p:cTn>
                              </p:par>
                              <p:par>
                                <p:cTn id="21" presetID="10"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1"/>
                                        <p:tgtEl>
                                          <p:spTgt spid="126"/>
                                        </p:tgtEl>
                                      </p:cBhvr>
                                    </p:animEffect>
                                  </p:childTnLst>
                                </p:cTn>
                              </p:par>
                              <p:par>
                                <p:cTn id="29" presetID="10"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1"/>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3"/>
          <p:cNvGrpSpPr/>
          <p:nvPr/>
        </p:nvGrpSpPr>
        <p:grpSpPr>
          <a:xfrm>
            <a:off x="10569357" y="4009635"/>
            <a:ext cx="5833157" cy="3109759"/>
            <a:chOff x="5784675" y="818500"/>
            <a:chExt cx="2737800" cy="1941900"/>
          </a:xfrm>
        </p:grpSpPr>
        <p:sp>
          <p:nvSpPr>
            <p:cNvPr id="137" name="Google Shape;137;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8" name="Google Shape;138;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900"/>
                <a:buFont typeface="Arial"/>
                <a:buNone/>
              </a:pPr>
              <a:r>
                <a:rPr lang="en" sz="11900" b="1" i="0" u="none" strike="noStrike" cap="none">
                  <a:solidFill>
                    <a:schemeClr val="accent2"/>
                  </a:solidFill>
                  <a:latin typeface="Poppins"/>
                  <a:ea typeface="Poppins"/>
                  <a:cs typeface="Poppins"/>
                  <a:sym typeface="Poppins"/>
                </a:rPr>
                <a:t>one</a:t>
              </a:r>
              <a:endParaRPr sz="11900" b="1" i="0" u="none" strike="noStrike" cap="none">
                <a:solidFill>
                  <a:schemeClr val="accent2"/>
                </a:solidFill>
                <a:latin typeface="Poppins"/>
                <a:ea typeface="Poppins"/>
                <a:cs typeface="Poppins"/>
                <a:sym typeface="Poppins"/>
              </a:endParaRPr>
            </a:p>
          </p:txBody>
        </p:sp>
      </p:grpSp>
      <p:sp>
        <p:nvSpPr>
          <p:cNvPr id="139" name="Google Shape;139;p13"/>
          <p:cNvSpPr/>
          <p:nvPr/>
        </p:nvSpPr>
        <p:spPr>
          <a:xfrm>
            <a:off x="11998070" y="4829577"/>
            <a:ext cx="3283200" cy="1652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0" name="Google Shape;140;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1" name="Google Shape;141;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42" name="Google Shape;142;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43" name="Google Shape;143;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44" name="Google Shape;144;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fade">
                                      <p:cBhvr>
                                        <p:cTn id="13" dur="1"/>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Custom</PresentationFormat>
  <Paragraphs>169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Questrial</vt:lpstr>
      <vt:lpstr>Poppins Black</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2024-07-24T20:22:36Z</dcterms:modified>
</cp:coreProperties>
</file>