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976"/>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o spelled 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o-u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 is one way to make the long o sound. O-u can say long o, /o/ like </a:t>
            </a:r>
            <a:r>
              <a:rPr lang="en" sz="1200" i="1">
                <a:solidFill>
                  <a:schemeClr val="dk1"/>
                </a:solidFill>
                <a:latin typeface="Poppins"/>
                <a:ea typeface="Poppins"/>
                <a:cs typeface="Poppins"/>
                <a:sym typeface="Poppins"/>
              </a:rPr>
              <a:t>f</a:t>
            </a:r>
            <a:r>
              <a:rPr lang="en" sz="1200" i="1" u="sng">
                <a:solidFill>
                  <a:schemeClr val="dk1"/>
                </a:solidFill>
                <a:latin typeface="Poppins"/>
                <a:ea typeface="Poppins"/>
                <a:cs typeface="Poppins"/>
                <a:sym typeface="Poppins"/>
              </a:rPr>
              <a:t>ou</a:t>
            </a:r>
            <a:r>
              <a:rPr lang="en" sz="1200" i="1">
                <a:solidFill>
                  <a:schemeClr val="dk1"/>
                </a:solidFill>
                <a:latin typeface="Poppins"/>
                <a:ea typeface="Poppins"/>
                <a:cs typeface="Poppins"/>
                <a:sym typeface="Poppins"/>
              </a:rPr>
              <a:t>r g</a:t>
            </a:r>
            <a:r>
              <a:rPr lang="en" sz="1200" i="1" u="sng">
                <a:solidFill>
                  <a:schemeClr val="dk1"/>
                </a:solidFill>
                <a:latin typeface="Poppins"/>
                <a:ea typeface="Poppins"/>
                <a:cs typeface="Poppins"/>
                <a:sym typeface="Poppins"/>
              </a:rPr>
              <a:t>ou</a:t>
            </a:r>
            <a:r>
              <a:rPr lang="en" sz="1200" i="1">
                <a:solidFill>
                  <a:schemeClr val="dk1"/>
                </a:solidFill>
                <a:latin typeface="Poppins"/>
                <a:ea typeface="Poppins"/>
                <a:cs typeface="Poppins"/>
                <a:sym typeface="Poppins"/>
              </a:rPr>
              <a:t>rds</a:t>
            </a:r>
            <a:r>
              <a:rPr lang="en" sz="1200">
                <a:solidFill>
                  <a:schemeClr val="dk1"/>
                </a:solidFill>
                <a:latin typeface="Poppins"/>
                <a:ea typeface="Poppins"/>
                <a:cs typeface="Poppins"/>
                <a:sym typeface="Poppins"/>
              </a:rPr>
              <a:t>. It can also saw ow, /ow/ like </a:t>
            </a:r>
            <a:r>
              <a:rPr lang="en" sz="1200" i="1">
                <a:solidFill>
                  <a:schemeClr val="dk1"/>
                </a:solidFill>
                <a:latin typeface="Poppins"/>
                <a:ea typeface="Poppins"/>
                <a:cs typeface="Poppins"/>
                <a:sym typeface="Poppins"/>
              </a:rPr>
              <a:t>m</a:t>
            </a:r>
            <a:r>
              <a:rPr lang="en" sz="1200" i="1" u="sng">
                <a:solidFill>
                  <a:schemeClr val="dk1"/>
                </a:solidFill>
                <a:latin typeface="Poppins"/>
                <a:ea typeface="Poppins"/>
                <a:cs typeface="Poppins"/>
                <a:sym typeface="Poppins"/>
              </a:rPr>
              <a:t>ou</a:t>
            </a:r>
            <a:r>
              <a:rPr lang="en" sz="1200" i="1">
                <a:solidFill>
                  <a:schemeClr val="dk1"/>
                </a:solidFill>
                <a:latin typeface="Poppins"/>
                <a:ea typeface="Poppins"/>
                <a:cs typeface="Poppins"/>
                <a:sym typeface="Poppins"/>
              </a:rPr>
              <a:t>se and h</a:t>
            </a:r>
            <a:r>
              <a:rPr lang="en" sz="1200" i="1" u="sng">
                <a:solidFill>
                  <a:schemeClr val="dk1"/>
                </a:solidFill>
                <a:latin typeface="Poppins"/>
                <a:ea typeface="Poppins"/>
                <a:cs typeface="Poppins"/>
                <a:sym typeface="Poppins"/>
              </a:rPr>
              <a:t>ou</a:t>
            </a:r>
            <a:r>
              <a:rPr lang="en" sz="1200" i="1">
                <a:solidFill>
                  <a:schemeClr val="dk1"/>
                </a:solidFill>
                <a:latin typeface="Poppins"/>
                <a:ea typeface="Poppins"/>
                <a:cs typeface="Poppins"/>
                <a:sym typeface="Poppins"/>
              </a:rPr>
              <a:t>se</a:t>
            </a:r>
            <a:r>
              <a:rPr lang="en" sz="1200">
                <a:solidFill>
                  <a:schemeClr val="dk1"/>
                </a:solidFill>
                <a:latin typeface="Poppins"/>
                <a:ea typeface="Poppins"/>
                <a:cs typeface="Poppins"/>
                <a:sym typeface="Poppins"/>
              </a:rPr>
              <a:t>. It can also say /oo/ and /uh/ like </a:t>
            </a:r>
            <a:r>
              <a:rPr lang="en" sz="1200" i="1">
                <a:solidFill>
                  <a:schemeClr val="dk1"/>
                </a:solidFill>
                <a:latin typeface="Poppins"/>
                <a:ea typeface="Poppins"/>
                <a:cs typeface="Poppins"/>
                <a:sym typeface="Poppins"/>
              </a:rPr>
              <a:t>gr</a:t>
            </a:r>
            <a:r>
              <a:rPr lang="en" sz="1200" i="1" u="sng">
                <a:solidFill>
                  <a:schemeClr val="dk1"/>
                </a:solidFill>
                <a:latin typeface="Poppins"/>
                <a:ea typeface="Poppins"/>
                <a:cs typeface="Poppins"/>
                <a:sym typeface="Poppins"/>
              </a:rPr>
              <a:t>ou</a:t>
            </a:r>
            <a:r>
              <a:rPr lang="en" sz="1200" i="1">
                <a:solidFill>
                  <a:schemeClr val="dk1"/>
                </a:solidFill>
                <a:latin typeface="Poppins"/>
                <a:ea typeface="Poppins"/>
                <a:cs typeface="Poppins"/>
                <a:sym typeface="Poppins"/>
              </a:rPr>
              <a:t>p and tr</a:t>
            </a:r>
            <a:r>
              <a:rPr lang="en" sz="1200" i="1" u="sng">
                <a:solidFill>
                  <a:schemeClr val="dk1"/>
                </a:solidFill>
                <a:latin typeface="Poppins"/>
                <a:ea typeface="Poppins"/>
                <a:cs typeface="Poppins"/>
                <a:sym typeface="Poppins"/>
              </a:rPr>
              <a:t>ou</a:t>
            </a:r>
            <a:r>
              <a:rPr lang="en" sz="1200" i="1">
                <a:solidFill>
                  <a:schemeClr val="dk1"/>
                </a:solidFill>
                <a:latin typeface="Poppins"/>
                <a:ea typeface="Poppins"/>
                <a:cs typeface="Poppins"/>
                <a:sym typeface="Poppins"/>
              </a:rPr>
              <a:t>ble</a:t>
            </a:r>
            <a:r>
              <a:rPr lang="en" sz="1200">
                <a:solidFill>
                  <a:schemeClr val="dk1"/>
                </a:solidFill>
                <a:latin typeface="Poppins"/>
                <a:ea typeface="Poppins"/>
                <a:cs typeface="Poppins"/>
                <a:sym typeface="Poppins"/>
              </a:rPr>
              <a:t>. O-u can make four different sounds. Today, we're just focusing on the long o sound. For example, when we see four, we say /f/ /o/ /r/ = four. When I hold up this card we'll say /o/ /ow/ /oo/ /uh/ to help us remember the 4 sounds of o-u.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/o/ /ow/ /oo/ /uh/.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this card, we can say /o/ /ow/ /oo/ /uh/ because we know this spelling patterns makes these four sounds.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o-u can say /o/ /ow/ /oo/ /uh/.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Remember, o-u can say /o/ /ow/ /oo/ /uh/.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four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 /o/ /r/. Putting it altogether. /f/ /o/ /r/ = "four".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four</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court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our that it has an 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o-u. Let's try it first with a long o sound.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/k/ /o/ /r/ /t/ = "court". Remember, o-u can say /o/ /ow/ /oo/ /uh/. Great thinking while blending the sounds today!</a:t>
            </a:r>
            <a:endParaRPr sz="1200" b="1">
              <a:solidFill>
                <a:schemeClr val="dk1"/>
              </a:solidFill>
              <a:latin typeface="Poppins"/>
              <a:ea typeface="Poppins"/>
              <a:cs typeface="Poppins"/>
              <a:sym typeface="Poppins"/>
            </a:endParaRPr>
          </a:p>
        </p:txBody>
      </p:sp>
      <p:sp>
        <p:nvSpPr>
          <p:cNvPr id="53" name="Google Shape;5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4" name="Google Shape;5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soul.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o-u. Let's underline it to remember it stays together. /s/ /o/ /l/. Put it together /s/ /o/ /l/ = "soul".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"soul".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course.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o-u. I also see a final e after the s.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"course", /k/ /o/ /r/ /s/.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Please pour four waters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o-u can say /o/ /ow/ /oo/ /uh/. Those brains are growing!</a:t>
            </a:r>
            <a:endParaRPr sz="1200" b="1">
              <a:solidFill>
                <a:schemeClr val="dk1"/>
              </a:solidFill>
              <a:latin typeface="Poppins"/>
              <a:ea typeface="Poppins"/>
              <a:cs typeface="Poppins"/>
              <a:sym typeface="Poppins"/>
            </a:endParaRPr>
          </a:p>
        </p:txBody>
      </p:sp>
      <p:sp>
        <p:nvSpPr>
          <p:cNvPr id="79" name="Google Shape;7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0" name="Google Shape;8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four, pour, court, course, soul</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3" name="Google Shape;10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4" name="Google Shape;104;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four</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four? I have four dogs at home. </a:t>
            </a:r>
            <a:r>
              <a:rPr lang="en" sz="1200">
                <a:solidFill>
                  <a:schemeClr val="dk1"/>
                </a:solidFill>
                <a:latin typeface="Poppins"/>
                <a:ea typeface="Poppins"/>
                <a:cs typeface="Poppins"/>
                <a:sym typeface="Poppins"/>
              </a:rPr>
              <a:t>Let's listen to the sounds and match the sound to the correct letter. The word is "four". I hear /f/ /o/ /r/. We'll use o-u for the long o sound.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four </a:t>
            </a:r>
            <a:r>
              <a:rPr lang="en" sz="1200">
                <a:solidFill>
                  <a:schemeClr val="dk1"/>
                </a:solidFill>
                <a:latin typeface="Poppins"/>
                <a:ea typeface="Poppins"/>
                <a:cs typeface="Poppins"/>
                <a:sym typeface="Poppins"/>
              </a:rPr>
              <a:t>we write the letters f-o-u-r. /f/ /o/ /r/ = f-o-u-r. You spelled it. </a:t>
            </a:r>
            <a:endParaRPr sz="1200" b="1">
              <a:solidFill>
                <a:schemeClr val="dk1"/>
              </a:solidFill>
              <a:latin typeface="Poppins"/>
              <a:ea typeface="Poppins"/>
              <a:cs typeface="Poppins"/>
              <a:sym typeface="Poppins"/>
            </a:endParaRPr>
          </a:p>
        </p:txBody>
      </p:sp>
      <p:sp>
        <p:nvSpPr>
          <p:cNvPr id="113" name="Google Shape;11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4" name="Google Shape;114;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lang="en" sz="1200" i="1">
                <a:solidFill>
                  <a:schemeClr val="dk1"/>
                </a:solidFill>
                <a:latin typeface="Poppins"/>
                <a:ea typeface="Poppins"/>
                <a:cs typeface="Poppins"/>
                <a:sym typeface="Poppins"/>
              </a:rPr>
              <a:t>four </a:t>
            </a:r>
            <a:r>
              <a:rPr lang="en" sz="1200">
                <a:solidFill>
                  <a:schemeClr val="dk1"/>
                </a:solidFill>
                <a:latin typeface="Poppins"/>
                <a:ea typeface="Poppins"/>
                <a:cs typeface="Poppins"/>
                <a:sym typeface="Poppins"/>
              </a:rPr>
              <a:t>to </a:t>
            </a:r>
            <a:r>
              <a:rPr lang="en" sz="1200" i="1">
                <a:solidFill>
                  <a:schemeClr val="dk1"/>
                </a:solidFill>
                <a:latin typeface="Poppins"/>
                <a:ea typeface="Poppins"/>
                <a:cs typeface="Poppins"/>
                <a:sym typeface="Poppins"/>
              </a:rPr>
              <a:t>pour. </a:t>
            </a:r>
            <a:r>
              <a:rPr lang="en" sz="1200">
                <a:solidFill>
                  <a:schemeClr val="dk1"/>
                </a:solidFill>
                <a:latin typeface="Poppins"/>
                <a:ea typeface="Poppins"/>
                <a:cs typeface="Poppins"/>
                <a:sym typeface="Poppins"/>
              </a:rPr>
              <a:t>How do I spell the word </a:t>
            </a:r>
            <a:r>
              <a:rPr lang="en" sz="1200" i="1">
                <a:solidFill>
                  <a:schemeClr val="dk1"/>
                </a:solidFill>
                <a:latin typeface="Poppins"/>
                <a:ea typeface="Poppins"/>
                <a:cs typeface="Poppins"/>
                <a:sym typeface="Poppins"/>
              </a:rPr>
              <a:t>pour</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"pour" we write the letters p-o-u-r. Excellent! Remember, o-u can say /o/ /ow/ /oo/ /uh/. Great thinking! Awesome job spelling words today!</a:t>
            </a:r>
            <a:endParaRPr sz="1200">
              <a:solidFill>
                <a:schemeClr val="dk1"/>
              </a:solidFill>
              <a:latin typeface="Poppins"/>
              <a:ea typeface="Poppins"/>
              <a:cs typeface="Poppins"/>
              <a:sym typeface="Poppins"/>
            </a:endParaRPr>
          </a:p>
        </p:txBody>
      </p:sp>
      <p:sp>
        <p:nvSpPr>
          <p:cNvPr id="128" name="Google Shape;128;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9" name="Google Shape;129;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 You have to pay attention to the spellings because they can be confusing.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through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It begins with a consonant digraph /th/ followed by another consonant /r/. Then, we have a new spelling we haven't learned yet, o-u-g-h pronounced /oo/ in this word. Let's sound out the whole thing. Sound it out with me using your sound mapping boxes.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 /r/ /oo/ = "through".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All those letters and it's actually only 3 sounds. Excellent!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thought.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t-h saying /th/. This time the o-u-g-h says /aw/. The word ends with a /t/. /th/ /aw/ /t/ = "thought". It can be tricky if you go fast and don't pay attention to the words. Read them one more time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or hold up each word, going back and forth between the two.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through, thought</a:t>
            </a:r>
            <a:endParaRPr sz="1200" b="1">
              <a:solidFill>
                <a:schemeClr val="dk1"/>
              </a:solidFill>
              <a:latin typeface="Poppins"/>
              <a:ea typeface="Poppins"/>
              <a:cs typeface="Poppins"/>
              <a:sym typeface="Poppins"/>
            </a:endParaRPr>
          </a:p>
        </p:txBody>
      </p:sp>
      <p:sp>
        <p:nvSpPr>
          <p:cNvPr id="142" name="Google Shape;142;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3" name="Google Shape;143;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075535" y="4930847"/>
            <a:ext cx="4169400" cy="54780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8500" b="1" i="0" u="none" strike="noStrike" cap="none">
                <a:solidFill>
                  <a:schemeClr val="accent1"/>
                </a:solidFill>
                <a:highlight>
                  <a:schemeClr val="lt1"/>
                </a:highlight>
                <a:latin typeface="Poppins"/>
                <a:ea typeface="Poppins"/>
                <a:cs typeface="Poppins"/>
                <a:sym typeface="Poppins"/>
              </a:rPr>
              <a:t>f</a:t>
            </a:r>
            <a:r>
              <a:rPr lang="en" sz="8500" b="1" i="0" u="none" strike="noStrike" cap="none">
                <a:solidFill>
                  <a:srgbClr val="FF0000"/>
                </a:solidFill>
                <a:highlight>
                  <a:srgbClr val="FFFFFF"/>
                </a:highlight>
                <a:latin typeface="Poppins"/>
                <a:ea typeface="Poppins"/>
                <a:cs typeface="Poppins"/>
                <a:sym typeface="Poppins"/>
              </a:rPr>
              <a:t>ou</a:t>
            </a:r>
            <a:r>
              <a:rPr lang="en" sz="8500" b="1" i="0" u="none" strike="noStrike" cap="none">
                <a:solidFill>
                  <a:schemeClr val="accent1"/>
                </a:solidFill>
                <a:highlight>
                  <a:srgbClr val="FFFFFF"/>
                </a:highlight>
                <a:latin typeface="Poppins"/>
                <a:ea typeface="Poppins"/>
                <a:cs typeface="Poppins"/>
                <a:sym typeface="Poppins"/>
              </a:rPr>
              <a:t>r</a:t>
            </a:r>
            <a:r>
              <a:rPr lang="en" sz="2000" b="1" i="0" u="none" strike="noStrike" cap="none">
                <a:solidFill>
                  <a:srgbClr val="FF0000"/>
                </a:solidFill>
                <a:highlight>
                  <a:srgbClr val="FFFFFF"/>
                </a:highlight>
                <a:latin typeface="Poppins"/>
                <a:ea typeface="Poppins"/>
                <a:cs typeface="Poppins"/>
                <a:sym typeface="Poppins"/>
              </a:rPr>
              <a:t> </a:t>
            </a:r>
            <a:endParaRPr sz="60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7500"/>
              <a:buFont typeface="Arial"/>
              <a:buNone/>
            </a:pPr>
            <a:r>
              <a:rPr lang="en" sz="5500" b="1" i="0" u="none" strike="noStrike" cap="none">
                <a:solidFill>
                  <a:schemeClr val="dk1"/>
                </a:solidFill>
                <a:highlight>
                  <a:schemeClr val="lt1"/>
                </a:highlight>
                <a:latin typeface="Poppins"/>
                <a:ea typeface="Poppins"/>
                <a:cs typeface="Poppins"/>
                <a:sym typeface="Poppins"/>
              </a:rPr>
              <a:t>/</a:t>
            </a:r>
            <a:r>
              <a:rPr lang="en" sz="5500" b="1" i="0" u="none" strike="noStrike" cap="none">
                <a:solidFill>
                  <a:schemeClr val="accent1"/>
                </a:solidFill>
                <a:highlight>
                  <a:schemeClr val="lt1"/>
                </a:highlight>
                <a:latin typeface="Poppins"/>
                <a:ea typeface="Poppins"/>
                <a:cs typeface="Poppins"/>
                <a:sym typeface="Poppins"/>
              </a:rPr>
              <a:t>f</a:t>
            </a:r>
            <a:r>
              <a:rPr lang="en" sz="5500" b="1" i="0" u="none" strike="noStrike" cap="none">
                <a:solidFill>
                  <a:schemeClr val="dk1"/>
                </a:solidFill>
                <a:highlight>
                  <a:schemeClr val="lt1"/>
                </a:highlight>
                <a:latin typeface="Poppins"/>
                <a:ea typeface="Poppins"/>
                <a:cs typeface="Poppins"/>
                <a:sym typeface="Poppins"/>
              </a:rPr>
              <a:t>/ /</a:t>
            </a:r>
            <a:r>
              <a:rPr lang="en" sz="5500" b="1" i="0" u="none" strike="noStrike" cap="none">
                <a:solidFill>
                  <a:srgbClr val="FF0000"/>
                </a:solidFill>
                <a:highlight>
                  <a:schemeClr val="lt1"/>
                </a:highlight>
                <a:latin typeface="Poppins"/>
                <a:ea typeface="Poppins"/>
                <a:cs typeface="Poppins"/>
                <a:sym typeface="Poppins"/>
              </a:rPr>
              <a:t>ō</a:t>
            </a:r>
            <a:r>
              <a:rPr lang="en" sz="5500" b="1" i="0" u="none" strike="noStrike" cap="none">
                <a:solidFill>
                  <a:schemeClr val="dk1"/>
                </a:solidFill>
                <a:highlight>
                  <a:schemeClr val="lt1"/>
                </a:highlight>
                <a:latin typeface="Poppins"/>
                <a:ea typeface="Poppins"/>
                <a:cs typeface="Poppins"/>
                <a:sym typeface="Poppins"/>
              </a:rPr>
              <a:t>/ /</a:t>
            </a:r>
            <a:r>
              <a:rPr lang="en" sz="5500" b="1" i="0" u="none" strike="noStrike" cap="none">
                <a:solidFill>
                  <a:schemeClr val="accent1"/>
                </a:solidFill>
                <a:highlight>
                  <a:schemeClr val="lt1"/>
                </a:highlight>
                <a:latin typeface="Poppins"/>
                <a:ea typeface="Poppins"/>
                <a:cs typeface="Poppins"/>
                <a:sym typeface="Poppins"/>
              </a:rPr>
              <a:t>r</a:t>
            </a:r>
            <a:r>
              <a:rPr lang="en" sz="5500" b="1" i="0" u="none" strike="noStrike" cap="none">
                <a:solidFill>
                  <a:schemeClr val="dk1"/>
                </a:solidFill>
                <a:highlight>
                  <a:schemeClr val="lt1"/>
                </a:highlight>
                <a:latin typeface="Poppins"/>
                <a:ea typeface="Poppins"/>
                <a:cs typeface="Poppins"/>
                <a:sym typeface="Poppins"/>
              </a:rPr>
              <a:t>/</a:t>
            </a:r>
            <a:endParaRPr sz="55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8100"/>
              <a:buFont typeface="Arial"/>
              <a:buNone/>
            </a:pPr>
            <a:r>
              <a:rPr lang="en" sz="6500" b="1" i="0" u="none" strike="noStrike" cap="none">
                <a:solidFill>
                  <a:schemeClr val="dk1"/>
                </a:solidFill>
                <a:highlight>
                  <a:schemeClr val="lt1"/>
                </a:highlight>
                <a:latin typeface="Poppins"/>
                <a:ea typeface="Poppins"/>
                <a:cs typeface="Poppins"/>
                <a:sym typeface="Poppins"/>
              </a:rPr>
              <a:t>= </a:t>
            </a:r>
            <a:r>
              <a:rPr lang="en" sz="6500" b="1" i="0" u="none" strike="noStrike" cap="none">
                <a:solidFill>
                  <a:schemeClr val="accent1"/>
                </a:solidFill>
                <a:highlight>
                  <a:schemeClr val="lt1"/>
                </a:highlight>
                <a:latin typeface="Poppins"/>
                <a:ea typeface="Poppins"/>
                <a:cs typeface="Poppins"/>
                <a:sym typeface="Poppins"/>
              </a:rPr>
              <a:t>f</a:t>
            </a:r>
            <a:r>
              <a:rPr lang="en" sz="6500" b="1" i="0" u="none" strike="noStrike" cap="none">
                <a:solidFill>
                  <a:srgbClr val="FF0000"/>
                </a:solidFill>
                <a:highlight>
                  <a:schemeClr val="lt1"/>
                </a:highlight>
                <a:latin typeface="Poppins"/>
                <a:ea typeface="Poppins"/>
                <a:cs typeface="Poppins"/>
                <a:sym typeface="Poppins"/>
              </a:rPr>
              <a:t>ou</a:t>
            </a:r>
            <a:r>
              <a:rPr lang="en" sz="6500" b="1" i="0" u="none" strike="noStrike" cap="none">
                <a:solidFill>
                  <a:schemeClr val="accent1"/>
                </a:solidFill>
                <a:highlight>
                  <a:schemeClr val="lt1"/>
                </a:highlight>
                <a:latin typeface="Poppins"/>
                <a:ea typeface="Poppins"/>
                <a:cs typeface="Poppins"/>
                <a:sym typeface="Poppins"/>
              </a:rPr>
              <a:t>r</a:t>
            </a:r>
            <a:endParaRPr sz="6500" b="1" i="0" u="none" strike="noStrike" cap="none">
              <a:solidFill>
                <a:schemeClr val="accent1"/>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407035" y="5367479"/>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l="426" r="425"/>
          <a:stretch/>
        </p:blipFill>
        <p:spPr>
          <a:xfrm>
            <a:off x="11734300" y="1377109"/>
            <a:ext cx="3056446" cy="3082668"/>
          </a:xfrm>
          <a:prstGeom prst="rect">
            <a:avLst/>
          </a:prstGeom>
          <a:noFill/>
          <a:ln>
            <a:noFill/>
          </a:ln>
        </p:spPr>
      </p:pic>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8056943" y="2289147"/>
            <a:ext cx="10585298" cy="8157480"/>
          </a:xfrm>
          <a:prstGeom prst="rect">
            <a:avLst/>
          </a:prstGeom>
          <a:noFill/>
          <a:ln>
            <a:noFill/>
          </a:ln>
        </p:spPr>
      </p:pic>
      <p:pic>
        <p:nvPicPr>
          <p:cNvPr id="41" name="Google Shape;41;p7"/>
          <p:cNvPicPr preferRelativeResize="0"/>
          <p:nvPr/>
        </p:nvPicPr>
        <p:blipFill rotWithShape="1">
          <a:blip r:embed="rId4">
            <a:alphaModFix/>
          </a:blip>
          <a:srcRect/>
          <a:stretch/>
        </p:blipFill>
        <p:spPr>
          <a:xfrm>
            <a:off x="8056943" y="2289147"/>
            <a:ext cx="10585298" cy="8157480"/>
          </a:xfrm>
          <a:prstGeom prst="rect">
            <a:avLst/>
          </a:prstGeom>
          <a:noFill/>
          <a:ln>
            <a:noFill/>
          </a:ln>
        </p:spPr>
      </p:pic>
      <p:pic>
        <p:nvPicPr>
          <p:cNvPr id="42" name="Google Shape;42;p7"/>
          <p:cNvPicPr preferRelativeResize="0"/>
          <p:nvPr/>
        </p:nvPicPr>
        <p:blipFill rotWithShape="1">
          <a:blip r:embed="rId5">
            <a:alphaModFix/>
          </a:blip>
          <a:srcRect/>
          <a:stretch/>
        </p:blipFill>
        <p:spPr>
          <a:xfrm>
            <a:off x="8056943" y="2289147"/>
            <a:ext cx="10585298" cy="8157480"/>
          </a:xfrm>
          <a:prstGeom prst="rect">
            <a:avLst/>
          </a:prstGeom>
          <a:noFill/>
          <a:ln>
            <a:noFill/>
          </a:ln>
        </p:spPr>
      </p:pic>
      <p:sp>
        <p:nvSpPr>
          <p:cNvPr id="43" name="Google Shape;43;p7"/>
          <p:cNvSpPr/>
          <p:nvPr/>
        </p:nvSpPr>
        <p:spPr>
          <a:xfrm>
            <a:off x="8410539" y="6178358"/>
            <a:ext cx="1463100" cy="1061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4" name="Google Shape;44;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5" name="Google Shape;45;p7"/>
          <p:cNvGrpSpPr/>
          <p:nvPr/>
        </p:nvGrpSpPr>
        <p:grpSpPr>
          <a:xfrm>
            <a:off x="599448" y="3308558"/>
            <a:ext cx="2489999" cy="2588607"/>
            <a:chOff x="599452" y="3110429"/>
            <a:chExt cx="2680589" cy="2786745"/>
          </a:xfrm>
        </p:grpSpPr>
        <p:sp>
          <p:nvSpPr>
            <p:cNvPr id="46" name="Google Shape;46;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8" name="Google Shape;48;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 name="Google Shape;50;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ppt_w</p:attrName>
                                        </p:attrNameLst>
                                      </p:cBhvr>
                                      <p:tavLst>
                                        <p:tav tm="0">
                                          <p:val>
                                            <p:strVal val="0"/>
                                          </p:val>
                                        </p:tav>
                                        <p:tav tm="100000">
                                          <p:val>
                                            <p:strVal val="#ppt_w"/>
                                          </p:val>
                                        </p:tav>
                                      </p:tavLst>
                                    </p:anim>
                                    <p:anim calcmode="lin" valueType="num">
                                      <p:cBhvr additive="base">
                                        <p:cTn id="8" dur="1000"/>
                                        <p:tgtEl>
                                          <p:spTgt spid="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ppt_w</p:attrName>
                                        </p:attrNameLst>
                                      </p:cBhvr>
                                      <p:tavLst>
                                        <p:tav tm="0">
                                          <p:val>
                                            <p:strVal val="0"/>
                                          </p:val>
                                        </p:tav>
                                        <p:tav tm="100000">
                                          <p:val>
                                            <p:strVal val="#ppt_w"/>
                                          </p:val>
                                        </p:tav>
                                      </p:tavLst>
                                    </p:anim>
                                    <p:anim calcmode="lin" valueType="num">
                                      <p:cBhvr additive="base">
                                        <p:cTn id="14" dur="1000"/>
                                        <p:tgtEl>
                                          <p:spTgt spid="4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p:tgtEl>
                                          <p:spTgt spid="42"/>
                                        </p:tgtEl>
                                        <p:attrNameLst>
                                          <p:attrName>ppt_w</p:attrName>
                                        </p:attrNameLst>
                                      </p:cBhvr>
                                      <p:tavLst>
                                        <p:tav tm="0">
                                          <p:val>
                                            <p:strVal val="0"/>
                                          </p:val>
                                        </p:tav>
                                        <p:tav tm="100000">
                                          <p:val>
                                            <p:strVal val="#ppt_w"/>
                                          </p:val>
                                        </p:tav>
                                      </p:tavLst>
                                    </p:anim>
                                    <p:anim calcmode="lin" valueType="num">
                                      <p:cBhvr additive="base">
                                        <p:cTn id="20" dur="1000"/>
                                        <p:tgtEl>
                                          <p:spTgt spid="42"/>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7" name="Google Shape;57;p8"/>
          <p:cNvSpPr txBox="1"/>
          <p:nvPr/>
        </p:nvSpPr>
        <p:spPr>
          <a:xfrm>
            <a:off x="8848059" y="1739002"/>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500" b="1" i="0" u="none" strike="noStrike" cap="none">
                <a:solidFill>
                  <a:schemeClr val="lt1"/>
                </a:solidFill>
                <a:latin typeface="Poppins"/>
                <a:ea typeface="Poppins"/>
                <a:cs typeface="Poppins"/>
                <a:sym typeface="Poppins"/>
              </a:rPr>
              <a:t>four</a:t>
            </a:r>
            <a:endParaRPr sz="14500" b="1" i="0" u="none" strike="noStrike" cap="none">
              <a:solidFill>
                <a:schemeClr val="lt1"/>
              </a:solidFill>
              <a:latin typeface="Poppins"/>
              <a:ea typeface="Poppins"/>
              <a:cs typeface="Poppins"/>
              <a:sym typeface="Poppins"/>
            </a:endParaRPr>
          </a:p>
        </p:txBody>
      </p:sp>
      <p:sp>
        <p:nvSpPr>
          <p:cNvPr id="58" name="Google Shape;58;p8"/>
          <p:cNvSpPr txBox="1"/>
          <p:nvPr/>
        </p:nvSpPr>
        <p:spPr>
          <a:xfrm>
            <a:off x="8860237" y="5863378"/>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2500" b="1" i="0" u="none" strike="noStrike" cap="none">
                <a:solidFill>
                  <a:schemeClr val="lt1"/>
                </a:solidFill>
                <a:latin typeface="Poppins"/>
                <a:ea typeface="Poppins"/>
                <a:cs typeface="Poppins"/>
                <a:sym typeface="Poppins"/>
              </a:rPr>
              <a:t>cour</a:t>
            </a:r>
            <a:r>
              <a:rPr lang="en" sz="2600" b="1" i="0" u="none" strike="noStrike" cap="none">
                <a:solidFill>
                  <a:schemeClr val="lt1"/>
                </a:solidFill>
                <a:latin typeface="Poppins"/>
                <a:ea typeface="Poppins"/>
                <a:cs typeface="Poppins"/>
                <a:sym typeface="Poppins"/>
              </a:rPr>
              <a:t> </a:t>
            </a:r>
            <a:r>
              <a:rPr lang="en" sz="12500" b="1" i="0" u="none" strike="noStrike" cap="none">
                <a:solidFill>
                  <a:schemeClr val="lt1"/>
                </a:solidFill>
                <a:latin typeface="Poppins"/>
                <a:ea typeface="Poppins"/>
                <a:cs typeface="Poppins"/>
                <a:sym typeface="Poppins"/>
              </a:rPr>
              <a:t>t</a:t>
            </a:r>
            <a:endParaRPr sz="12500" b="1" i="0" u="none" strike="noStrike" cap="none">
              <a:solidFill>
                <a:schemeClr val="lt1"/>
              </a:solidFill>
              <a:latin typeface="Poppins"/>
              <a:ea typeface="Poppins"/>
              <a:cs typeface="Poppins"/>
              <a:sym typeface="Poppins"/>
            </a:endParaRPr>
          </a:p>
        </p:txBody>
      </p:sp>
      <p:sp>
        <p:nvSpPr>
          <p:cNvPr id="59" name="Google Shape;59;p8"/>
          <p:cNvSpPr/>
          <p:nvPr/>
        </p:nvSpPr>
        <p:spPr>
          <a:xfrm>
            <a:off x="11105116" y="4680312"/>
            <a:ext cx="17982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873591" y="8816674"/>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873617" y="5104300"/>
            <a:ext cx="45117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729253" y="9127738"/>
            <a:ext cx="5018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149345" y="4680257"/>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0967784" y="8816729"/>
            <a:ext cx="16875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3004306" y="8816648"/>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6" name="Google Shape;66;p8"/>
          <p:cNvCxnSpPr/>
          <p:nvPr/>
        </p:nvCxnSpPr>
        <p:spPr>
          <a:xfrm>
            <a:off x="11102858" y="8056167"/>
            <a:ext cx="1434900" cy="0"/>
          </a:xfrm>
          <a:prstGeom prst="straightConnector1">
            <a:avLst/>
          </a:prstGeom>
          <a:noFill/>
          <a:ln w="76200" cap="flat" cmpd="sng">
            <a:solidFill>
              <a:schemeClr val="accent4"/>
            </a:solidFill>
            <a:prstDash val="solid"/>
            <a:round/>
            <a:headEnd type="none" w="sm" len="sm"/>
            <a:tailEnd type="none" w="sm" len="sm"/>
          </a:ln>
        </p:spPr>
      </p:cxnSp>
      <p:sp>
        <p:nvSpPr>
          <p:cNvPr id="67" name="Google Shape;67;p8"/>
          <p:cNvSpPr/>
          <p:nvPr/>
        </p:nvSpPr>
        <p:spPr>
          <a:xfrm>
            <a:off x="11626000" y="4166738"/>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8" name="Google Shape;68;p8"/>
          <p:cNvCxnSpPr/>
          <p:nvPr/>
        </p:nvCxnSpPr>
        <p:spPr>
          <a:xfrm>
            <a:off x="11071962" y="3909964"/>
            <a:ext cx="1434900" cy="0"/>
          </a:xfrm>
          <a:prstGeom prst="straightConnector1">
            <a:avLst/>
          </a:prstGeom>
          <a:noFill/>
          <a:ln w="76200" cap="flat" cmpd="sng">
            <a:solidFill>
              <a:schemeClr val="accent4"/>
            </a:solidFill>
            <a:prstDash val="solid"/>
            <a:round/>
            <a:headEnd type="none" w="sm" len="sm"/>
            <a:tailEnd type="none" w="sm" len="sm"/>
          </a:ln>
        </p:spPr>
      </p:cxnSp>
      <p:sp>
        <p:nvSpPr>
          <p:cNvPr id="69" name="Google Shape;69;p8"/>
          <p:cNvSpPr/>
          <p:nvPr/>
        </p:nvSpPr>
        <p:spPr>
          <a:xfrm>
            <a:off x="13173299" y="4680257"/>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8"/>
          <p:cNvSpPr/>
          <p:nvPr/>
        </p:nvSpPr>
        <p:spPr>
          <a:xfrm>
            <a:off x="11626000" y="831503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8"/>
          <p:cNvSpPr/>
          <p:nvPr/>
        </p:nvSpPr>
        <p:spPr>
          <a:xfrm>
            <a:off x="13724808" y="8816648"/>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3" name="Google Shape;73;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4" name="Google Shape;74;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5" name="Google Shape;75;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6" name="Google Shape;76;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
                                        <p:tgtEl>
                                          <p:spTgt spid="68"/>
                                        </p:tgtEl>
                                      </p:cBhvr>
                                    </p:animEffec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1"/>
                                          </p:stCondLst>
                                        </p:cTn>
                                        <p:tgtEl>
                                          <p:spTgt spid="6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1"/>
                                          </p:stCondLst>
                                        </p:cTn>
                                        <p:tgtEl>
                                          <p:spTgt spid="5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childTnLst>
                                </p:cTn>
                              </p:par>
                              <p:par>
                                <p:cTn id="42" presetID="1" presetClass="exit" presetSubtype="0" fill="hold" nodeType="withEffect">
                                  <p:stCondLst>
                                    <p:cond delay="0"/>
                                  </p:stCondLst>
                                  <p:childTnLst>
                                    <p:set>
                                      <p:cBhvr>
                                        <p:cTn id="43" dur="1" fill="hold">
                                          <p:stCondLst>
                                            <p:cond delay="1"/>
                                          </p:stCondLst>
                                        </p:cTn>
                                        <p:tgtEl>
                                          <p:spTgt spid="6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childTnLst>
                                </p:cTn>
                              </p:par>
                              <p:par>
                                <p:cTn id="49" presetID="1" presetClass="exit" presetSubtype="0" fill="hold" nodeType="withEffect">
                                  <p:stCondLst>
                                    <p:cond delay="0"/>
                                  </p:stCondLst>
                                  <p:childTnLst>
                                    <p:set>
                                      <p:cBhvr>
                                        <p:cTn id="50" dur="1" fill="hold">
                                          <p:stCondLst>
                                            <p:cond delay="1"/>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1"/>
                                          </p:stCondLst>
                                        </p:cTn>
                                        <p:tgtEl>
                                          <p:spTgt spid="6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1"/>
                                          </p:stCondLst>
                                        </p:cTn>
                                        <p:tgtEl>
                                          <p:spTgt spid="6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1"/>
                                          </p:stCondLst>
                                        </p:cTn>
                                        <p:tgtEl>
                                          <p:spTgt spid="6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1"/>
                                          </p:stCondLst>
                                        </p:cTn>
                                        <p:tgtEl>
                                          <p:spTgt spid="7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2" name="Google Shape;82;p9"/>
          <p:cNvGrpSpPr/>
          <p:nvPr/>
        </p:nvGrpSpPr>
        <p:grpSpPr>
          <a:xfrm>
            <a:off x="8422061" y="2731898"/>
            <a:ext cx="3979119" cy="2645839"/>
            <a:chOff x="5784675" y="818500"/>
            <a:chExt cx="2737800" cy="1941900"/>
          </a:xfrm>
        </p:grpSpPr>
        <p:sp>
          <p:nvSpPr>
            <p:cNvPr id="83" name="Google Shape;83;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300"/>
                <a:buFont typeface="Arial"/>
                <a:buNone/>
              </a:pPr>
              <a:r>
                <a:rPr lang="en" sz="7000" b="1" i="0" u="none" strike="noStrike" cap="none">
                  <a:solidFill>
                    <a:schemeClr val="accent1"/>
                  </a:solidFill>
                  <a:latin typeface="Poppins"/>
                  <a:ea typeface="Poppins"/>
                  <a:cs typeface="Poppins"/>
                  <a:sym typeface="Poppins"/>
                </a:rPr>
                <a:t>soul</a:t>
              </a:r>
              <a:endParaRPr sz="7000" b="1" i="0" u="none" strike="noStrike" cap="none">
                <a:solidFill>
                  <a:schemeClr val="accent1"/>
                </a:solidFill>
                <a:latin typeface="Poppins"/>
                <a:ea typeface="Poppins"/>
                <a:cs typeface="Poppins"/>
                <a:sym typeface="Poppins"/>
              </a:endParaRPr>
            </a:p>
          </p:txBody>
        </p:sp>
      </p:grpSp>
      <p:grpSp>
        <p:nvGrpSpPr>
          <p:cNvPr id="85" name="Google Shape;85;p9"/>
          <p:cNvGrpSpPr/>
          <p:nvPr/>
        </p:nvGrpSpPr>
        <p:grpSpPr>
          <a:xfrm>
            <a:off x="13949014" y="2731923"/>
            <a:ext cx="4476577" cy="2645839"/>
            <a:chOff x="5784675" y="907452"/>
            <a:chExt cx="2737800" cy="1941900"/>
          </a:xfrm>
        </p:grpSpPr>
        <p:sp>
          <p:nvSpPr>
            <p:cNvPr id="86" name="Google Shape;86;p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300"/>
                <a:buFont typeface="Arial"/>
                <a:buNone/>
              </a:pPr>
              <a:r>
                <a:rPr lang="en" sz="7000" b="1" i="0" u="none" strike="noStrike" cap="none">
                  <a:solidFill>
                    <a:schemeClr val="accent1"/>
                  </a:solidFill>
                  <a:latin typeface="Poppins"/>
                  <a:ea typeface="Poppins"/>
                  <a:cs typeface="Poppins"/>
                  <a:sym typeface="Poppins"/>
                </a:rPr>
                <a:t>course</a:t>
              </a:r>
              <a:endParaRPr sz="7000" b="1" i="0" u="none" strike="noStrike" cap="none">
                <a:solidFill>
                  <a:schemeClr val="accent1"/>
                </a:solidFill>
                <a:latin typeface="Poppins"/>
                <a:ea typeface="Poppins"/>
                <a:cs typeface="Poppins"/>
                <a:sym typeface="Poppins"/>
              </a:endParaRPr>
            </a:p>
          </p:txBody>
        </p:sp>
      </p:grpSp>
      <p:grpSp>
        <p:nvGrpSpPr>
          <p:cNvPr id="88" name="Google Shape;88;p9"/>
          <p:cNvGrpSpPr/>
          <p:nvPr/>
        </p:nvGrpSpPr>
        <p:grpSpPr>
          <a:xfrm>
            <a:off x="8422431" y="5640168"/>
            <a:ext cx="10001183" cy="3192289"/>
            <a:chOff x="5784675" y="818500"/>
            <a:chExt cx="2737800" cy="1941900"/>
          </a:xfrm>
        </p:grpSpPr>
        <p:sp>
          <p:nvSpPr>
            <p:cNvPr id="89" name="Google Shape;89;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5500" b="1" i="0" u="none" strike="noStrike" cap="none">
                  <a:solidFill>
                    <a:schemeClr val="accent1"/>
                  </a:solidFill>
                  <a:latin typeface="Poppins"/>
                  <a:ea typeface="Poppins"/>
                  <a:cs typeface="Poppins"/>
                  <a:sym typeface="Poppins"/>
                </a:rPr>
                <a:t>Please pour four waters.</a:t>
              </a:r>
              <a:endParaRPr sz="5500" b="1" i="0" u="none" strike="noStrike" cap="none">
                <a:solidFill>
                  <a:schemeClr val="accent1"/>
                </a:solidFill>
                <a:latin typeface="Poppins"/>
                <a:ea typeface="Poppins"/>
                <a:cs typeface="Poppins"/>
                <a:sym typeface="Poppins"/>
              </a:endParaRPr>
            </a:p>
          </p:txBody>
        </p:sp>
      </p:grpSp>
      <p:cxnSp>
        <p:nvCxnSpPr>
          <p:cNvPr id="91" name="Google Shape;91;p9"/>
          <p:cNvCxnSpPr/>
          <p:nvPr/>
        </p:nvCxnSpPr>
        <p:spPr>
          <a:xfrm>
            <a:off x="15312956" y="4592105"/>
            <a:ext cx="1007400" cy="0"/>
          </a:xfrm>
          <a:prstGeom prst="straightConnector1">
            <a:avLst/>
          </a:prstGeom>
          <a:noFill/>
          <a:ln w="76200" cap="flat" cmpd="sng">
            <a:solidFill>
              <a:schemeClr val="accent4"/>
            </a:solidFill>
            <a:prstDash val="solid"/>
            <a:round/>
            <a:headEnd type="none" w="sm" len="sm"/>
            <a:tailEnd type="none" w="sm" len="sm"/>
          </a:ln>
        </p:spPr>
      </p:cxnSp>
      <p:cxnSp>
        <p:nvCxnSpPr>
          <p:cNvPr id="92" name="Google Shape;92;p9"/>
          <p:cNvCxnSpPr/>
          <p:nvPr/>
        </p:nvCxnSpPr>
        <p:spPr>
          <a:xfrm>
            <a:off x="10100813" y="4592086"/>
            <a:ext cx="984300" cy="0"/>
          </a:xfrm>
          <a:prstGeom prst="straightConnector1">
            <a:avLst/>
          </a:prstGeom>
          <a:noFill/>
          <a:ln w="76200" cap="flat" cmpd="sng">
            <a:solidFill>
              <a:schemeClr val="accent4"/>
            </a:solidFill>
            <a:prstDash val="solid"/>
            <a:round/>
            <a:headEnd type="none" w="sm" len="sm"/>
            <a:tailEnd type="none" w="sm" len="sm"/>
          </a:ln>
        </p:spPr>
      </p:cxnSp>
      <p:sp>
        <p:nvSpPr>
          <p:cNvPr id="93" name="Google Shape;93;p9"/>
          <p:cNvSpPr/>
          <p:nvPr/>
        </p:nvSpPr>
        <p:spPr>
          <a:xfrm>
            <a:off x="10318427" y="4673039"/>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4" name="Google Shape;94;p9"/>
          <p:cNvSpPr/>
          <p:nvPr/>
        </p:nvSpPr>
        <p:spPr>
          <a:xfrm>
            <a:off x="15648097" y="4673058"/>
            <a:ext cx="3387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6" name="Google Shape;96;p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7" name="Google Shape;97;p9"/>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98" name="Google Shape;98;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99" name="Google Shape;99;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0" name="Google Shape;100;p9"/>
          <p:cNvPicPr preferRelativeResize="0"/>
          <p:nvPr/>
        </p:nvPicPr>
        <p:blipFill rotWithShape="1">
          <a:blip r:embed="rId5">
            <a:alphaModFix/>
          </a:blip>
          <a:srcRect/>
          <a:stretch/>
        </p:blipFill>
        <p:spPr>
          <a:xfrm>
            <a:off x="16217450" y="899862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1000"/>
                                        <p:tgtEl>
                                          <p:spTgt spid="82"/>
                                        </p:tgtEl>
                                        <p:attrNameLst>
                                          <p:attrName>ppt_w</p:attrName>
                                        </p:attrNameLst>
                                      </p:cBhvr>
                                      <p:tavLst>
                                        <p:tav tm="0">
                                          <p:val>
                                            <p:strVal val="0"/>
                                          </p:val>
                                        </p:tav>
                                        <p:tav tm="100000">
                                          <p:val>
                                            <p:strVal val="#ppt_w"/>
                                          </p:val>
                                        </p:tav>
                                      </p:tavLst>
                                    </p:anim>
                                    <p:anim calcmode="lin" valueType="num">
                                      <p:cBhvr additive="base">
                                        <p:cTn id="13" dur="1000"/>
                                        <p:tgtEl>
                                          <p:spTgt spid="8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1000"/>
                                        <p:tgtEl>
                                          <p:spTgt spid="85"/>
                                        </p:tgtEl>
                                        <p:attrNameLst>
                                          <p:attrName>ppt_w</p:attrName>
                                        </p:attrNameLst>
                                      </p:cBhvr>
                                      <p:tavLst>
                                        <p:tav tm="0">
                                          <p:val>
                                            <p:strVal val="0"/>
                                          </p:val>
                                        </p:tav>
                                        <p:tav tm="100000">
                                          <p:val>
                                            <p:strVal val="#ppt_w"/>
                                          </p:val>
                                        </p:tav>
                                      </p:tavLst>
                                    </p:anim>
                                    <p:anim calcmode="lin" valueType="num">
                                      <p:cBhvr additive="base">
                                        <p:cTn id="25" dur="1000"/>
                                        <p:tgtEl>
                                          <p:spTgt spid="85"/>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1"/>
                                        <p:tgtEl>
                                          <p:spTgt spid="91"/>
                                        </p:tgtEl>
                                      </p:cBhvr>
                                    </p:animEffect>
                                  </p:childTnLst>
                                </p:cTn>
                              </p:par>
                              <p:par>
                                <p:cTn id="31" presetID="1"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1000"/>
                                        <p:tgtEl>
                                          <p:spTgt spid="88"/>
                                        </p:tgtEl>
                                        <p:attrNameLst>
                                          <p:attrName>ppt_w</p:attrName>
                                        </p:attrNameLst>
                                      </p:cBhvr>
                                      <p:tavLst>
                                        <p:tav tm="0">
                                          <p:val>
                                            <p:strVal val="0"/>
                                          </p:val>
                                        </p:tav>
                                        <p:tav tm="100000">
                                          <p:val>
                                            <p:strVal val="#ppt_w"/>
                                          </p:val>
                                        </p:tav>
                                      </p:tavLst>
                                    </p:anim>
                                    <p:anim calcmode="lin" valueType="num">
                                      <p:cBhvr additive="base">
                                        <p:cTn id="38" dur="10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p:nvPr/>
        </p:nvSpPr>
        <p:spPr>
          <a:xfrm>
            <a:off x="7940101" y="2533000"/>
            <a:ext cx="110571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four				  pour</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court			  course</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soul</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10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10000" b="1" i="0" u="none" strike="noStrike" cap="none" dirty="0">
              <a:solidFill>
                <a:schemeClr val="accent1"/>
              </a:solidFill>
              <a:highlight>
                <a:srgbClr val="FFFFFF"/>
              </a:highlight>
              <a:latin typeface="Poppins"/>
              <a:ea typeface="Poppins"/>
              <a:cs typeface="Poppins"/>
              <a:sym typeface="Poppins"/>
            </a:endParaRPr>
          </a:p>
        </p:txBody>
      </p:sp>
      <p:sp>
        <p:nvSpPr>
          <p:cNvPr id="107" name="Google Shape;107;p10"/>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08" name="Google Shape;108;p10"/>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09" name="Google Shape;109;p10"/>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0" name="Google Shape;110;p10"/>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p:tgtEl>
                                          <p:spTgt spid="106"/>
                                        </p:tgtEl>
                                        <p:attrNameLst>
                                          <p:attrName>ppt_w</p:attrName>
                                        </p:attrNameLst>
                                      </p:cBhvr>
                                      <p:tavLst>
                                        <p:tav tm="0">
                                          <p:val>
                                            <p:strVal val="0"/>
                                          </p:val>
                                        </p:tav>
                                        <p:tav tm="100000">
                                          <p:val>
                                            <p:strVal val="#ppt_w"/>
                                          </p:val>
                                        </p:tav>
                                      </p:tavLst>
                                    </p:anim>
                                    <p:anim calcmode="lin" valueType="num">
                                      <p:cBhvr additive="base">
                                        <p:cTn id="8"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1"/>
          <p:cNvPicPr preferRelativeResize="0"/>
          <p:nvPr/>
        </p:nvPicPr>
        <p:blipFill rotWithShape="1">
          <a:blip r:embed="rId3">
            <a:alphaModFix/>
          </a:blip>
          <a:srcRect/>
          <a:stretch/>
        </p:blipFill>
        <p:spPr>
          <a:xfrm>
            <a:off x="7731244" y="3880880"/>
            <a:ext cx="4701742" cy="3549187"/>
          </a:xfrm>
          <a:prstGeom prst="rect">
            <a:avLst/>
          </a:prstGeom>
          <a:noFill/>
          <a:ln>
            <a:noFill/>
          </a:ln>
        </p:spPr>
      </p:pic>
      <p:pic>
        <p:nvPicPr>
          <p:cNvPr id="117" name="Google Shape;117;p11"/>
          <p:cNvPicPr preferRelativeResize="0"/>
          <p:nvPr/>
        </p:nvPicPr>
        <p:blipFill rotWithShape="1">
          <a:blip r:embed="rId4">
            <a:alphaModFix/>
          </a:blip>
          <a:srcRect/>
          <a:stretch/>
        </p:blipFill>
        <p:spPr>
          <a:xfrm>
            <a:off x="11237548" y="3894955"/>
            <a:ext cx="4701742" cy="4701742"/>
          </a:xfrm>
          <a:prstGeom prst="rect">
            <a:avLst/>
          </a:prstGeom>
          <a:noFill/>
          <a:ln>
            <a:noFill/>
          </a:ln>
        </p:spPr>
      </p:pic>
      <p:pic>
        <p:nvPicPr>
          <p:cNvPr id="118" name="Google Shape;118;p11"/>
          <p:cNvPicPr preferRelativeResize="0"/>
          <p:nvPr/>
        </p:nvPicPr>
        <p:blipFill rotWithShape="1">
          <a:blip r:embed="rId5">
            <a:alphaModFix/>
          </a:blip>
          <a:srcRect/>
          <a:stretch/>
        </p:blipFill>
        <p:spPr>
          <a:xfrm>
            <a:off x="14797343" y="3894955"/>
            <a:ext cx="4701742" cy="4701742"/>
          </a:xfrm>
          <a:prstGeom prst="rect">
            <a:avLst/>
          </a:prstGeom>
          <a:noFill/>
          <a:ln>
            <a:noFill/>
          </a:ln>
        </p:spPr>
      </p:pic>
      <p:sp>
        <p:nvSpPr>
          <p:cNvPr id="119" name="Google Shape;119;p11"/>
          <p:cNvSpPr txBox="1"/>
          <p:nvPr/>
        </p:nvSpPr>
        <p:spPr>
          <a:xfrm>
            <a:off x="7812497" y="4349649"/>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300" b="1" i="0" u="none" strike="noStrike" cap="none">
                <a:solidFill>
                  <a:schemeClr val="lt1"/>
                </a:solidFill>
                <a:latin typeface="Poppins"/>
                <a:ea typeface="Poppins"/>
                <a:cs typeface="Poppins"/>
                <a:sym typeface="Poppins"/>
              </a:rPr>
              <a:t>f</a:t>
            </a:r>
            <a:endParaRPr sz="14300" b="1" i="0" u="none" strike="noStrike" cap="none">
              <a:solidFill>
                <a:srgbClr val="000000"/>
              </a:solidFill>
              <a:latin typeface="Poppins"/>
              <a:ea typeface="Poppins"/>
              <a:cs typeface="Poppins"/>
              <a:sym typeface="Poppins"/>
            </a:endParaRPr>
          </a:p>
        </p:txBody>
      </p:sp>
      <p:sp>
        <p:nvSpPr>
          <p:cNvPr id="120" name="Google Shape;120;p11"/>
          <p:cNvSpPr txBox="1"/>
          <p:nvPr/>
        </p:nvSpPr>
        <p:spPr>
          <a:xfrm>
            <a:off x="15163725" y="4349649"/>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300" b="1" i="0" u="none" strike="noStrike" cap="none">
                <a:solidFill>
                  <a:schemeClr val="lt1"/>
                </a:solidFill>
                <a:latin typeface="Poppins"/>
                <a:ea typeface="Poppins"/>
                <a:cs typeface="Poppins"/>
                <a:sym typeface="Poppins"/>
              </a:rPr>
              <a:t>r</a:t>
            </a:r>
            <a:endParaRPr sz="14300" b="1" i="0" u="none" strike="noStrike" cap="none">
              <a:solidFill>
                <a:srgbClr val="000000"/>
              </a:solidFill>
              <a:latin typeface="Poppins"/>
              <a:ea typeface="Poppins"/>
              <a:cs typeface="Poppins"/>
              <a:sym typeface="Poppins"/>
            </a:endParaRPr>
          </a:p>
        </p:txBody>
      </p:sp>
      <p:sp>
        <p:nvSpPr>
          <p:cNvPr id="121" name="Google Shape;121;p11"/>
          <p:cNvSpPr txBox="1"/>
          <p:nvPr/>
        </p:nvSpPr>
        <p:spPr>
          <a:xfrm>
            <a:off x="11825011" y="4349649"/>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300" b="1" i="0" u="none" strike="noStrike" cap="none">
                <a:solidFill>
                  <a:schemeClr val="lt1"/>
                </a:solidFill>
                <a:latin typeface="Poppins"/>
                <a:ea typeface="Poppins"/>
                <a:cs typeface="Poppins"/>
                <a:sym typeface="Poppins"/>
              </a:rPr>
              <a:t>ou</a:t>
            </a:r>
            <a:endParaRPr sz="14300" b="1" i="0" u="none" strike="noStrike" cap="none">
              <a:solidFill>
                <a:srgbClr val="000000"/>
              </a:solidFill>
              <a:latin typeface="Poppins"/>
              <a:ea typeface="Poppins"/>
              <a:cs typeface="Poppins"/>
              <a:sym typeface="Poppins"/>
            </a:endParaRPr>
          </a:p>
        </p:txBody>
      </p:sp>
      <p:sp>
        <p:nvSpPr>
          <p:cNvPr id="122" name="Google Shape;122;p11"/>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3" name="Google Shape;123;p11"/>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4" name="Google Shape;124;p11"/>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25" name="Google Shape;125;p11"/>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
                                        <p:tgtEl>
                                          <p:spTgt spid="117"/>
                                        </p:tgtEl>
                                      </p:cBhvr>
                                    </p:animEffect>
                                  </p:childTnLst>
                                </p:cTn>
                              </p:par>
                              <p:par>
                                <p:cTn id="13" presetID="10"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1"/>
                                        <p:tgtEl>
                                          <p:spTgt spid="118"/>
                                        </p:tgtEl>
                                      </p:cBhvr>
                                    </p:animEffect>
                                  </p:childTnLst>
                                </p:cTn>
                              </p:par>
                              <p:par>
                                <p:cTn id="21" presetID="10"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1"/>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2"/>
          <p:cNvPicPr preferRelativeResize="0"/>
          <p:nvPr/>
        </p:nvPicPr>
        <p:blipFill rotWithShape="1">
          <a:blip r:embed="rId3">
            <a:alphaModFix/>
          </a:blip>
          <a:srcRect/>
          <a:stretch/>
        </p:blipFill>
        <p:spPr>
          <a:xfrm>
            <a:off x="7644144" y="3880880"/>
            <a:ext cx="4701742" cy="3549187"/>
          </a:xfrm>
          <a:prstGeom prst="rect">
            <a:avLst/>
          </a:prstGeom>
          <a:noFill/>
          <a:ln>
            <a:noFill/>
          </a:ln>
        </p:spPr>
      </p:pic>
      <p:pic>
        <p:nvPicPr>
          <p:cNvPr id="132" name="Google Shape;132;p12"/>
          <p:cNvPicPr preferRelativeResize="0"/>
          <p:nvPr/>
        </p:nvPicPr>
        <p:blipFill rotWithShape="1">
          <a:blip r:embed="rId4">
            <a:alphaModFix/>
          </a:blip>
          <a:srcRect/>
          <a:stretch/>
        </p:blipFill>
        <p:spPr>
          <a:xfrm>
            <a:off x="11150448" y="3894955"/>
            <a:ext cx="4701742" cy="4701742"/>
          </a:xfrm>
          <a:prstGeom prst="rect">
            <a:avLst/>
          </a:prstGeom>
          <a:noFill/>
          <a:ln>
            <a:noFill/>
          </a:ln>
        </p:spPr>
      </p:pic>
      <p:pic>
        <p:nvPicPr>
          <p:cNvPr id="133" name="Google Shape;133;p12"/>
          <p:cNvPicPr preferRelativeResize="0"/>
          <p:nvPr/>
        </p:nvPicPr>
        <p:blipFill rotWithShape="1">
          <a:blip r:embed="rId5">
            <a:alphaModFix/>
          </a:blip>
          <a:srcRect/>
          <a:stretch/>
        </p:blipFill>
        <p:spPr>
          <a:xfrm>
            <a:off x="14710243" y="3894955"/>
            <a:ext cx="4701742" cy="4701742"/>
          </a:xfrm>
          <a:prstGeom prst="rect">
            <a:avLst/>
          </a:prstGeom>
          <a:noFill/>
          <a:ln>
            <a:noFill/>
          </a:ln>
        </p:spPr>
      </p:pic>
      <p:sp>
        <p:nvSpPr>
          <p:cNvPr id="134" name="Google Shape;134;p12"/>
          <p:cNvSpPr txBox="1"/>
          <p:nvPr/>
        </p:nvSpPr>
        <p:spPr>
          <a:xfrm>
            <a:off x="7725397" y="4014505"/>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300" b="1" i="0" u="none" strike="noStrike" cap="none">
                <a:solidFill>
                  <a:schemeClr val="lt1"/>
                </a:solidFill>
                <a:latin typeface="Poppins"/>
                <a:ea typeface="Poppins"/>
                <a:cs typeface="Poppins"/>
                <a:sym typeface="Poppins"/>
              </a:rPr>
              <a:t>p</a:t>
            </a:r>
            <a:endParaRPr sz="14300" b="1" i="0" u="none" strike="noStrike" cap="none">
              <a:solidFill>
                <a:srgbClr val="000000"/>
              </a:solidFill>
              <a:latin typeface="Poppins"/>
              <a:ea typeface="Poppins"/>
              <a:cs typeface="Poppins"/>
              <a:sym typeface="Poppins"/>
            </a:endParaRPr>
          </a:p>
        </p:txBody>
      </p:sp>
      <p:sp>
        <p:nvSpPr>
          <p:cNvPr id="135" name="Google Shape;135;p12"/>
          <p:cNvSpPr txBox="1"/>
          <p:nvPr/>
        </p:nvSpPr>
        <p:spPr>
          <a:xfrm>
            <a:off x="15076625" y="4014505"/>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300" b="1" i="0" u="none" strike="noStrike" cap="none">
                <a:solidFill>
                  <a:schemeClr val="lt1"/>
                </a:solidFill>
                <a:latin typeface="Poppins"/>
                <a:ea typeface="Poppins"/>
                <a:cs typeface="Poppins"/>
                <a:sym typeface="Poppins"/>
              </a:rPr>
              <a:t>r</a:t>
            </a:r>
            <a:endParaRPr sz="14300" b="1" i="0" u="none" strike="noStrike" cap="none">
              <a:solidFill>
                <a:srgbClr val="000000"/>
              </a:solidFill>
              <a:latin typeface="Poppins"/>
              <a:ea typeface="Poppins"/>
              <a:cs typeface="Poppins"/>
              <a:sym typeface="Poppins"/>
            </a:endParaRPr>
          </a:p>
        </p:txBody>
      </p:sp>
      <p:sp>
        <p:nvSpPr>
          <p:cNvPr id="136" name="Google Shape;136;p12"/>
          <p:cNvSpPr txBox="1"/>
          <p:nvPr/>
        </p:nvSpPr>
        <p:spPr>
          <a:xfrm>
            <a:off x="11737911" y="4014505"/>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300" b="1" i="0" u="none" strike="noStrike" cap="none">
                <a:solidFill>
                  <a:schemeClr val="lt1"/>
                </a:solidFill>
                <a:latin typeface="Poppins"/>
                <a:ea typeface="Poppins"/>
                <a:cs typeface="Poppins"/>
                <a:sym typeface="Poppins"/>
              </a:rPr>
              <a:t>ou</a:t>
            </a:r>
            <a:endParaRPr sz="14300" b="1" i="0" u="none" strike="noStrike" cap="none">
              <a:solidFill>
                <a:srgbClr val="000000"/>
              </a:solidFill>
              <a:latin typeface="Poppins"/>
              <a:ea typeface="Poppins"/>
              <a:cs typeface="Poppins"/>
              <a:sym typeface="Poppins"/>
            </a:endParaRPr>
          </a:p>
        </p:txBody>
      </p:sp>
      <p:sp>
        <p:nvSpPr>
          <p:cNvPr id="137" name="Google Shape;137;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38" name="Google Shape;138;p12"/>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39" name="Google Shape;139;p12"/>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fade">
                                      <p:cBhvr>
                                        <p:cTn id="20" dur="1"/>
                                        <p:tgtEl>
                                          <p:spTgt spid="133"/>
                                        </p:tgtEl>
                                      </p:cBhvr>
                                    </p:animEffect>
                                  </p:childTnLst>
                                </p:cTn>
                              </p:par>
                              <p:par>
                                <p:cTn id="21" presetID="10" presetClass="entr" presetSubtype="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1"/>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13"/>
          <p:cNvGrpSpPr/>
          <p:nvPr/>
        </p:nvGrpSpPr>
        <p:grpSpPr>
          <a:xfrm>
            <a:off x="8175220" y="4570584"/>
            <a:ext cx="4958430" cy="2673996"/>
            <a:chOff x="5784675" y="818500"/>
            <a:chExt cx="2737800" cy="1941900"/>
          </a:xfrm>
        </p:grpSpPr>
        <p:sp>
          <p:nvSpPr>
            <p:cNvPr id="146" name="Google Shape;146;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7" name="Google Shape;147;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300"/>
                <a:buFont typeface="Arial"/>
                <a:buNone/>
              </a:pPr>
              <a:r>
                <a:rPr lang="en" sz="7200" b="1" i="0" u="none" strike="noStrike" cap="none">
                  <a:solidFill>
                    <a:schemeClr val="accent2"/>
                  </a:solidFill>
                  <a:latin typeface="Poppins"/>
                  <a:ea typeface="Poppins"/>
                  <a:cs typeface="Poppins"/>
                  <a:sym typeface="Poppins"/>
                </a:rPr>
                <a:t>through</a:t>
              </a:r>
              <a:endParaRPr sz="7200" b="1" i="0" u="none" strike="noStrike" cap="none">
                <a:solidFill>
                  <a:schemeClr val="accent2"/>
                </a:solidFill>
                <a:latin typeface="Poppins"/>
                <a:ea typeface="Poppins"/>
                <a:cs typeface="Poppins"/>
                <a:sym typeface="Poppins"/>
              </a:endParaRPr>
            </a:p>
          </p:txBody>
        </p:sp>
      </p:grpSp>
      <p:grpSp>
        <p:nvGrpSpPr>
          <p:cNvPr id="148" name="Google Shape;148;p13"/>
          <p:cNvGrpSpPr/>
          <p:nvPr/>
        </p:nvGrpSpPr>
        <p:grpSpPr>
          <a:xfrm>
            <a:off x="13822551" y="4570584"/>
            <a:ext cx="4958430" cy="2673996"/>
            <a:chOff x="5784675" y="818500"/>
            <a:chExt cx="2737800" cy="1941900"/>
          </a:xfrm>
        </p:grpSpPr>
        <p:sp>
          <p:nvSpPr>
            <p:cNvPr id="149" name="Google Shape;149;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0" name="Google Shape;150;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300"/>
                <a:buFont typeface="Arial"/>
                <a:buNone/>
              </a:pPr>
              <a:r>
                <a:rPr lang="en" sz="7200" b="1" i="0" u="none" strike="noStrike" cap="none">
                  <a:solidFill>
                    <a:schemeClr val="accent2"/>
                  </a:solidFill>
                  <a:latin typeface="Poppins"/>
                  <a:ea typeface="Poppins"/>
                  <a:cs typeface="Poppins"/>
                  <a:sym typeface="Poppins"/>
                </a:rPr>
                <a:t>thought</a:t>
              </a:r>
              <a:endParaRPr sz="7200" b="1" i="0" u="none" strike="noStrike" cap="none">
                <a:solidFill>
                  <a:schemeClr val="accent2"/>
                </a:solidFill>
                <a:latin typeface="Poppins"/>
                <a:ea typeface="Poppins"/>
                <a:cs typeface="Poppins"/>
                <a:sym typeface="Poppins"/>
              </a:endParaRPr>
            </a:p>
          </p:txBody>
        </p:sp>
      </p:grpSp>
      <p:sp>
        <p:nvSpPr>
          <p:cNvPr id="151" name="Google Shape;151;p13"/>
          <p:cNvSpPr/>
          <p:nvPr/>
        </p:nvSpPr>
        <p:spPr>
          <a:xfrm>
            <a:off x="10120460" y="5314451"/>
            <a:ext cx="2530500" cy="1421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2" name="Google Shape;152;p13"/>
          <p:cNvSpPr/>
          <p:nvPr/>
        </p:nvSpPr>
        <p:spPr>
          <a:xfrm>
            <a:off x="15377153" y="5314451"/>
            <a:ext cx="2530500" cy="1421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3" name="Google Shape;153;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4" name="Google Shape;154;p1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55" name="Google Shape;155;p13"/>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56" name="Google Shape;156;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57" name="Google Shape;157;p13"/>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1000"/>
                                        <p:tgtEl>
                                          <p:spTgt spid="145"/>
                                        </p:tgtEl>
                                        <p:attrNameLst>
                                          <p:attrName>ppt_w</p:attrName>
                                        </p:attrNameLst>
                                      </p:cBhvr>
                                      <p:tavLst>
                                        <p:tav tm="0">
                                          <p:val>
                                            <p:strVal val="0"/>
                                          </p:val>
                                        </p:tav>
                                        <p:tav tm="100000">
                                          <p:val>
                                            <p:strVal val="#ppt_w"/>
                                          </p:val>
                                        </p:tav>
                                      </p:tavLst>
                                    </p:anim>
                                    <p:anim calcmode="lin" valueType="num">
                                      <p:cBhvr additive="base">
                                        <p:cTn id="8" dur="1000"/>
                                        <p:tgtEl>
                                          <p:spTgt spid="14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1"/>
                                        <p:tgtEl>
                                          <p:spTgt spid="15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 calcmode="lin" valueType="num">
                                      <p:cBhvr additive="base">
                                        <p:cTn id="22" dur="1000"/>
                                        <p:tgtEl>
                                          <p:spTgt spid="148"/>
                                        </p:tgtEl>
                                        <p:attrNameLst>
                                          <p:attrName>ppt_w</p:attrName>
                                        </p:attrNameLst>
                                      </p:cBhvr>
                                      <p:tavLst>
                                        <p:tav tm="0">
                                          <p:val>
                                            <p:strVal val="0"/>
                                          </p:val>
                                        </p:tav>
                                        <p:tav tm="100000">
                                          <p:val>
                                            <p:strVal val="#ppt_w"/>
                                          </p:val>
                                        </p:tav>
                                      </p:tavLst>
                                    </p:anim>
                                    <p:anim calcmode="lin" valueType="num">
                                      <p:cBhvr additive="base">
                                        <p:cTn id="23" dur="1000"/>
                                        <p:tgtEl>
                                          <p:spTgt spid="148"/>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2693</Words>
  <Application>Microsoft Office PowerPoint</Application>
  <PresentationFormat>Custom</PresentationFormat>
  <Paragraphs>184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Poppins</vt:lpstr>
      <vt:lpstr>Calibri</vt:lpstr>
      <vt:lpstr>Poppins Black</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2024-07-24T20:21:48Z</dcterms:modified>
</cp:coreProperties>
</file>