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5976">
          <p15:clr>
            <a:srgbClr val="9AA0A6"/>
          </p15:clr>
        </p15:guide>
        <p15:guide id="5" pos="9144">
          <p15:clr>
            <a:srgbClr val="9AA0A6"/>
          </p15:clr>
        </p15:guide>
        <p15:guide id="6" orient="horz" pos="3384">
          <p15:clr>
            <a:srgbClr val="747775"/>
          </p15:clr>
        </p15:guide>
        <p15:guide id="7" orient="horz" pos="226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5976"/>
        <p:guide pos="9144"/>
        <p:guide orient="horz" pos="3384"/>
        <p:guide orient="horz" pos="22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Introduce the Sound!</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Learning new sounds is so cool! Repeat our chant after 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learn new sounds!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use the sound rule to help us read!"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Introduce the Sound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learn a super cool new rule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Today, we'll look at decoding and spelling words with the long o spelled o-w.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Hold up the </a:t>
            </a:r>
            <a:r>
              <a:rPr lang="en" sz="1200" b="1">
                <a:solidFill>
                  <a:schemeClr val="dk1"/>
                </a:solidFill>
                <a:latin typeface="Calibri"/>
                <a:ea typeface="Calibri"/>
                <a:cs typeface="Calibri"/>
                <a:sym typeface="Calibri"/>
              </a:rPr>
              <a:t>Sound Letter o-w card</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O-w is one way to make the long o sound. O-w can say long o, /o/ like </a:t>
            </a:r>
            <a:r>
              <a:rPr lang="en" sz="1200" i="1">
                <a:solidFill>
                  <a:schemeClr val="dk1"/>
                </a:solidFill>
                <a:latin typeface="Calibri"/>
                <a:ea typeface="Calibri"/>
                <a:cs typeface="Calibri"/>
                <a:sym typeface="Calibri"/>
              </a:rPr>
              <a:t>gr</a:t>
            </a:r>
            <a:r>
              <a:rPr lang="en" sz="1200" i="1" u="sng">
                <a:solidFill>
                  <a:schemeClr val="dk1"/>
                </a:solidFill>
                <a:latin typeface="Calibri"/>
                <a:ea typeface="Calibri"/>
                <a:cs typeface="Calibri"/>
                <a:sym typeface="Calibri"/>
              </a:rPr>
              <a:t>ow</a:t>
            </a:r>
            <a:r>
              <a:rPr lang="en" sz="1200">
                <a:solidFill>
                  <a:schemeClr val="dk1"/>
                </a:solidFill>
                <a:latin typeface="Calibri"/>
                <a:ea typeface="Calibri"/>
                <a:cs typeface="Calibri"/>
                <a:sym typeface="Calibri"/>
              </a:rPr>
              <a:t> and </a:t>
            </a:r>
            <a:r>
              <a:rPr lang="en" sz="1200" i="1">
                <a:solidFill>
                  <a:schemeClr val="dk1"/>
                </a:solidFill>
                <a:latin typeface="Calibri"/>
                <a:ea typeface="Calibri"/>
                <a:cs typeface="Calibri"/>
                <a:sym typeface="Calibri"/>
              </a:rPr>
              <a:t>m</a:t>
            </a:r>
            <a:r>
              <a:rPr lang="en" sz="1200" i="1" u="sng">
                <a:solidFill>
                  <a:schemeClr val="dk1"/>
                </a:solidFill>
                <a:latin typeface="Calibri"/>
                <a:ea typeface="Calibri"/>
                <a:cs typeface="Calibri"/>
                <a:sym typeface="Calibri"/>
              </a:rPr>
              <a:t>ow</a:t>
            </a:r>
            <a:r>
              <a:rPr lang="en" sz="1200">
                <a:solidFill>
                  <a:schemeClr val="dk1"/>
                </a:solidFill>
                <a:latin typeface="Calibri"/>
                <a:ea typeface="Calibri"/>
                <a:cs typeface="Calibri"/>
                <a:sym typeface="Calibri"/>
              </a:rPr>
              <a:t>. It can also saw ow, /ow/ like </a:t>
            </a:r>
            <a:r>
              <a:rPr lang="en" sz="1200" i="1">
                <a:solidFill>
                  <a:schemeClr val="dk1"/>
                </a:solidFill>
                <a:latin typeface="Calibri"/>
                <a:ea typeface="Calibri"/>
                <a:cs typeface="Calibri"/>
                <a:sym typeface="Calibri"/>
              </a:rPr>
              <a:t>br</a:t>
            </a:r>
            <a:r>
              <a:rPr lang="en" sz="1200" i="1" u="sng">
                <a:solidFill>
                  <a:schemeClr val="dk1"/>
                </a:solidFill>
                <a:latin typeface="Calibri"/>
                <a:ea typeface="Calibri"/>
                <a:cs typeface="Calibri"/>
                <a:sym typeface="Calibri"/>
              </a:rPr>
              <a:t>ow</a:t>
            </a:r>
            <a:r>
              <a:rPr lang="en" sz="1200" i="1">
                <a:solidFill>
                  <a:schemeClr val="dk1"/>
                </a:solidFill>
                <a:latin typeface="Calibri"/>
                <a:ea typeface="Calibri"/>
                <a:cs typeface="Calibri"/>
                <a:sym typeface="Calibri"/>
              </a:rPr>
              <a:t>n c</a:t>
            </a:r>
            <a:r>
              <a:rPr lang="en" sz="1200" i="1" u="sng">
                <a:solidFill>
                  <a:schemeClr val="dk1"/>
                </a:solidFill>
                <a:latin typeface="Calibri"/>
                <a:ea typeface="Calibri"/>
                <a:cs typeface="Calibri"/>
                <a:sym typeface="Calibri"/>
              </a:rPr>
              <a:t>ow</a:t>
            </a:r>
            <a:r>
              <a:rPr lang="en" sz="1200">
                <a:solidFill>
                  <a:schemeClr val="dk1"/>
                </a:solidFill>
                <a:latin typeface="Calibri"/>
                <a:ea typeface="Calibri"/>
                <a:cs typeface="Calibri"/>
                <a:sym typeface="Calibri"/>
              </a:rPr>
              <a:t>. For example, when we see grow, we say /g/ /r/ /o/ = grow. When I hold up this card we'll say /o/ /ow/ to help us remember both sounds of o-w. Say it with 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Listen as all the students say /o/ /ow/.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see this card, we can say /o/ /ow/ because we know this spelling patterns makes these two sounds. </a:t>
            </a:r>
            <a:endParaRPr sz="1200" b="1">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Introduce the Sound!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Before we start practicing decoding words, let's review our sound cards.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Flip through and review all the sound spelling cards students have learned so far. (</a:t>
            </a:r>
            <a:r>
              <a:rPr lang="en" sz="1200" b="1">
                <a:solidFill>
                  <a:schemeClr val="dk1"/>
                </a:solidFill>
                <a:latin typeface="Calibri"/>
                <a:ea typeface="Calibri"/>
                <a:cs typeface="Calibri"/>
                <a:sym typeface="Calibri"/>
              </a:rPr>
              <a:t>Sound Letter Cards: a, e, i, o, u, wh, sh, ch, ng, ck, ph, qu, ai, ay, ee, ea, igh, c, g, oa, oe, gu, ar, eigh, ei, ey, er, y, ie, ir, y_e, or</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Remember, o-w can say /o/ /ow/. Let's practice reading our words!</a:t>
            </a: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Blend the Sounds!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Blending sounds helps us read the words smoothly! Repeat our chant after 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blend the sounds!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blend the sounds to help us read the words smoothly!"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Blend the Sounds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practice blending the sounds in some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blend the sounds in words, it helps us read the words smoothly. Let's try it. Remember, o-w can say /o/ /ow/.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word </a:t>
            </a:r>
            <a:r>
              <a:rPr lang="en" sz="1200" i="1">
                <a:solidFill>
                  <a:schemeClr val="dk1"/>
                </a:solidFill>
                <a:latin typeface="Calibri"/>
                <a:ea typeface="Calibri"/>
                <a:cs typeface="Calibri"/>
                <a:sym typeface="Calibri"/>
              </a:rPr>
              <a:t>grow</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I notice that this word has an o-w.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Underline it to show that it stays together.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sound out the word.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Start at your shoulder, and chop/ tap the sounds out. When it's time to blend, start back at the shoulder and run your hand smoothly down your arm.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/g/ /r/ /o/. Putting it altogether. /g/ /r/ /o/ = "grow". Let's segment and blend the word together now using our </a:t>
            </a:r>
            <a:r>
              <a:rPr lang="en" sz="1200" b="1">
                <a:solidFill>
                  <a:schemeClr val="dk1"/>
                </a:solidFill>
                <a:latin typeface="Calibri"/>
                <a:ea typeface="Calibri"/>
                <a:cs typeface="Calibri"/>
                <a:sym typeface="Calibri"/>
              </a:rPr>
              <a:t>Double Decker Elkonin Boxes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Segment and blend the word </a:t>
            </a:r>
            <a:r>
              <a:rPr lang="en" sz="1200" i="1">
                <a:solidFill>
                  <a:schemeClr val="dk1"/>
                </a:solidFill>
                <a:latin typeface="Calibri"/>
                <a:ea typeface="Calibri"/>
                <a:cs typeface="Calibri"/>
                <a:sym typeface="Calibri"/>
              </a:rPr>
              <a:t>grow</a:t>
            </a:r>
            <a:r>
              <a:rPr lang="en" sz="1200">
                <a:solidFill>
                  <a:schemeClr val="dk1"/>
                </a:solidFill>
                <a:latin typeface="Calibri"/>
                <a:ea typeface="Calibri"/>
                <a:cs typeface="Calibri"/>
                <a:sym typeface="Calibri"/>
              </a:rPr>
              <a:t> using the </a:t>
            </a:r>
            <a:r>
              <a:rPr lang="en" sz="1200" b="1">
                <a:solidFill>
                  <a:schemeClr val="dk1"/>
                </a:solidFill>
                <a:latin typeface="Calibri"/>
                <a:ea typeface="Calibri"/>
                <a:cs typeface="Calibri"/>
                <a:sym typeface="Calibri"/>
              </a:rPr>
              <a:t>Double Decker Elkonin Boxes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Smart blending! Let's look at another word.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word </a:t>
            </a:r>
            <a:r>
              <a:rPr lang="en" sz="1200" i="1">
                <a:solidFill>
                  <a:schemeClr val="dk1"/>
                </a:solidFill>
                <a:latin typeface="Calibri"/>
                <a:ea typeface="Calibri"/>
                <a:cs typeface="Calibri"/>
                <a:sym typeface="Calibri"/>
              </a:rPr>
              <a:t>pillow</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What do you notice about this word?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Allow students to point out that it has an o-w.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I notice this word uses o-w. I also notice it has double consonants and another vowel. Let's put a dot under each vowel. Let's divide between the double consonants. p-i-l and l-o-w. /p/ /i/ /l/. Let's try it first with a long o sound. /l/ /o/. Let's put it together!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Listen as students blend the word. Take notes on the students that can accurately blend and students that may need reteaching and/or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Yes! /p/ /i/ /l/ /l/ /o/ = "pillow". Remember, o-w can say /o/ /ow/. Great thinking while blending the sounds today!</a:t>
            </a:r>
            <a:endParaRPr sz="1200" b="1">
              <a:solidFill>
                <a:schemeClr val="dk1"/>
              </a:solidFill>
              <a:latin typeface="Calibri"/>
              <a:ea typeface="Calibri"/>
              <a:cs typeface="Calibri"/>
              <a:sym typeface="Calibri"/>
            </a:endParaRPr>
          </a:p>
        </p:txBody>
      </p:sp>
      <p:sp>
        <p:nvSpPr>
          <p:cNvPr id="53" name="Google Shape;5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4" name="Google Shape;5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Read the Words!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practice reading the words, it can help us read the words faster and faster. This helps us learn to read smoothly like when we are speaking! Repeat our chant after 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read the words!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read the words, so we can read smoothly, like we are speaking!"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Read the Words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practice reading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We are going to read the words. When we practice reading the words, it helps us read faster and faster. This helps us focus on what we can learn from the words. Let's look at the first word.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word </a:t>
            </a:r>
            <a:r>
              <a:rPr lang="en" sz="1200" i="1">
                <a:solidFill>
                  <a:schemeClr val="dk1"/>
                </a:solidFill>
                <a:latin typeface="Calibri"/>
                <a:ea typeface="Calibri"/>
                <a:cs typeface="Calibri"/>
                <a:sym typeface="Calibri"/>
              </a:rPr>
              <a:t>yellow.</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read this word, we look to see what spelling pattern it uses so we know what vowel sound to make. I see o-w. Let's underline it to remember it stays together. I also see double consonant and another vowel. Put a dot under your vowels. It must be two syllables. /y/ /e/ /l/ + /l/ /o/. Put it together /y/ /e/ /l/ | /l/ /o/ = "yellow". Your turn using the </a:t>
            </a:r>
            <a:r>
              <a:rPr lang="en" sz="1200" b="1">
                <a:solidFill>
                  <a:schemeClr val="dk1"/>
                </a:solidFill>
                <a:latin typeface="Calibri"/>
                <a:ea typeface="Calibri"/>
                <a:cs typeface="Calibri"/>
                <a:sym typeface="Calibri"/>
              </a:rPr>
              <a:t>Double Decker Elkonin Boxes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Listen as students read the word. Take notes on the students that can accurately articulate the sounds and read the word and students that may need reteaching and/or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Yes, the word is "yellow". Let's look at the next word. How would you read this word?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word </a:t>
            </a:r>
            <a:r>
              <a:rPr lang="en" sz="1200" i="1">
                <a:solidFill>
                  <a:schemeClr val="dk1"/>
                </a:solidFill>
                <a:latin typeface="Calibri"/>
                <a:ea typeface="Calibri"/>
                <a:cs typeface="Calibri"/>
                <a:sym typeface="Calibri"/>
              </a:rPr>
              <a:t>window.</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Look at this spelling pattern! I see an o-w. I also see another vowel. Underline and dot! Let's chop this word between the 2 middle consonants. How will you read this word?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Listen as students read the word. Take notes on the students that can accurately articulate the sound and read the word and students that may need reteaching and/or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Yes, the word is "window", /w/ /i/ /n/ | /d/ /o/.</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Display the sentence: </a:t>
            </a:r>
            <a:r>
              <a:rPr lang="en" sz="1200" i="1">
                <a:solidFill>
                  <a:schemeClr val="dk1"/>
                </a:solidFill>
                <a:latin typeface="Calibri"/>
                <a:ea typeface="Calibri"/>
                <a:cs typeface="Calibri"/>
                <a:sym typeface="Calibri"/>
              </a:rPr>
              <a:t>Go slow, but follow that fellow!</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I'll read it aloud as you read it with 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Read sentence.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Remember, o-w can say /o/ /ow/. Those brains are growing!</a:t>
            </a:r>
            <a:endParaRPr sz="1200" b="1">
              <a:solidFill>
                <a:schemeClr val="dk1"/>
              </a:solidFill>
              <a:latin typeface="Calibri"/>
              <a:ea typeface="Calibri"/>
              <a:cs typeface="Calibri"/>
              <a:sym typeface="Calibri"/>
            </a:endParaRPr>
          </a:p>
        </p:txBody>
      </p:sp>
      <p:sp>
        <p:nvSpPr>
          <p:cNvPr id="82" name="Google Shape;82;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3" name="Google Shape;83;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Decode the Words!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Decoding is when you break up the sounds in a word and read each sound one at a time. Then you blend the sounds together to read the word! Repeat our chant after 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decode the sounds in the words!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decode the sounds in the words so we can read the words!"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Decode the Words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practice decoding the sounds in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words.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Follow this </a:t>
            </a:r>
            <a:r>
              <a:rPr lang="en" sz="1200" u="sng">
                <a:solidFill>
                  <a:schemeClr val="dk1"/>
                </a:solidFill>
                <a:latin typeface="Calibri"/>
                <a:ea typeface="Calibri"/>
                <a:cs typeface="Calibri"/>
                <a:sym typeface="Calibri"/>
              </a:rPr>
              <a:t>routine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Underline any letters that go together. Put dots under your vowels.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Draw in the syllable break.</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Look for the spelling patterns.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Name any phonetic rules that help with pronunciation.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Try reading it. Is it right? If not, try another pronunciation.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Partner students.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You and your partner work together to decode these words (</a:t>
            </a:r>
            <a:r>
              <a:rPr lang="en" sz="1200" b="1" i="1">
                <a:solidFill>
                  <a:schemeClr val="dk1"/>
                </a:solidFill>
                <a:latin typeface="Calibri"/>
                <a:ea typeface="Calibri"/>
                <a:cs typeface="Calibri"/>
                <a:sym typeface="Calibri"/>
              </a:rPr>
              <a:t>fellow, snow, follow, flow, throw, owe</a:t>
            </a:r>
            <a:r>
              <a:rPr lang="en" sz="1200" i="1">
                <a:solidFill>
                  <a:schemeClr val="dk1"/>
                </a:solidFill>
                <a:latin typeface="Calibri"/>
                <a:ea typeface="Calibri"/>
                <a:cs typeface="Calibri"/>
                <a:sym typeface="Calibri"/>
              </a:rPr>
              <a:t>)</a:t>
            </a:r>
            <a:r>
              <a:rPr lang="en" sz="1200">
                <a:solidFill>
                  <a:schemeClr val="dk1"/>
                </a:solidFill>
                <a:latin typeface="Calibri"/>
                <a:ea typeface="Calibri"/>
                <a:cs typeface="Calibri"/>
                <a:sym typeface="Calibri"/>
              </a:rPr>
              <a:t>. I'll be by to listen. Use your </a:t>
            </a:r>
            <a:r>
              <a:rPr lang="en" sz="1200" b="1">
                <a:solidFill>
                  <a:schemeClr val="dk1"/>
                </a:solidFill>
                <a:latin typeface="Calibri"/>
                <a:ea typeface="Calibri"/>
                <a:cs typeface="Calibri"/>
                <a:sym typeface="Calibri"/>
              </a:rPr>
              <a:t>Double Decker Elkonin Boxes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Listen as students decode the word. Take notes on the students that can accurately articulate the sounds and read the word and students that may need reteaching and/or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Excellent work applying our new rule to decoding words today!</a:t>
            </a:r>
            <a:endParaRPr sz="1200" b="1">
              <a:solidFill>
                <a:schemeClr val="dk1"/>
              </a:solidFill>
              <a:latin typeface="Calibri"/>
              <a:ea typeface="Calibri"/>
              <a:cs typeface="Calibri"/>
              <a:sym typeface="Calibri"/>
            </a:endParaRPr>
          </a:p>
        </p:txBody>
      </p:sp>
      <p:sp>
        <p:nvSpPr>
          <p:cNvPr id="108" name="Google Shape;108;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9" name="Google Shape;109;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Spell the Words!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can spell words, it shows that we met the target. When we hear the sounds, we can match the sounds to the correct letters and spell the word! Repeat our chant after 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spell the words!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spell the words to show we understand the rule!"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Spell the Words chant and ask the students to repeat after you.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practice spelling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Calibri"/>
                <a:ea typeface="Calibri"/>
                <a:cs typeface="Calibri"/>
                <a:sym typeface="Calibri"/>
              </a:rPr>
              <a:t>glow</a:t>
            </a:r>
            <a:r>
              <a:rPr lang="en" sz="1200">
                <a:solidFill>
                  <a:schemeClr val="dk1"/>
                </a:solidFill>
                <a:latin typeface="Calibri"/>
                <a:ea typeface="Calibri"/>
                <a:cs typeface="Calibri"/>
                <a:sym typeface="Calibri"/>
              </a:rPr>
              <a:t>. How would we spell the word </a:t>
            </a:r>
            <a:r>
              <a:rPr lang="en" sz="1200" i="1">
                <a:solidFill>
                  <a:schemeClr val="dk1"/>
                </a:solidFill>
                <a:latin typeface="Calibri"/>
                <a:ea typeface="Calibri"/>
                <a:cs typeface="Calibri"/>
                <a:sym typeface="Calibri"/>
              </a:rPr>
              <a:t>glow</a:t>
            </a:r>
            <a:r>
              <a:rPr lang="en" sz="1200">
                <a:solidFill>
                  <a:schemeClr val="dk1"/>
                </a:solidFill>
                <a:latin typeface="Calibri"/>
                <a:ea typeface="Calibri"/>
                <a:cs typeface="Calibri"/>
                <a:sym typeface="Calibri"/>
              </a:rPr>
              <a:t>. Let's listen to the sounds and match the sound to the correct letter. The word is "glow". I hear /g/ /l/ /o/. We'll use o-w for the long o sound. Use your </a:t>
            </a:r>
            <a:r>
              <a:rPr lang="en" sz="1200" b="1">
                <a:solidFill>
                  <a:schemeClr val="dk1"/>
                </a:solidFill>
                <a:latin typeface="Calibri"/>
                <a:ea typeface="Calibri"/>
                <a:cs typeface="Calibri"/>
                <a:sym typeface="Calibri"/>
              </a:rPr>
              <a:t>whiteboards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Yes, when we spell the word </a:t>
            </a:r>
            <a:r>
              <a:rPr lang="en" sz="1200" i="1">
                <a:solidFill>
                  <a:schemeClr val="dk1"/>
                </a:solidFill>
                <a:latin typeface="Calibri"/>
                <a:ea typeface="Calibri"/>
                <a:cs typeface="Calibri"/>
                <a:sym typeface="Calibri"/>
              </a:rPr>
              <a:t>glow </a:t>
            </a:r>
            <a:r>
              <a:rPr lang="en" sz="1200">
                <a:solidFill>
                  <a:schemeClr val="dk1"/>
                </a:solidFill>
                <a:latin typeface="Calibri"/>
                <a:ea typeface="Calibri"/>
                <a:cs typeface="Calibri"/>
                <a:sym typeface="Calibri"/>
              </a:rPr>
              <a:t>we write the letters g-l-o-w. /g/ /l/ /o/ = g-l-o-w. You spelled it. </a:t>
            </a:r>
            <a:endParaRPr sz="1200" b="1">
              <a:solidFill>
                <a:schemeClr val="dk1"/>
              </a:solidFill>
              <a:latin typeface="Calibri"/>
              <a:ea typeface="Calibri"/>
              <a:cs typeface="Calibri"/>
              <a:sym typeface="Calibri"/>
            </a:endParaRPr>
          </a:p>
        </p:txBody>
      </p:sp>
      <p:sp>
        <p:nvSpPr>
          <p:cNvPr id="118" name="Google Shape;118;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9" name="Google Shape;119;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Spell the Words!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change </a:t>
            </a:r>
            <a:r>
              <a:rPr lang="en" sz="1200" i="1">
                <a:solidFill>
                  <a:schemeClr val="dk1"/>
                </a:solidFill>
                <a:latin typeface="Calibri"/>
                <a:ea typeface="Calibri"/>
                <a:cs typeface="Calibri"/>
                <a:sym typeface="Calibri"/>
              </a:rPr>
              <a:t>glow </a:t>
            </a:r>
            <a:r>
              <a:rPr lang="en" sz="1200">
                <a:solidFill>
                  <a:schemeClr val="dk1"/>
                </a:solidFill>
                <a:latin typeface="Calibri"/>
                <a:ea typeface="Calibri"/>
                <a:cs typeface="Calibri"/>
                <a:sym typeface="Calibri"/>
              </a:rPr>
              <a:t>to </a:t>
            </a:r>
            <a:r>
              <a:rPr lang="en" sz="1200" i="1">
                <a:solidFill>
                  <a:schemeClr val="dk1"/>
                </a:solidFill>
                <a:latin typeface="Calibri"/>
                <a:ea typeface="Calibri"/>
                <a:cs typeface="Calibri"/>
                <a:sym typeface="Calibri"/>
              </a:rPr>
              <a:t>flow. </a:t>
            </a:r>
            <a:r>
              <a:rPr lang="en" sz="1200">
                <a:solidFill>
                  <a:schemeClr val="dk1"/>
                </a:solidFill>
                <a:latin typeface="Calibri"/>
                <a:ea typeface="Calibri"/>
                <a:cs typeface="Calibri"/>
                <a:sym typeface="Calibri"/>
              </a:rPr>
              <a:t>How do I spell the word </a:t>
            </a:r>
            <a:r>
              <a:rPr lang="en" sz="1200" i="1">
                <a:solidFill>
                  <a:schemeClr val="dk1"/>
                </a:solidFill>
                <a:latin typeface="Calibri"/>
                <a:ea typeface="Calibri"/>
                <a:cs typeface="Calibri"/>
                <a:sym typeface="Calibri"/>
              </a:rPr>
              <a:t>flow</a:t>
            </a:r>
            <a:r>
              <a:rPr lang="en" sz="1200">
                <a:solidFill>
                  <a:schemeClr val="dk1"/>
                </a:solidFill>
                <a:latin typeface="Calibri"/>
                <a:ea typeface="Calibri"/>
                <a:cs typeface="Calibri"/>
                <a:sym typeface="Calibri"/>
              </a:rPr>
              <a:t>? Use your </a:t>
            </a:r>
            <a:r>
              <a:rPr lang="en" sz="1200" b="1">
                <a:solidFill>
                  <a:schemeClr val="dk1"/>
                </a:solidFill>
                <a:latin typeface="Calibri"/>
                <a:ea typeface="Calibri"/>
                <a:cs typeface="Calibri"/>
                <a:sym typeface="Calibri"/>
              </a:rPr>
              <a:t>whiteboards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Yes, when we write "flow" we write the letters f-l-o-w. </a:t>
            </a:r>
            <a:endParaRPr sz="1200">
              <a:solidFill>
                <a:schemeClr val="dk1"/>
              </a:solidFill>
              <a:latin typeface="Calibri"/>
              <a:ea typeface="Calibri"/>
              <a:cs typeface="Calibri"/>
              <a:sym typeface="Calibri"/>
            </a:endParaRPr>
          </a:p>
        </p:txBody>
      </p:sp>
      <p:sp>
        <p:nvSpPr>
          <p:cNvPr id="133" name="Google Shape;133;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4" name="Google Shape;134;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Spell the Words!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change the word to </a:t>
            </a:r>
            <a:r>
              <a:rPr lang="en" sz="1200" i="1">
                <a:solidFill>
                  <a:schemeClr val="dk1"/>
                </a:solidFill>
                <a:latin typeface="Calibri"/>
                <a:ea typeface="Calibri"/>
                <a:cs typeface="Calibri"/>
                <a:sym typeface="Calibri"/>
              </a:rPr>
              <a:t>crow</a:t>
            </a:r>
            <a:r>
              <a:rPr lang="en" sz="1200">
                <a:solidFill>
                  <a:schemeClr val="dk1"/>
                </a:solidFill>
                <a:latin typeface="Calibri"/>
                <a:ea typeface="Calibri"/>
                <a:cs typeface="Calibri"/>
                <a:sym typeface="Calibri"/>
              </a:rPr>
              <a:t>. How would we spell</a:t>
            </a:r>
            <a:r>
              <a:rPr lang="en" sz="1200" i="1">
                <a:solidFill>
                  <a:schemeClr val="dk1"/>
                </a:solidFill>
                <a:latin typeface="Calibri"/>
                <a:ea typeface="Calibri"/>
                <a:cs typeface="Calibri"/>
                <a:sym typeface="Calibri"/>
              </a:rPr>
              <a:t> crow</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Give students time to change the /f/ /l/ to /k/ /r/.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Yup! And now for a challenge, change </a:t>
            </a:r>
            <a:r>
              <a:rPr lang="en" sz="1200" i="1">
                <a:solidFill>
                  <a:schemeClr val="dk1"/>
                </a:solidFill>
                <a:latin typeface="Calibri"/>
                <a:ea typeface="Calibri"/>
                <a:cs typeface="Calibri"/>
                <a:sym typeface="Calibri"/>
              </a:rPr>
              <a:t>crow </a:t>
            </a:r>
            <a:r>
              <a:rPr lang="en" sz="1200">
                <a:solidFill>
                  <a:schemeClr val="dk1"/>
                </a:solidFill>
                <a:latin typeface="Calibri"/>
                <a:ea typeface="Calibri"/>
                <a:cs typeface="Calibri"/>
                <a:sym typeface="Calibri"/>
              </a:rPr>
              <a:t>to </a:t>
            </a:r>
            <a:r>
              <a:rPr lang="en" sz="1200" i="1">
                <a:solidFill>
                  <a:schemeClr val="dk1"/>
                </a:solidFill>
                <a:latin typeface="Calibri"/>
                <a:ea typeface="Calibri"/>
                <a:cs typeface="Calibri"/>
                <a:sym typeface="Calibri"/>
              </a:rPr>
              <a:t>slow.</a:t>
            </a:r>
            <a:r>
              <a:rPr lang="en" sz="1200">
                <a:solidFill>
                  <a:schemeClr val="dk1"/>
                </a:solidFill>
                <a:latin typeface="Calibri"/>
                <a:ea typeface="Calibri"/>
                <a:cs typeface="Calibri"/>
                <a:sym typeface="Calibri"/>
              </a:rPr>
              <a:t> How did you do it?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Allows students to share.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Remember, o-w- can say /o/. Great thinking! Awesome job spelling words today!</a:t>
            </a:r>
            <a:endParaRPr sz="1200">
              <a:solidFill>
                <a:schemeClr val="dk1"/>
              </a:solidFill>
              <a:latin typeface="Calibri"/>
              <a:ea typeface="Calibri"/>
              <a:cs typeface="Calibri"/>
              <a:sym typeface="Calibri"/>
            </a:endParaRPr>
          </a:p>
        </p:txBody>
      </p:sp>
      <p:sp>
        <p:nvSpPr>
          <p:cNvPr id="147" name="Google Shape;147;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8" name="Google Shape;148;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High Frequency Words!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see high frequency words all the time!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Let's figure out how to read them!"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High Frequency Words chant and ask the students to repeat after you.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read our high frequency words!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Today, we're learning 2 new words! They are rhyming words.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Display the words </a:t>
            </a:r>
            <a:r>
              <a:rPr lang="en" sz="1200" i="1">
                <a:solidFill>
                  <a:schemeClr val="dk1"/>
                </a:solidFill>
                <a:latin typeface="Calibri"/>
                <a:ea typeface="Calibri"/>
                <a:cs typeface="Calibri"/>
                <a:sym typeface="Calibri"/>
              </a:rPr>
              <a:t>should</a:t>
            </a:r>
            <a:r>
              <a:rPr lang="en" sz="1200">
                <a:solidFill>
                  <a:schemeClr val="dk1"/>
                </a:solidFill>
                <a:latin typeface="Calibri"/>
                <a:ea typeface="Calibri"/>
                <a:cs typeface="Calibri"/>
                <a:sym typeface="Calibri"/>
              </a:rPr>
              <a:t> and </a:t>
            </a:r>
            <a:r>
              <a:rPr lang="en" sz="1200" i="1">
                <a:solidFill>
                  <a:schemeClr val="dk1"/>
                </a:solidFill>
                <a:latin typeface="Calibri"/>
                <a:ea typeface="Calibri"/>
                <a:cs typeface="Calibri"/>
                <a:sym typeface="Calibri"/>
              </a:rPr>
              <a:t>could</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These tricky high frequency words. The o-u makes a /oo/ sound. The l is silent - no sound. We hear the /d/ at the end of the word. Now that you know the end of the word is "ould", add the beginning consonant to read the words!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Give students time to blend the words.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Putting it all together, we have /sh/ /oo/ /d/ = "should" and /k/ /oo/ /d/ = "could". Sound it out with me using your sound mapping boxes.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Sound out /sh/ /oo/ /d/ = "should" and /k/ /oo/ /d/ = "could".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Excellent! Let's read our previous high frequency words!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or hold up all the high frequency words to this point as the students read them.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Excellent work learning 2 new high frequency words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should, could</a:t>
            </a:r>
            <a:endParaRPr sz="1200" b="1">
              <a:solidFill>
                <a:schemeClr val="dk1"/>
              </a:solidFill>
              <a:latin typeface="Calibri"/>
              <a:ea typeface="Calibri"/>
              <a:cs typeface="Calibri"/>
              <a:sym typeface="Calibri"/>
            </a:endParaRPr>
          </a:p>
        </p:txBody>
      </p:sp>
      <p:sp>
        <p:nvSpPr>
          <p:cNvPr id="167" name="Google Shape;167;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68" name="Google Shape;168;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5"/>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5"/>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5"/>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9" name="Google Shape;19;p5"/>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067289" y="4746340"/>
            <a:ext cx="4169400" cy="57549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200" b="1" i="0" u="none" strike="noStrike" cap="none">
                <a:solidFill>
                  <a:schemeClr val="accent1"/>
                </a:solidFill>
                <a:highlight>
                  <a:schemeClr val="lt1"/>
                </a:highlight>
                <a:latin typeface="Poppins"/>
                <a:ea typeface="Poppins"/>
                <a:cs typeface="Poppins"/>
                <a:sym typeface="Poppins"/>
              </a:rPr>
              <a:t>gr</a:t>
            </a:r>
            <a:r>
              <a:rPr lang="en" sz="9200" b="1" i="0" u="none" strike="noStrike" cap="none">
                <a:solidFill>
                  <a:srgbClr val="FF0000"/>
                </a:solidFill>
                <a:highlight>
                  <a:srgbClr val="FFFFFF"/>
                </a:highlight>
                <a:latin typeface="Poppins"/>
                <a:ea typeface="Poppins"/>
                <a:cs typeface="Poppins"/>
                <a:sym typeface="Poppins"/>
              </a:rPr>
              <a:t>ow</a:t>
            </a:r>
            <a:r>
              <a:rPr lang="en" sz="2300" b="1" i="0" u="none" strike="noStrike" cap="none">
                <a:solidFill>
                  <a:srgbClr val="FF0000"/>
                </a:solidFill>
                <a:highlight>
                  <a:srgbClr val="FFFFFF"/>
                </a:highlight>
                <a:latin typeface="Poppins"/>
                <a:ea typeface="Poppins"/>
                <a:cs typeface="Poppins"/>
                <a:sym typeface="Poppins"/>
              </a:rPr>
              <a:t> </a:t>
            </a:r>
            <a:endParaRPr sz="63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900"/>
              <a:buFont typeface="Arial"/>
              <a:buNone/>
            </a:pPr>
            <a:r>
              <a:rPr lang="en" sz="5900" b="1" i="0" u="none" strike="noStrike" cap="none">
                <a:solidFill>
                  <a:schemeClr val="dk1"/>
                </a:solidFill>
                <a:highlight>
                  <a:schemeClr val="lt1"/>
                </a:highlight>
                <a:latin typeface="Poppins"/>
                <a:ea typeface="Poppins"/>
                <a:cs typeface="Poppins"/>
                <a:sym typeface="Poppins"/>
              </a:rPr>
              <a:t>/</a:t>
            </a:r>
            <a:r>
              <a:rPr lang="en" sz="5900" b="1" i="0" u="none" strike="noStrike" cap="none">
                <a:solidFill>
                  <a:schemeClr val="accent1"/>
                </a:solidFill>
                <a:highlight>
                  <a:schemeClr val="lt1"/>
                </a:highlight>
                <a:latin typeface="Poppins"/>
                <a:ea typeface="Poppins"/>
                <a:cs typeface="Poppins"/>
                <a:sym typeface="Poppins"/>
              </a:rPr>
              <a:t>g</a:t>
            </a:r>
            <a:r>
              <a:rPr lang="en" sz="5900" b="1" i="0" u="none" strike="noStrike" cap="none">
                <a:solidFill>
                  <a:schemeClr val="dk1"/>
                </a:solidFill>
                <a:highlight>
                  <a:schemeClr val="lt1"/>
                </a:highlight>
                <a:latin typeface="Poppins"/>
                <a:ea typeface="Poppins"/>
                <a:cs typeface="Poppins"/>
                <a:sym typeface="Poppins"/>
              </a:rPr>
              <a:t>/ /</a:t>
            </a:r>
            <a:r>
              <a:rPr lang="en" sz="5900" b="1" i="0" u="none" strike="noStrike" cap="none">
                <a:solidFill>
                  <a:schemeClr val="accent1"/>
                </a:solidFill>
                <a:highlight>
                  <a:schemeClr val="lt1"/>
                </a:highlight>
                <a:latin typeface="Poppins"/>
                <a:ea typeface="Poppins"/>
                <a:cs typeface="Poppins"/>
                <a:sym typeface="Poppins"/>
              </a:rPr>
              <a:t>r</a:t>
            </a:r>
            <a:r>
              <a:rPr lang="en" sz="5900" b="1" i="0" u="none" strike="noStrike" cap="none">
                <a:solidFill>
                  <a:schemeClr val="dk1"/>
                </a:solidFill>
                <a:highlight>
                  <a:schemeClr val="lt1"/>
                </a:highlight>
                <a:latin typeface="Poppins"/>
                <a:ea typeface="Poppins"/>
                <a:cs typeface="Poppins"/>
                <a:sym typeface="Poppins"/>
              </a:rPr>
              <a:t>/ /</a:t>
            </a:r>
            <a:r>
              <a:rPr lang="en" sz="5900" b="1" i="0" u="none" strike="noStrike" cap="none">
                <a:solidFill>
                  <a:srgbClr val="FF0000"/>
                </a:solidFill>
                <a:highlight>
                  <a:schemeClr val="lt1"/>
                </a:highlight>
                <a:latin typeface="Poppins"/>
                <a:ea typeface="Poppins"/>
                <a:cs typeface="Poppins"/>
                <a:sym typeface="Poppins"/>
              </a:rPr>
              <a:t>ō</a:t>
            </a:r>
            <a:r>
              <a:rPr lang="en" sz="5900" b="1" i="0" u="none" strike="noStrike" cap="none">
                <a:solidFill>
                  <a:schemeClr val="dk1"/>
                </a:solidFill>
                <a:highlight>
                  <a:schemeClr val="lt1"/>
                </a:highlight>
                <a:latin typeface="Poppins"/>
                <a:ea typeface="Poppins"/>
                <a:cs typeface="Poppins"/>
                <a:sym typeface="Poppins"/>
              </a:rPr>
              <a:t>/ </a:t>
            </a:r>
            <a:endParaRPr sz="59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600"/>
              <a:buFont typeface="Arial"/>
              <a:buNone/>
            </a:pPr>
            <a:r>
              <a:rPr lang="en" sz="6600" b="1" i="0" u="none" strike="noStrike" cap="none">
                <a:solidFill>
                  <a:schemeClr val="dk1"/>
                </a:solidFill>
                <a:highlight>
                  <a:schemeClr val="lt1"/>
                </a:highlight>
                <a:latin typeface="Poppins"/>
                <a:ea typeface="Poppins"/>
                <a:cs typeface="Poppins"/>
                <a:sym typeface="Poppins"/>
              </a:rPr>
              <a:t>= </a:t>
            </a:r>
            <a:r>
              <a:rPr lang="en" sz="6600" b="1" i="0" u="none" strike="noStrike" cap="none">
                <a:solidFill>
                  <a:schemeClr val="accent1"/>
                </a:solidFill>
                <a:highlight>
                  <a:schemeClr val="lt1"/>
                </a:highlight>
                <a:latin typeface="Poppins"/>
                <a:ea typeface="Poppins"/>
                <a:cs typeface="Poppins"/>
                <a:sym typeface="Poppins"/>
              </a:rPr>
              <a:t>gr</a:t>
            </a:r>
            <a:r>
              <a:rPr lang="en" sz="6600" b="1" i="0" u="none" strike="noStrike" cap="none">
                <a:solidFill>
                  <a:srgbClr val="FF0000"/>
                </a:solidFill>
                <a:highlight>
                  <a:schemeClr val="lt1"/>
                </a:highlight>
                <a:latin typeface="Poppins"/>
                <a:ea typeface="Poppins"/>
                <a:cs typeface="Poppins"/>
                <a:sym typeface="Poppins"/>
              </a:rPr>
              <a:t>ow</a:t>
            </a:r>
            <a:endParaRPr sz="81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398724" y="5393233"/>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l="1323" r="1333"/>
          <a:stretch/>
        </p:blipFill>
        <p:spPr>
          <a:xfrm>
            <a:off x="11734300" y="1377109"/>
            <a:ext cx="3056446" cy="3082823"/>
          </a:xfrm>
          <a:prstGeom prst="rect">
            <a:avLst/>
          </a:prstGeom>
          <a:noFill/>
          <a:ln>
            <a:noFill/>
          </a:ln>
        </p:spPr>
      </p:pic>
      <p:sp>
        <p:nvSpPr>
          <p:cNvPr id="28" name="Google Shape;28;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8285568" y="2332722"/>
            <a:ext cx="10585298" cy="8189821"/>
          </a:xfrm>
          <a:prstGeom prst="rect">
            <a:avLst/>
          </a:prstGeom>
          <a:noFill/>
          <a:ln>
            <a:noFill/>
          </a:ln>
        </p:spPr>
      </p:pic>
      <p:pic>
        <p:nvPicPr>
          <p:cNvPr id="41" name="Google Shape;41;p7"/>
          <p:cNvPicPr preferRelativeResize="0"/>
          <p:nvPr/>
        </p:nvPicPr>
        <p:blipFill rotWithShape="1">
          <a:blip r:embed="rId4">
            <a:alphaModFix/>
          </a:blip>
          <a:srcRect/>
          <a:stretch/>
        </p:blipFill>
        <p:spPr>
          <a:xfrm>
            <a:off x="8285568" y="2332722"/>
            <a:ext cx="10585298" cy="8189821"/>
          </a:xfrm>
          <a:prstGeom prst="rect">
            <a:avLst/>
          </a:prstGeom>
          <a:noFill/>
          <a:ln>
            <a:noFill/>
          </a:ln>
        </p:spPr>
      </p:pic>
      <p:pic>
        <p:nvPicPr>
          <p:cNvPr id="42" name="Google Shape;42;p7"/>
          <p:cNvPicPr preferRelativeResize="0"/>
          <p:nvPr/>
        </p:nvPicPr>
        <p:blipFill rotWithShape="1">
          <a:blip r:embed="rId5">
            <a:alphaModFix/>
          </a:blip>
          <a:srcRect/>
          <a:stretch/>
        </p:blipFill>
        <p:spPr>
          <a:xfrm>
            <a:off x="8285568" y="2332722"/>
            <a:ext cx="10585298" cy="8189821"/>
          </a:xfrm>
          <a:prstGeom prst="rect">
            <a:avLst/>
          </a:prstGeom>
          <a:noFill/>
          <a:ln>
            <a:noFill/>
          </a:ln>
        </p:spPr>
      </p:pic>
      <p:sp>
        <p:nvSpPr>
          <p:cNvPr id="43" name="Google Shape;43;p7"/>
          <p:cNvSpPr/>
          <p:nvPr/>
        </p:nvSpPr>
        <p:spPr>
          <a:xfrm>
            <a:off x="16449455" y="4763155"/>
            <a:ext cx="1466100" cy="1066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4" name="Google Shape;44;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5" name="Google Shape;45;p7"/>
          <p:cNvGrpSpPr/>
          <p:nvPr/>
        </p:nvGrpSpPr>
        <p:grpSpPr>
          <a:xfrm>
            <a:off x="599448" y="3308558"/>
            <a:ext cx="2489999" cy="2588607"/>
            <a:chOff x="599452" y="3110429"/>
            <a:chExt cx="2680589" cy="2786745"/>
          </a:xfrm>
        </p:grpSpPr>
        <p:sp>
          <p:nvSpPr>
            <p:cNvPr id="46" name="Google Shape;46;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8" name="Google Shape;48;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0" name="Google Shape;50;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p:tgtEl>
                                          <p:spTgt spid="40"/>
                                        </p:tgtEl>
                                        <p:attrNameLst>
                                          <p:attrName>ppt_w</p:attrName>
                                        </p:attrNameLst>
                                      </p:cBhvr>
                                      <p:tavLst>
                                        <p:tav tm="0">
                                          <p:val>
                                            <p:strVal val="0"/>
                                          </p:val>
                                        </p:tav>
                                        <p:tav tm="100000">
                                          <p:val>
                                            <p:strVal val="#ppt_w"/>
                                          </p:val>
                                        </p:tav>
                                      </p:tavLst>
                                    </p:anim>
                                    <p:anim calcmode="lin" valueType="num">
                                      <p:cBhvr additive="base">
                                        <p:cTn id="8" dur="1000"/>
                                        <p:tgtEl>
                                          <p:spTgt spid="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ppt_w</p:attrName>
                                        </p:attrNameLst>
                                      </p:cBhvr>
                                      <p:tavLst>
                                        <p:tav tm="0">
                                          <p:val>
                                            <p:strVal val="0"/>
                                          </p:val>
                                        </p:tav>
                                        <p:tav tm="100000">
                                          <p:val>
                                            <p:strVal val="#ppt_w"/>
                                          </p:val>
                                        </p:tav>
                                      </p:tavLst>
                                    </p:anim>
                                    <p:anim calcmode="lin" valueType="num">
                                      <p:cBhvr additive="base">
                                        <p:cTn id="14" dur="1000"/>
                                        <p:tgtEl>
                                          <p:spTgt spid="4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p:tgtEl>
                                          <p:spTgt spid="42"/>
                                        </p:tgtEl>
                                        <p:attrNameLst>
                                          <p:attrName>ppt_w</p:attrName>
                                        </p:attrNameLst>
                                      </p:cBhvr>
                                      <p:tavLst>
                                        <p:tav tm="0">
                                          <p:val>
                                            <p:strVal val="0"/>
                                          </p:val>
                                        </p:tav>
                                        <p:tav tm="100000">
                                          <p:val>
                                            <p:strVal val="#ppt_w"/>
                                          </p:val>
                                        </p:tav>
                                      </p:tavLst>
                                    </p:anim>
                                    <p:anim calcmode="lin" valueType="num">
                                      <p:cBhvr additive="base">
                                        <p:cTn id="20" dur="1000"/>
                                        <p:tgtEl>
                                          <p:spTgt spid="42"/>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7" name="Google Shape;57;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500" b="1" i="0" u="none" strike="noStrike" cap="none">
                <a:solidFill>
                  <a:schemeClr val="lt1"/>
                </a:solidFill>
                <a:latin typeface="Poppins"/>
                <a:ea typeface="Poppins"/>
                <a:cs typeface="Poppins"/>
                <a:sym typeface="Poppins"/>
              </a:rPr>
              <a:t>grow</a:t>
            </a:r>
            <a:endParaRPr sz="13500" b="1" i="0" u="none" strike="noStrike" cap="none">
              <a:solidFill>
                <a:schemeClr val="lt1"/>
              </a:solidFill>
              <a:latin typeface="Poppins"/>
              <a:ea typeface="Poppins"/>
              <a:cs typeface="Poppins"/>
              <a:sym typeface="Poppins"/>
            </a:endParaRPr>
          </a:p>
        </p:txBody>
      </p:sp>
      <p:sp>
        <p:nvSpPr>
          <p:cNvPr id="58" name="Google Shape;58;p8"/>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2500" b="1" i="0" u="none" strike="noStrike" cap="none">
                <a:solidFill>
                  <a:schemeClr val="lt1"/>
                </a:solidFill>
                <a:latin typeface="Poppins"/>
                <a:ea typeface="Poppins"/>
                <a:cs typeface="Poppins"/>
                <a:sym typeface="Poppins"/>
              </a:rPr>
              <a:t>pillow</a:t>
            </a:r>
            <a:endParaRPr sz="12500" b="1" i="0" u="none" strike="noStrike" cap="none">
              <a:solidFill>
                <a:schemeClr val="lt1"/>
              </a:solidFill>
              <a:latin typeface="Poppins"/>
              <a:ea typeface="Poppins"/>
              <a:cs typeface="Poppins"/>
              <a:sym typeface="Poppins"/>
            </a:endParaRPr>
          </a:p>
        </p:txBody>
      </p:sp>
      <p:sp>
        <p:nvSpPr>
          <p:cNvPr id="59" name="Google Shape;59;p8"/>
          <p:cNvSpPr/>
          <p:nvPr/>
        </p:nvSpPr>
        <p:spPr>
          <a:xfrm>
            <a:off x="10797445"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778044" y="864910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286869" y="5001437"/>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9286869" y="896016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9968917"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0601926" y="864907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0901843" y="864907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6" name="Google Shape;66;p8"/>
          <p:cNvCxnSpPr/>
          <p:nvPr/>
        </p:nvCxnSpPr>
        <p:spPr>
          <a:xfrm>
            <a:off x="12289987" y="7869132"/>
            <a:ext cx="1434900" cy="0"/>
          </a:xfrm>
          <a:prstGeom prst="straightConnector1">
            <a:avLst/>
          </a:prstGeom>
          <a:noFill/>
          <a:ln w="76200" cap="flat" cmpd="sng">
            <a:solidFill>
              <a:schemeClr val="accent4"/>
            </a:solidFill>
            <a:prstDash val="solid"/>
            <a:round/>
            <a:headEnd type="none" w="sm" len="sm"/>
            <a:tailEnd type="none" w="sm" len="sm"/>
          </a:ln>
        </p:spPr>
      </p:cxnSp>
      <p:sp>
        <p:nvSpPr>
          <p:cNvPr id="67" name="Google Shape;67;p8"/>
          <p:cNvSpPr/>
          <p:nvPr/>
        </p:nvSpPr>
        <p:spPr>
          <a:xfrm>
            <a:off x="12813129" y="4280019"/>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8"/>
          <p:cNvSpPr/>
          <p:nvPr/>
        </p:nvSpPr>
        <p:spPr>
          <a:xfrm>
            <a:off x="12813129" y="8137699"/>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9" name="Google Shape;69;p8"/>
          <p:cNvCxnSpPr/>
          <p:nvPr/>
        </p:nvCxnSpPr>
        <p:spPr>
          <a:xfrm>
            <a:off x="12289987" y="4058074"/>
            <a:ext cx="1434900" cy="0"/>
          </a:xfrm>
          <a:prstGeom prst="straightConnector1">
            <a:avLst/>
          </a:prstGeom>
          <a:noFill/>
          <a:ln w="76200" cap="flat" cmpd="sng">
            <a:solidFill>
              <a:schemeClr val="accent4"/>
            </a:solidFill>
            <a:prstDash val="solid"/>
            <a:round/>
            <a:headEnd type="none" w="sm" len="sm"/>
            <a:tailEnd type="none" w="sm" len="sm"/>
          </a:ln>
        </p:spPr>
      </p:cxnSp>
      <p:sp>
        <p:nvSpPr>
          <p:cNvPr id="70" name="Google Shape;70;p8"/>
          <p:cNvSpPr/>
          <p:nvPr/>
        </p:nvSpPr>
        <p:spPr>
          <a:xfrm>
            <a:off x="11953497" y="4685315"/>
            <a:ext cx="2168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8"/>
          <p:cNvSpPr/>
          <p:nvPr/>
        </p:nvSpPr>
        <p:spPr>
          <a:xfrm>
            <a:off x="10683399" y="8137699"/>
            <a:ext cx="388500" cy="410400"/>
          </a:xfrm>
          <a:prstGeom prst="ellipse">
            <a:avLst/>
          </a:prstGeom>
          <a:solidFill>
            <a:srgbClr val="D7E8AF"/>
          </a:solidFill>
          <a:ln w="9525"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8"/>
          <p:cNvSpPr/>
          <p:nvPr/>
        </p:nvSpPr>
        <p:spPr>
          <a:xfrm>
            <a:off x="11531196" y="864907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8"/>
          <p:cNvSpPr/>
          <p:nvPr/>
        </p:nvSpPr>
        <p:spPr>
          <a:xfrm>
            <a:off x="12289990" y="8649047"/>
            <a:ext cx="19395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4" name="Google Shape;74;p8"/>
          <p:cNvCxnSpPr/>
          <p:nvPr/>
        </p:nvCxnSpPr>
        <p:spPr>
          <a:xfrm>
            <a:off x="11523251" y="6163007"/>
            <a:ext cx="0" cy="1977900"/>
          </a:xfrm>
          <a:prstGeom prst="straightConnector1">
            <a:avLst/>
          </a:prstGeom>
          <a:noFill/>
          <a:ln w="76200" cap="flat" cmpd="sng">
            <a:solidFill>
              <a:schemeClr val="accent4"/>
            </a:solidFill>
            <a:prstDash val="solid"/>
            <a:round/>
            <a:headEnd type="none" w="sm" len="sm"/>
            <a:tailEnd type="none" w="sm" len="sm"/>
          </a:ln>
        </p:spPr>
      </p:cxnSp>
      <p:sp>
        <p:nvSpPr>
          <p:cNvPr id="75" name="Google Shape;75;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6" name="Google Shape;76;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7" name="Google Shape;77;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8" name="Google Shape;78;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9" name="Google Shape;79;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1"/>
                                        <p:tgtEl>
                                          <p:spTgt spid="69"/>
                                        </p:tgtEl>
                                      </p:cBhvr>
                                    </p:animEffec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1"/>
                                          </p:stCondLst>
                                        </p:cTn>
                                        <p:tgtEl>
                                          <p:spTgt spid="6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1"/>
                                          </p:stCondLst>
                                        </p:cTn>
                                        <p:tgtEl>
                                          <p:spTgt spid="5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childTnLst>
                                </p:cTn>
                              </p:par>
                              <p:par>
                                <p:cTn id="42" presetID="1" presetClass="exit" presetSubtype="0" fill="hold" nodeType="withEffect">
                                  <p:stCondLst>
                                    <p:cond delay="0"/>
                                  </p:stCondLst>
                                  <p:childTnLst>
                                    <p:set>
                                      <p:cBhvr>
                                        <p:cTn id="43" dur="1" fill="hold">
                                          <p:stCondLst>
                                            <p:cond delay="1"/>
                                          </p:stCondLst>
                                        </p:cTn>
                                        <p:tgtEl>
                                          <p:spTgt spid="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childTnLst>
                                </p:cTn>
                              </p:par>
                              <p:par>
                                <p:cTn id="49" presetID="1" presetClass="exit" presetSubtype="0" fill="hold" nodeType="withEffect">
                                  <p:stCondLst>
                                    <p:cond delay="0"/>
                                  </p:stCondLst>
                                  <p:childTnLst>
                                    <p:set>
                                      <p:cBhvr>
                                        <p:cTn id="50" dur="1" fill="hold">
                                          <p:stCondLst>
                                            <p:cond delay="1"/>
                                          </p:stCondLst>
                                        </p:cTn>
                                        <p:tgtEl>
                                          <p:spTgt spid="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1"/>
                                          </p:stCondLst>
                                        </p:cTn>
                                        <p:tgtEl>
                                          <p:spTgt spid="6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1"/>
                                          </p:stCondLst>
                                        </p:cTn>
                                        <p:tgtEl>
                                          <p:spTgt spid="6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1"/>
                                          </p:stCondLst>
                                        </p:cTn>
                                        <p:tgtEl>
                                          <p:spTgt spid="6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1"/>
                                          </p:stCondLst>
                                        </p:cTn>
                                        <p:tgtEl>
                                          <p:spTgt spid="7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1"/>
                                          </p:stCondLst>
                                        </p:cTn>
                                        <p:tgtEl>
                                          <p:spTgt spid="7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1"/>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9"/>
          <p:cNvGrpSpPr/>
          <p:nvPr/>
        </p:nvGrpSpPr>
        <p:grpSpPr>
          <a:xfrm>
            <a:off x="8367611" y="2655698"/>
            <a:ext cx="3979119" cy="2645839"/>
            <a:chOff x="5784675" y="818500"/>
            <a:chExt cx="2737800" cy="1941900"/>
          </a:xfrm>
        </p:grpSpPr>
        <p:sp>
          <p:nvSpPr>
            <p:cNvPr id="86" name="Google Shape;86;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300"/>
                <a:buFont typeface="Arial"/>
                <a:buNone/>
              </a:pPr>
              <a:r>
                <a:rPr lang="en" sz="6500" b="1" i="0" u="none" strike="noStrike" cap="none">
                  <a:solidFill>
                    <a:schemeClr val="accent1"/>
                  </a:solidFill>
                  <a:latin typeface="Poppins"/>
                  <a:ea typeface="Poppins"/>
                  <a:cs typeface="Poppins"/>
                  <a:sym typeface="Poppins"/>
                </a:rPr>
                <a:t>yellow</a:t>
              </a:r>
              <a:endParaRPr sz="6500" b="1" i="0" u="none" strike="noStrike" cap="none">
                <a:solidFill>
                  <a:schemeClr val="accent1"/>
                </a:solidFill>
                <a:latin typeface="Poppins"/>
                <a:ea typeface="Poppins"/>
                <a:cs typeface="Poppins"/>
                <a:sym typeface="Poppins"/>
              </a:endParaRPr>
            </a:p>
          </p:txBody>
        </p:sp>
      </p:grpSp>
      <p:grpSp>
        <p:nvGrpSpPr>
          <p:cNvPr id="88" name="Google Shape;88;p9"/>
          <p:cNvGrpSpPr/>
          <p:nvPr/>
        </p:nvGrpSpPr>
        <p:grpSpPr>
          <a:xfrm>
            <a:off x="13991543" y="2655723"/>
            <a:ext cx="4376373" cy="2645839"/>
            <a:chOff x="5784675" y="907452"/>
            <a:chExt cx="2737800" cy="1941900"/>
          </a:xfrm>
        </p:grpSpPr>
        <p:sp>
          <p:nvSpPr>
            <p:cNvPr id="89" name="Google Shape;89;p9"/>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9"/>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200"/>
                <a:buFont typeface="Arial"/>
                <a:buNone/>
              </a:pPr>
              <a:r>
                <a:rPr lang="en" sz="6500" b="1" i="0" u="none" strike="noStrike" cap="none">
                  <a:solidFill>
                    <a:schemeClr val="accent1"/>
                  </a:solidFill>
                  <a:latin typeface="Poppins"/>
                  <a:ea typeface="Poppins"/>
                  <a:cs typeface="Poppins"/>
                  <a:sym typeface="Poppins"/>
                </a:rPr>
                <a:t>window</a:t>
              </a:r>
              <a:endParaRPr sz="6500" b="1" i="0" u="none" strike="noStrike" cap="none">
                <a:solidFill>
                  <a:schemeClr val="accent1"/>
                </a:solidFill>
                <a:latin typeface="Poppins"/>
                <a:ea typeface="Poppins"/>
                <a:cs typeface="Poppins"/>
                <a:sym typeface="Poppins"/>
              </a:endParaRPr>
            </a:p>
          </p:txBody>
        </p:sp>
      </p:grpSp>
      <p:grpSp>
        <p:nvGrpSpPr>
          <p:cNvPr id="91" name="Google Shape;91;p9"/>
          <p:cNvGrpSpPr/>
          <p:nvPr/>
        </p:nvGrpSpPr>
        <p:grpSpPr>
          <a:xfrm>
            <a:off x="8367981" y="5563968"/>
            <a:ext cx="10001183" cy="3192289"/>
            <a:chOff x="5784675" y="818500"/>
            <a:chExt cx="2737800" cy="1941900"/>
          </a:xfrm>
        </p:grpSpPr>
        <p:sp>
          <p:nvSpPr>
            <p:cNvPr id="92" name="Google Shape;92;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5800" b="1" i="0" u="none" strike="noStrike" cap="none">
                  <a:solidFill>
                    <a:schemeClr val="accent1"/>
                  </a:solidFill>
                  <a:latin typeface="Poppins"/>
                  <a:ea typeface="Poppins"/>
                  <a:cs typeface="Poppins"/>
                  <a:sym typeface="Poppins"/>
                </a:rPr>
                <a:t>Go slow, but follow that fellow!</a:t>
              </a:r>
              <a:endParaRPr sz="5800" b="1" i="0" u="none" strike="noStrike" cap="none">
                <a:solidFill>
                  <a:schemeClr val="accent1"/>
                </a:solidFill>
                <a:latin typeface="Poppins"/>
                <a:ea typeface="Poppins"/>
                <a:cs typeface="Poppins"/>
                <a:sym typeface="Poppins"/>
              </a:endParaRPr>
            </a:p>
          </p:txBody>
        </p:sp>
      </p:grpSp>
      <p:cxnSp>
        <p:nvCxnSpPr>
          <p:cNvPr id="94" name="Google Shape;94;p9"/>
          <p:cNvCxnSpPr/>
          <p:nvPr/>
        </p:nvCxnSpPr>
        <p:spPr>
          <a:xfrm>
            <a:off x="16842149" y="4581199"/>
            <a:ext cx="984300" cy="0"/>
          </a:xfrm>
          <a:prstGeom prst="straightConnector1">
            <a:avLst/>
          </a:prstGeom>
          <a:noFill/>
          <a:ln w="76200" cap="flat" cmpd="sng">
            <a:solidFill>
              <a:schemeClr val="accent4"/>
            </a:solidFill>
            <a:prstDash val="solid"/>
            <a:round/>
            <a:headEnd type="none" w="sm" len="sm"/>
            <a:tailEnd type="none" w="sm" len="sm"/>
          </a:ln>
        </p:spPr>
      </p:cxnSp>
      <p:sp>
        <p:nvSpPr>
          <p:cNvPr id="95" name="Google Shape;95;p9"/>
          <p:cNvSpPr/>
          <p:nvPr/>
        </p:nvSpPr>
        <p:spPr>
          <a:xfrm>
            <a:off x="11032034" y="4662153"/>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9"/>
          <p:cNvSpPr/>
          <p:nvPr/>
        </p:nvSpPr>
        <p:spPr>
          <a:xfrm>
            <a:off x="17169865" y="4662153"/>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7" name="Google Shape;97;p9"/>
          <p:cNvCxnSpPr/>
          <p:nvPr/>
        </p:nvCxnSpPr>
        <p:spPr>
          <a:xfrm>
            <a:off x="10704318" y="4581199"/>
            <a:ext cx="984300" cy="0"/>
          </a:xfrm>
          <a:prstGeom prst="straightConnector1">
            <a:avLst/>
          </a:prstGeom>
          <a:noFill/>
          <a:ln w="76200" cap="flat" cmpd="sng">
            <a:solidFill>
              <a:schemeClr val="accent4"/>
            </a:solidFill>
            <a:prstDash val="solid"/>
            <a:round/>
            <a:headEnd type="none" w="sm" len="sm"/>
            <a:tailEnd type="none" w="sm" len="sm"/>
          </a:ln>
        </p:spPr>
      </p:cxnSp>
      <p:sp>
        <p:nvSpPr>
          <p:cNvPr id="98" name="Google Shape;98;p9"/>
          <p:cNvSpPr/>
          <p:nvPr/>
        </p:nvSpPr>
        <p:spPr>
          <a:xfrm>
            <a:off x="9539136" y="4662153"/>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9" name="Google Shape;99;p9"/>
          <p:cNvSpPr/>
          <p:nvPr/>
        </p:nvSpPr>
        <p:spPr>
          <a:xfrm>
            <a:off x="15206465" y="4662153"/>
            <a:ext cx="330000" cy="349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0" name="Google Shape;100;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1" name="Google Shape;101;p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02" name="Google Shape;102;p9"/>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03" name="Google Shape;103;p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04" name="Google Shape;104;p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5" name="Google Shape;105;p9"/>
          <p:cNvPicPr preferRelativeResize="0"/>
          <p:nvPr/>
        </p:nvPicPr>
        <p:blipFill rotWithShape="1">
          <a:blip r:embed="rId5">
            <a:alphaModFix/>
          </a:blip>
          <a:srcRect/>
          <a:stretch/>
        </p:blipFill>
        <p:spPr>
          <a:xfrm>
            <a:off x="16174150" y="89409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1000"/>
                                        <p:tgtEl>
                                          <p:spTgt spid="85"/>
                                        </p:tgtEl>
                                        <p:attrNameLst>
                                          <p:attrName>ppt_w</p:attrName>
                                        </p:attrNameLst>
                                      </p:cBhvr>
                                      <p:tavLst>
                                        <p:tav tm="0">
                                          <p:val>
                                            <p:strVal val="0"/>
                                          </p:val>
                                        </p:tav>
                                        <p:tav tm="100000">
                                          <p:val>
                                            <p:strVal val="#ppt_w"/>
                                          </p:val>
                                        </p:tav>
                                      </p:tavLst>
                                    </p:anim>
                                    <p:anim calcmode="lin" valueType="num">
                                      <p:cBhvr additive="base">
                                        <p:cTn id="13" dur="1000"/>
                                        <p:tgtEl>
                                          <p:spTgt spid="85"/>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additive="base">
                                        <p:cTn id="28" dur="1000"/>
                                        <p:tgtEl>
                                          <p:spTgt spid="88"/>
                                        </p:tgtEl>
                                        <p:attrNameLst>
                                          <p:attrName>ppt_w</p:attrName>
                                        </p:attrNameLst>
                                      </p:cBhvr>
                                      <p:tavLst>
                                        <p:tav tm="0">
                                          <p:val>
                                            <p:strVal val="0"/>
                                          </p:val>
                                        </p:tav>
                                        <p:tav tm="100000">
                                          <p:val>
                                            <p:strVal val="#ppt_w"/>
                                          </p:val>
                                        </p:tav>
                                      </p:tavLst>
                                    </p:anim>
                                    <p:anim calcmode="lin" valueType="num">
                                      <p:cBhvr additive="base">
                                        <p:cTn id="29" dur="1000"/>
                                        <p:tgtEl>
                                          <p:spTgt spid="88"/>
                                        </p:tgtEl>
                                        <p:attrNameLst>
                                          <p:attrName>ppt_h</p:attrName>
                                        </p:attrNameLst>
                                      </p:cBhvr>
                                      <p:tavLst>
                                        <p:tav tm="0">
                                          <p:val>
                                            <p:str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1"/>
                                        <p:tgtEl>
                                          <p:spTgt spid="9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1000"/>
                                        <p:tgtEl>
                                          <p:spTgt spid="91"/>
                                        </p:tgtEl>
                                        <p:attrNameLst>
                                          <p:attrName>ppt_w</p:attrName>
                                        </p:attrNameLst>
                                      </p:cBhvr>
                                      <p:tavLst>
                                        <p:tav tm="0">
                                          <p:val>
                                            <p:strVal val="0"/>
                                          </p:val>
                                        </p:tav>
                                        <p:tav tm="100000">
                                          <p:val>
                                            <p:strVal val="#ppt_w"/>
                                          </p:val>
                                        </p:tav>
                                      </p:tavLst>
                                    </p:anim>
                                    <p:anim calcmode="lin" valueType="num">
                                      <p:cBhvr additive="base">
                                        <p:cTn id="46" dur="10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p:nvPr/>
        </p:nvSpPr>
        <p:spPr>
          <a:xfrm>
            <a:off x="7482876" y="2380550"/>
            <a:ext cx="114270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200" b="1" i="0" u="none" strike="noStrike" cap="none" dirty="0">
                <a:solidFill>
                  <a:schemeClr val="accent1"/>
                </a:solidFill>
                <a:latin typeface="Poppins"/>
                <a:ea typeface="Poppins"/>
                <a:cs typeface="Poppins"/>
                <a:sym typeface="Poppins"/>
              </a:rPr>
              <a:t>fellow			snow</a:t>
            </a:r>
            <a:endParaRPr sz="112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200" b="1" i="0" u="none" strike="noStrike" cap="none" dirty="0">
                <a:solidFill>
                  <a:schemeClr val="accent1"/>
                </a:solidFill>
                <a:latin typeface="Poppins"/>
                <a:ea typeface="Poppins"/>
                <a:cs typeface="Poppins"/>
                <a:sym typeface="Poppins"/>
              </a:rPr>
              <a:t>follow			flow</a:t>
            </a:r>
            <a:endParaRPr sz="112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200" b="1" i="0" u="none" strike="noStrike" cap="none" dirty="0">
                <a:solidFill>
                  <a:schemeClr val="accent1"/>
                </a:solidFill>
                <a:latin typeface="Poppins"/>
                <a:ea typeface="Poppins"/>
                <a:cs typeface="Poppins"/>
                <a:sym typeface="Poppins"/>
              </a:rPr>
              <a:t>throw			owe</a:t>
            </a:r>
            <a:endParaRPr sz="112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endParaRPr sz="112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500" b="1" i="0" u="none" strike="noStrike" cap="none" dirty="0">
              <a:solidFill>
                <a:schemeClr val="accent1"/>
              </a:solidFill>
              <a:highlight>
                <a:srgbClr val="FFFFFF"/>
              </a:highlight>
              <a:latin typeface="Poppins"/>
              <a:ea typeface="Poppins"/>
              <a:cs typeface="Poppins"/>
              <a:sym typeface="Poppins"/>
            </a:endParaRPr>
          </a:p>
        </p:txBody>
      </p:sp>
      <p:sp>
        <p:nvSpPr>
          <p:cNvPr id="112" name="Google Shape;112;p10"/>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3" name="Google Shape;113;p10"/>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14" name="Google Shape;114;p10"/>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5" name="Google Shape;115;p10"/>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ppt_w</p:attrName>
                                        </p:attrNameLst>
                                      </p:cBhvr>
                                      <p:tavLst>
                                        <p:tav tm="0">
                                          <p:val>
                                            <p:strVal val="0"/>
                                          </p:val>
                                        </p:tav>
                                        <p:tav tm="100000">
                                          <p:val>
                                            <p:strVal val="#ppt_w"/>
                                          </p:val>
                                        </p:tav>
                                      </p:tavLst>
                                    </p:anim>
                                    <p:anim calcmode="lin" valueType="num">
                                      <p:cBhvr additive="base">
                                        <p:cTn id="8" dur="1000"/>
                                        <p:tgtEl>
                                          <p:spTgt spid="1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1"/>
          <p:cNvPicPr preferRelativeResize="0"/>
          <p:nvPr/>
        </p:nvPicPr>
        <p:blipFill rotWithShape="1">
          <a:blip r:embed="rId3">
            <a:alphaModFix/>
          </a:blip>
          <a:srcRect/>
          <a:stretch/>
        </p:blipFill>
        <p:spPr>
          <a:xfrm>
            <a:off x="7783321" y="3880880"/>
            <a:ext cx="4701742" cy="3549187"/>
          </a:xfrm>
          <a:prstGeom prst="rect">
            <a:avLst/>
          </a:prstGeom>
          <a:noFill/>
          <a:ln>
            <a:noFill/>
          </a:ln>
        </p:spPr>
      </p:pic>
      <p:pic>
        <p:nvPicPr>
          <p:cNvPr id="122" name="Google Shape;122;p11"/>
          <p:cNvPicPr preferRelativeResize="0"/>
          <p:nvPr/>
        </p:nvPicPr>
        <p:blipFill rotWithShape="1">
          <a:blip r:embed="rId4">
            <a:alphaModFix/>
          </a:blip>
          <a:srcRect/>
          <a:stretch/>
        </p:blipFill>
        <p:spPr>
          <a:xfrm>
            <a:off x="11289626" y="3894955"/>
            <a:ext cx="4701742" cy="4701742"/>
          </a:xfrm>
          <a:prstGeom prst="rect">
            <a:avLst/>
          </a:prstGeom>
          <a:noFill/>
          <a:ln>
            <a:noFill/>
          </a:ln>
        </p:spPr>
      </p:pic>
      <p:pic>
        <p:nvPicPr>
          <p:cNvPr id="123" name="Google Shape;123;p11"/>
          <p:cNvPicPr preferRelativeResize="0"/>
          <p:nvPr/>
        </p:nvPicPr>
        <p:blipFill rotWithShape="1">
          <a:blip r:embed="rId5">
            <a:alphaModFix/>
          </a:blip>
          <a:srcRect/>
          <a:stretch/>
        </p:blipFill>
        <p:spPr>
          <a:xfrm>
            <a:off x="14849421" y="3894955"/>
            <a:ext cx="4701742" cy="4701742"/>
          </a:xfrm>
          <a:prstGeom prst="rect">
            <a:avLst/>
          </a:prstGeom>
          <a:noFill/>
          <a:ln>
            <a:noFill/>
          </a:ln>
        </p:spPr>
      </p:pic>
      <p:sp>
        <p:nvSpPr>
          <p:cNvPr id="124" name="Google Shape;124;p11"/>
          <p:cNvSpPr txBox="1"/>
          <p:nvPr/>
        </p:nvSpPr>
        <p:spPr>
          <a:xfrm>
            <a:off x="7864574" y="36031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g</a:t>
            </a:r>
            <a:endParaRPr sz="12000" b="1" i="0" u="none" strike="noStrike" cap="none">
              <a:solidFill>
                <a:srgbClr val="000000"/>
              </a:solidFill>
              <a:latin typeface="Poppins"/>
              <a:ea typeface="Poppins"/>
              <a:cs typeface="Poppins"/>
              <a:sym typeface="Poppins"/>
            </a:endParaRPr>
          </a:p>
        </p:txBody>
      </p:sp>
      <p:sp>
        <p:nvSpPr>
          <p:cNvPr id="125" name="Google Shape;125;p11"/>
          <p:cNvSpPr txBox="1"/>
          <p:nvPr/>
        </p:nvSpPr>
        <p:spPr>
          <a:xfrm>
            <a:off x="15194153" y="39841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ow</a:t>
            </a:r>
            <a:endParaRPr sz="12000" b="1" i="0" u="none" strike="noStrike" cap="none">
              <a:solidFill>
                <a:srgbClr val="000000"/>
              </a:solidFill>
              <a:latin typeface="Poppins"/>
              <a:ea typeface="Poppins"/>
              <a:cs typeface="Poppins"/>
              <a:sym typeface="Poppins"/>
            </a:endParaRPr>
          </a:p>
        </p:txBody>
      </p:sp>
      <p:sp>
        <p:nvSpPr>
          <p:cNvPr id="126" name="Google Shape;126;p11"/>
          <p:cNvSpPr txBox="1"/>
          <p:nvPr/>
        </p:nvSpPr>
        <p:spPr>
          <a:xfrm>
            <a:off x="11709525" y="39841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l</a:t>
            </a:r>
            <a:endParaRPr sz="12000" b="1" i="0" u="none" strike="noStrike" cap="none">
              <a:solidFill>
                <a:srgbClr val="000000"/>
              </a:solidFill>
              <a:latin typeface="Poppins"/>
              <a:ea typeface="Poppins"/>
              <a:cs typeface="Poppins"/>
              <a:sym typeface="Poppins"/>
            </a:endParaRPr>
          </a:p>
        </p:txBody>
      </p:sp>
      <p:sp>
        <p:nvSpPr>
          <p:cNvPr id="127" name="Google Shape;127;p11"/>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8" name="Google Shape;128;p11"/>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29" name="Google Shape;129;p11"/>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30" name="Google Shape;130;p11"/>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1"/>
                                        <p:tgtEl>
                                          <p:spTgt spid="122"/>
                                        </p:tgtEl>
                                      </p:cBhvr>
                                    </p:animEffect>
                                  </p:childTnLst>
                                </p:cTn>
                              </p:par>
                              <p:par>
                                <p:cTn id="13" presetID="10"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1"/>
                                        <p:tgtEl>
                                          <p:spTgt spid="1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1"/>
                                        <p:tgtEl>
                                          <p:spTgt spid="123"/>
                                        </p:tgtEl>
                                      </p:cBhvr>
                                    </p:animEffect>
                                  </p:childTnLst>
                                </p:cTn>
                              </p:par>
                              <p:par>
                                <p:cTn id="21" presetID="10"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2"/>
          <p:cNvPicPr preferRelativeResize="0"/>
          <p:nvPr/>
        </p:nvPicPr>
        <p:blipFill rotWithShape="1">
          <a:blip r:embed="rId3">
            <a:alphaModFix/>
          </a:blip>
          <a:srcRect/>
          <a:stretch/>
        </p:blipFill>
        <p:spPr>
          <a:xfrm>
            <a:off x="7783296" y="3880880"/>
            <a:ext cx="4701742" cy="3549187"/>
          </a:xfrm>
          <a:prstGeom prst="rect">
            <a:avLst/>
          </a:prstGeom>
          <a:noFill/>
          <a:ln>
            <a:noFill/>
          </a:ln>
        </p:spPr>
      </p:pic>
      <p:pic>
        <p:nvPicPr>
          <p:cNvPr id="137" name="Google Shape;137;p12"/>
          <p:cNvPicPr preferRelativeResize="0"/>
          <p:nvPr/>
        </p:nvPicPr>
        <p:blipFill rotWithShape="1">
          <a:blip r:embed="rId4">
            <a:alphaModFix/>
          </a:blip>
          <a:srcRect/>
          <a:stretch/>
        </p:blipFill>
        <p:spPr>
          <a:xfrm>
            <a:off x="11289601" y="3894955"/>
            <a:ext cx="4701742" cy="4701742"/>
          </a:xfrm>
          <a:prstGeom prst="rect">
            <a:avLst/>
          </a:prstGeom>
          <a:noFill/>
          <a:ln>
            <a:noFill/>
          </a:ln>
        </p:spPr>
      </p:pic>
      <p:pic>
        <p:nvPicPr>
          <p:cNvPr id="138" name="Google Shape;138;p12"/>
          <p:cNvPicPr preferRelativeResize="0"/>
          <p:nvPr/>
        </p:nvPicPr>
        <p:blipFill rotWithShape="1">
          <a:blip r:embed="rId5">
            <a:alphaModFix/>
          </a:blip>
          <a:srcRect/>
          <a:stretch/>
        </p:blipFill>
        <p:spPr>
          <a:xfrm>
            <a:off x="14849396" y="3894955"/>
            <a:ext cx="4701742" cy="4701742"/>
          </a:xfrm>
          <a:prstGeom prst="rect">
            <a:avLst/>
          </a:prstGeom>
          <a:noFill/>
          <a:ln>
            <a:noFill/>
          </a:ln>
        </p:spPr>
      </p:pic>
      <p:sp>
        <p:nvSpPr>
          <p:cNvPr id="139" name="Google Shape;139;p12"/>
          <p:cNvSpPr txBox="1"/>
          <p:nvPr/>
        </p:nvSpPr>
        <p:spPr>
          <a:xfrm>
            <a:off x="7864549" y="3951507"/>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f</a:t>
            </a:r>
            <a:endParaRPr sz="12000" b="1" i="0" u="none" strike="noStrike" cap="none">
              <a:solidFill>
                <a:srgbClr val="000000"/>
              </a:solidFill>
              <a:latin typeface="Poppins"/>
              <a:ea typeface="Poppins"/>
              <a:cs typeface="Poppins"/>
              <a:sym typeface="Poppins"/>
            </a:endParaRPr>
          </a:p>
        </p:txBody>
      </p:sp>
      <p:sp>
        <p:nvSpPr>
          <p:cNvPr id="140" name="Google Shape;140;p12"/>
          <p:cNvSpPr txBox="1"/>
          <p:nvPr/>
        </p:nvSpPr>
        <p:spPr>
          <a:xfrm>
            <a:off x="15215778" y="3951507"/>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ow</a:t>
            </a:r>
            <a:endParaRPr sz="12000" b="1" i="0" u="none" strike="noStrike" cap="none">
              <a:solidFill>
                <a:srgbClr val="000000"/>
              </a:solidFill>
              <a:latin typeface="Poppins"/>
              <a:ea typeface="Poppins"/>
              <a:cs typeface="Poppins"/>
              <a:sym typeface="Poppins"/>
            </a:endParaRPr>
          </a:p>
        </p:txBody>
      </p:sp>
      <p:sp>
        <p:nvSpPr>
          <p:cNvPr id="141" name="Google Shape;141;p12"/>
          <p:cNvSpPr txBox="1"/>
          <p:nvPr/>
        </p:nvSpPr>
        <p:spPr>
          <a:xfrm>
            <a:off x="11709500" y="3951507"/>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l</a:t>
            </a:r>
            <a:endParaRPr sz="12000" b="1" i="0" u="none" strike="noStrike" cap="none">
              <a:solidFill>
                <a:srgbClr val="000000"/>
              </a:solidFill>
              <a:latin typeface="Poppins"/>
              <a:ea typeface="Poppins"/>
              <a:cs typeface="Poppins"/>
              <a:sym typeface="Poppins"/>
            </a:endParaRPr>
          </a:p>
        </p:txBody>
      </p:sp>
      <p:sp>
        <p:nvSpPr>
          <p:cNvPr id="142" name="Google Shape;142;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43" name="Google Shape;143;p12"/>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44" name="Google Shape;144;p12"/>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1"/>
                                        <p:tgtEl>
                                          <p:spTgt spid="137"/>
                                        </p:tgtEl>
                                      </p:cBhvr>
                                    </p:animEffect>
                                  </p:childTnLst>
                                </p:cTn>
                              </p:par>
                              <p:par>
                                <p:cTn id="13" presetID="10"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1"/>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1"/>
                                        <p:tgtEl>
                                          <p:spTgt spid="138"/>
                                        </p:tgtEl>
                                      </p:cBhvr>
                                    </p:animEffect>
                                  </p:childTnLst>
                                </p:cTn>
                              </p:par>
                              <p:par>
                                <p:cTn id="21" presetID="10"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fade">
                                      <p:cBhvr>
                                        <p:cTn id="23" dur="1"/>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3"/>
          <p:cNvPicPr preferRelativeResize="0"/>
          <p:nvPr/>
        </p:nvPicPr>
        <p:blipFill rotWithShape="1">
          <a:blip r:embed="rId3">
            <a:alphaModFix/>
          </a:blip>
          <a:srcRect/>
          <a:stretch/>
        </p:blipFill>
        <p:spPr>
          <a:xfrm>
            <a:off x="7925222" y="2059076"/>
            <a:ext cx="4231572" cy="3194488"/>
          </a:xfrm>
          <a:prstGeom prst="rect">
            <a:avLst/>
          </a:prstGeom>
          <a:noFill/>
          <a:ln>
            <a:noFill/>
          </a:ln>
        </p:spPr>
      </p:pic>
      <p:pic>
        <p:nvPicPr>
          <p:cNvPr id="151" name="Google Shape;151;p13"/>
          <p:cNvPicPr preferRelativeResize="0"/>
          <p:nvPr/>
        </p:nvPicPr>
        <p:blipFill rotWithShape="1">
          <a:blip r:embed="rId4">
            <a:alphaModFix/>
          </a:blip>
          <a:srcRect/>
          <a:stretch/>
        </p:blipFill>
        <p:spPr>
          <a:xfrm>
            <a:off x="11080895" y="2071743"/>
            <a:ext cx="4231572" cy="4231859"/>
          </a:xfrm>
          <a:prstGeom prst="rect">
            <a:avLst/>
          </a:prstGeom>
          <a:noFill/>
          <a:ln>
            <a:noFill/>
          </a:ln>
        </p:spPr>
      </p:pic>
      <p:pic>
        <p:nvPicPr>
          <p:cNvPr id="152" name="Google Shape;152;p13"/>
          <p:cNvPicPr preferRelativeResize="0"/>
          <p:nvPr/>
        </p:nvPicPr>
        <p:blipFill rotWithShape="1">
          <a:blip r:embed="rId5">
            <a:alphaModFix/>
          </a:blip>
          <a:srcRect/>
          <a:stretch/>
        </p:blipFill>
        <p:spPr>
          <a:xfrm>
            <a:off x="14284708" y="2071743"/>
            <a:ext cx="4231572" cy="4231859"/>
          </a:xfrm>
          <a:prstGeom prst="rect">
            <a:avLst/>
          </a:prstGeom>
          <a:noFill/>
          <a:ln>
            <a:noFill/>
          </a:ln>
        </p:spPr>
      </p:pic>
      <p:sp>
        <p:nvSpPr>
          <p:cNvPr id="153" name="Google Shape;153;p13"/>
          <p:cNvSpPr txBox="1"/>
          <p:nvPr/>
        </p:nvSpPr>
        <p:spPr>
          <a:xfrm>
            <a:off x="7998350" y="1855922"/>
            <a:ext cx="3155400" cy="2661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c</a:t>
            </a:r>
            <a:endParaRPr sz="12000" b="1" i="0" u="none" strike="noStrike" cap="none">
              <a:solidFill>
                <a:srgbClr val="000000"/>
              </a:solidFill>
              <a:latin typeface="Poppins"/>
              <a:ea typeface="Poppins"/>
              <a:cs typeface="Poppins"/>
              <a:sym typeface="Poppins"/>
            </a:endParaRPr>
          </a:p>
        </p:txBody>
      </p:sp>
      <p:sp>
        <p:nvSpPr>
          <p:cNvPr id="154" name="Google Shape;154;p13"/>
          <p:cNvSpPr txBox="1"/>
          <p:nvPr/>
        </p:nvSpPr>
        <p:spPr>
          <a:xfrm>
            <a:off x="14614452" y="1855922"/>
            <a:ext cx="3155400" cy="2661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ow</a:t>
            </a:r>
            <a:endParaRPr sz="12000" b="1" i="0" u="none" strike="noStrike" cap="none">
              <a:solidFill>
                <a:srgbClr val="000000"/>
              </a:solidFill>
              <a:latin typeface="Poppins"/>
              <a:ea typeface="Poppins"/>
              <a:cs typeface="Poppins"/>
              <a:sym typeface="Poppins"/>
            </a:endParaRPr>
          </a:p>
        </p:txBody>
      </p:sp>
      <p:sp>
        <p:nvSpPr>
          <p:cNvPr id="155" name="Google Shape;155;p13"/>
          <p:cNvSpPr txBox="1"/>
          <p:nvPr/>
        </p:nvSpPr>
        <p:spPr>
          <a:xfrm>
            <a:off x="11458803" y="1855922"/>
            <a:ext cx="3155400" cy="2661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Questrial"/>
                <a:ea typeface="Questrial"/>
                <a:cs typeface="Questrial"/>
                <a:sym typeface="Questrial"/>
              </a:rPr>
              <a:t>r</a:t>
            </a:r>
            <a:endParaRPr sz="12000" b="1" i="0" u="none" strike="noStrike" cap="none">
              <a:solidFill>
                <a:srgbClr val="000000"/>
              </a:solidFill>
              <a:latin typeface="Questrial"/>
              <a:ea typeface="Questrial"/>
              <a:cs typeface="Questrial"/>
              <a:sym typeface="Questrial"/>
            </a:endParaRPr>
          </a:p>
        </p:txBody>
      </p:sp>
      <p:pic>
        <p:nvPicPr>
          <p:cNvPr id="156" name="Google Shape;156;p13"/>
          <p:cNvPicPr preferRelativeResize="0"/>
          <p:nvPr/>
        </p:nvPicPr>
        <p:blipFill rotWithShape="1">
          <a:blip r:embed="rId3">
            <a:alphaModFix/>
          </a:blip>
          <a:srcRect/>
          <a:stretch/>
        </p:blipFill>
        <p:spPr>
          <a:xfrm>
            <a:off x="7901127" y="6485159"/>
            <a:ext cx="4231572" cy="3194488"/>
          </a:xfrm>
          <a:prstGeom prst="rect">
            <a:avLst/>
          </a:prstGeom>
          <a:noFill/>
          <a:ln>
            <a:noFill/>
          </a:ln>
        </p:spPr>
      </p:pic>
      <p:pic>
        <p:nvPicPr>
          <p:cNvPr id="157" name="Google Shape;157;p13"/>
          <p:cNvPicPr preferRelativeResize="0"/>
          <p:nvPr/>
        </p:nvPicPr>
        <p:blipFill rotWithShape="1">
          <a:blip r:embed="rId4">
            <a:alphaModFix/>
          </a:blip>
          <a:srcRect/>
          <a:stretch/>
        </p:blipFill>
        <p:spPr>
          <a:xfrm>
            <a:off x="11056799" y="6497827"/>
            <a:ext cx="4231572" cy="4231859"/>
          </a:xfrm>
          <a:prstGeom prst="rect">
            <a:avLst/>
          </a:prstGeom>
          <a:noFill/>
          <a:ln>
            <a:noFill/>
          </a:ln>
        </p:spPr>
      </p:pic>
      <p:pic>
        <p:nvPicPr>
          <p:cNvPr id="158" name="Google Shape;158;p13"/>
          <p:cNvPicPr preferRelativeResize="0"/>
          <p:nvPr/>
        </p:nvPicPr>
        <p:blipFill rotWithShape="1">
          <a:blip r:embed="rId5">
            <a:alphaModFix/>
          </a:blip>
          <a:srcRect/>
          <a:stretch/>
        </p:blipFill>
        <p:spPr>
          <a:xfrm>
            <a:off x="14260613" y="6497827"/>
            <a:ext cx="4231572" cy="4231859"/>
          </a:xfrm>
          <a:prstGeom prst="rect">
            <a:avLst/>
          </a:prstGeom>
          <a:noFill/>
          <a:ln>
            <a:noFill/>
          </a:ln>
        </p:spPr>
      </p:pic>
      <p:sp>
        <p:nvSpPr>
          <p:cNvPr id="159" name="Google Shape;159;p13"/>
          <p:cNvSpPr txBox="1"/>
          <p:nvPr/>
        </p:nvSpPr>
        <p:spPr>
          <a:xfrm>
            <a:off x="7996022" y="6303779"/>
            <a:ext cx="3155400" cy="2661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s</a:t>
            </a:r>
            <a:endParaRPr sz="12000" b="1" i="0" u="none" strike="noStrike" cap="none">
              <a:solidFill>
                <a:srgbClr val="000000"/>
              </a:solidFill>
              <a:latin typeface="Poppins"/>
              <a:ea typeface="Poppins"/>
              <a:cs typeface="Poppins"/>
              <a:sym typeface="Poppins"/>
            </a:endParaRPr>
          </a:p>
        </p:txBody>
      </p:sp>
      <p:sp>
        <p:nvSpPr>
          <p:cNvPr id="160" name="Google Shape;160;p13"/>
          <p:cNvSpPr txBox="1"/>
          <p:nvPr/>
        </p:nvSpPr>
        <p:spPr>
          <a:xfrm>
            <a:off x="14612124" y="6303779"/>
            <a:ext cx="3155400" cy="2661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ow</a:t>
            </a:r>
            <a:endParaRPr sz="12000" b="1" i="0" u="none" strike="noStrike" cap="none">
              <a:solidFill>
                <a:srgbClr val="000000"/>
              </a:solidFill>
              <a:latin typeface="Poppins"/>
              <a:ea typeface="Poppins"/>
              <a:cs typeface="Poppins"/>
              <a:sym typeface="Poppins"/>
            </a:endParaRPr>
          </a:p>
        </p:txBody>
      </p:sp>
      <p:sp>
        <p:nvSpPr>
          <p:cNvPr id="161" name="Google Shape;161;p13"/>
          <p:cNvSpPr txBox="1"/>
          <p:nvPr/>
        </p:nvSpPr>
        <p:spPr>
          <a:xfrm>
            <a:off x="11456475" y="6303779"/>
            <a:ext cx="3155400" cy="2661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000" b="1" i="0" u="none" strike="noStrike" cap="none">
                <a:solidFill>
                  <a:schemeClr val="lt1"/>
                </a:solidFill>
                <a:latin typeface="Poppins"/>
                <a:ea typeface="Poppins"/>
                <a:cs typeface="Poppins"/>
                <a:sym typeface="Poppins"/>
              </a:rPr>
              <a:t>l</a:t>
            </a:r>
            <a:endParaRPr sz="12000" b="1" i="0" u="none" strike="noStrike" cap="none">
              <a:solidFill>
                <a:srgbClr val="000000"/>
              </a:solidFill>
              <a:latin typeface="Poppins"/>
              <a:ea typeface="Poppins"/>
              <a:cs typeface="Poppins"/>
              <a:sym typeface="Poppins"/>
            </a:endParaRPr>
          </a:p>
        </p:txBody>
      </p:sp>
      <p:sp>
        <p:nvSpPr>
          <p:cNvPr id="162" name="Google Shape;162;p13"/>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63" name="Google Shape;163;p13"/>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64" name="Google Shape;164;p13"/>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1"/>
                                        <p:tgtEl>
                                          <p:spTgt spid="151"/>
                                        </p:tgtEl>
                                      </p:cBhvr>
                                    </p:animEffect>
                                  </p:childTnLst>
                                </p:cTn>
                              </p:par>
                              <p:par>
                                <p:cTn id="13" presetID="10" presetClass="entr" presetSubtype="0"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1"/>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1"/>
                                        <p:tgtEl>
                                          <p:spTgt spid="152"/>
                                        </p:tgtEl>
                                      </p:cBhvr>
                                    </p:animEffect>
                                  </p:childTnLst>
                                </p:cTn>
                              </p:par>
                              <p:par>
                                <p:cTn id="21" presetID="10" presetClass="entr" presetSubtype="0" fill="hold" nodeType="with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fade">
                                      <p:cBhvr>
                                        <p:cTn id="23" dur="1"/>
                                        <p:tgtEl>
                                          <p:spTgt spid="15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1000"/>
                                        <p:tgtEl>
                                          <p:spTgt spid="156"/>
                                        </p:tgtEl>
                                      </p:cBhvr>
                                    </p:animEffect>
                                  </p:childTnLst>
                                </p:cTn>
                              </p:par>
                              <p:par>
                                <p:cTn id="29" presetID="10"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1000"/>
                                        <p:tgtEl>
                                          <p:spTgt spid="157"/>
                                        </p:tgtEl>
                                      </p:cBhvr>
                                    </p:animEffect>
                                  </p:childTnLst>
                                </p:cTn>
                              </p:par>
                              <p:par>
                                <p:cTn id="32" presetID="10" presetClass="entr" presetSubtype="0" fill="hold"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14"/>
          <p:cNvGrpSpPr/>
          <p:nvPr/>
        </p:nvGrpSpPr>
        <p:grpSpPr>
          <a:xfrm>
            <a:off x="7641114" y="4570514"/>
            <a:ext cx="5541581" cy="2949746"/>
            <a:chOff x="5784675" y="818500"/>
            <a:chExt cx="2737800" cy="1941900"/>
          </a:xfrm>
        </p:grpSpPr>
        <p:sp>
          <p:nvSpPr>
            <p:cNvPr id="171" name="Google Shape;171;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2" name="Google Shape;172;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000" b="1" i="0" u="none" strike="noStrike" cap="none">
                  <a:solidFill>
                    <a:schemeClr val="accent2"/>
                  </a:solidFill>
                  <a:latin typeface="Poppins"/>
                  <a:ea typeface="Poppins"/>
                  <a:cs typeface="Poppins"/>
                  <a:sym typeface="Poppins"/>
                </a:rPr>
                <a:t>should</a:t>
              </a:r>
              <a:endParaRPr sz="9000" b="1" i="0" u="none" strike="noStrike" cap="none">
                <a:solidFill>
                  <a:schemeClr val="accent2"/>
                </a:solidFill>
                <a:latin typeface="Poppins"/>
                <a:ea typeface="Poppins"/>
                <a:cs typeface="Poppins"/>
                <a:sym typeface="Poppins"/>
              </a:endParaRPr>
            </a:p>
          </p:txBody>
        </p:sp>
      </p:grpSp>
      <p:grpSp>
        <p:nvGrpSpPr>
          <p:cNvPr id="173" name="Google Shape;173;p14"/>
          <p:cNvGrpSpPr/>
          <p:nvPr/>
        </p:nvGrpSpPr>
        <p:grpSpPr>
          <a:xfrm>
            <a:off x="13953021" y="4570514"/>
            <a:ext cx="5541581" cy="2949746"/>
            <a:chOff x="5784675" y="818500"/>
            <a:chExt cx="2737800" cy="1941900"/>
          </a:xfrm>
        </p:grpSpPr>
        <p:sp>
          <p:nvSpPr>
            <p:cNvPr id="174" name="Google Shape;174;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5" name="Google Shape;175;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000" b="1" i="0" u="none" strike="noStrike" cap="none">
                  <a:solidFill>
                    <a:schemeClr val="accent2"/>
                  </a:solidFill>
                  <a:latin typeface="Poppins"/>
                  <a:ea typeface="Poppins"/>
                  <a:cs typeface="Poppins"/>
                  <a:sym typeface="Poppins"/>
                </a:rPr>
                <a:t>could</a:t>
              </a:r>
              <a:endParaRPr sz="9000" b="1" i="0" u="none" strike="noStrike" cap="none">
                <a:solidFill>
                  <a:schemeClr val="accent2"/>
                </a:solidFill>
                <a:latin typeface="Poppins"/>
                <a:ea typeface="Poppins"/>
                <a:cs typeface="Poppins"/>
                <a:sym typeface="Poppins"/>
              </a:endParaRPr>
            </a:p>
          </p:txBody>
        </p:sp>
      </p:grpSp>
      <p:sp>
        <p:nvSpPr>
          <p:cNvPr id="176" name="Google Shape;176;p14"/>
          <p:cNvSpPr/>
          <p:nvPr/>
        </p:nvSpPr>
        <p:spPr>
          <a:xfrm>
            <a:off x="9846103" y="5556592"/>
            <a:ext cx="1487400" cy="1188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7" name="Google Shape;177;p14"/>
          <p:cNvSpPr/>
          <p:nvPr/>
        </p:nvSpPr>
        <p:spPr>
          <a:xfrm>
            <a:off x="15876304" y="5556592"/>
            <a:ext cx="1487400" cy="1188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8" name="Google Shape;178;p14"/>
          <p:cNvSpPr/>
          <p:nvPr/>
        </p:nvSpPr>
        <p:spPr>
          <a:xfrm>
            <a:off x="11333285" y="5556592"/>
            <a:ext cx="262800" cy="1188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9" name="Google Shape;179;p14"/>
          <p:cNvSpPr/>
          <p:nvPr/>
        </p:nvSpPr>
        <p:spPr>
          <a:xfrm>
            <a:off x="17363486" y="5556592"/>
            <a:ext cx="262800" cy="1188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0" name="Google Shape;180;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1" name="Google Shape;181;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82" name="Google Shape;182;p14"/>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83" name="Google Shape;183;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84" name="Google Shape;184;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1000"/>
                                        <p:tgtEl>
                                          <p:spTgt spid="170"/>
                                        </p:tgtEl>
                                        <p:attrNameLst>
                                          <p:attrName>ppt_w</p:attrName>
                                        </p:attrNameLst>
                                      </p:cBhvr>
                                      <p:tavLst>
                                        <p:tav tm="0">
                                          <p:val>
                                            <p:strVal val="0"/>
                                          </p:val>
                                        </p:tav>
                                        <p:tav tm="100000">
                                          <p:val>
                                            <p:strVal val="#ppt_w"/>
                                          </p:val>
                                        </p:tav>
                                      </p:tavLst>
                                    </p:anim>
                                    <p:anim calcmode="lin" valueType="num">
                                      <p:cBhvr additive="base">
                                        <p:cTn id="8" dur="1000"/>
                                        <p:tgtEl>
                                          <p:spTgt spid="17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additive="base">
                                        <p:cTn id="11" dur="1000"/>
                                        <p:tgtEl>
                                          <p:spTgt spid="173"/>
                                        </p:tgtEl>
                                        <p:attrNameLst>
                                          <p:attrName>ppt_w</p:attrName>
                                        </p:attrNameLst>
                                      </p:cBhvr>
                                      <p:tavLst>
                                        <p:tav tm="0">
                                          <p:val>
                                            <p:strVal val="0"/>
                                          </p:val>
                                        </p:tav>
                                        <p:tav tm="100000">
                                          <p:val>
                                            <p:strVal val="#ppt_w"/>
                                          </p:val>
                                        </p:tav>
                                      </p:tavLst>
                                    </p:anim>
                                    <p:anim calcmode="lin" valueType="num">
                                      <p:cBhvr additive="base">
                                        <p:cTn id="12" dur="1000"/>
                                        <p:tgtEl>
                                          <p:spTgt spid="173"/>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1"/>
                                        <p:tgtEl>
                                          <p:spTgt spid="176"/>
                                        </p:tgtEl>
                                      </p:cBhvr>
                                    </p:animEffect>
                                  </p:childTnLst>
                                </p:cTn>
                              </p:par>
                              <p:par>
                                <p:cTn id="18" presetID="1" presetClass="entr" presetSubtype="0" fill="hold" nodeType="withEffect">
                                  <p:stCondLst>
                                    <p:cond delay="0"/>
                                  </p:stCondLst>
                                  <p:childTnLst>
                                    <p:set>
                                      <p:cBhvr>
                                        <p:cTn id="19" dur="1" fill="hold">
                                          <p:stCondLst>
                                            <p:cond delay="0"/>
                                          </p:stCondLst>
                                        </p:cTn>
                                        <p:tgtEl>
                                          <p:spTgt spid="17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17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
                                          </p:stCondLst>
                                        </p:cTn>
                                        <p:tgtEl>
                                          <p:spTgt spid="17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17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1"/>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2758</Words>
  <Application>Microsoft Office PowerPoint</Application>
  <PresentationFormat>Custom</PresentationFormat>
  <Paragraphs>198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Poppins</vt:lpstr>
      <vt:lpstr>Arial</vt:lpstr>
      <vt:lpstr>Calibri</vt:lpstr>
      <vt:lpstr>Questrial</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2024-07-24T20:20:06Z</dcterms:modified>
</cp:coreProperties>
</file>