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7275" cy="11310938"/>
  <p:notesSz cx="6858000" cy="9144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04">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821" y="48"/>
      </p:cViewPr>
      <p:guideLst>
        <p:guide orient="horz" pos="5904"/>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 name="Google Shape;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Welcome to Level C, Unit 4! In this Level, we'll be looking at r controlled vowels and all the ways to make the long vowels, even more than in Level B. Today, we'll look at decoding and spelling words with the spelling pattern o-r.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o-r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is called an r controlled vowel. The r, changes the sound of the o. Together, they make the sound /or/ like a </a:t>
            </a:r>
            <a:r>
              <a:rPr lang="en" sz="1200" i="1">
                <a:solidFill>
                  <a:schemeClr val="dk1"/>
                </a:solidFill>
                <a:latin typeface="Poppins"/>
                <a:ea typeface="Poppins"/>
                <a:cs typeface="Poppins"/>
                <a:sym typeface="Poppins"/>
              </a:rPr>
              <a:t>h</a:t>
            </a:r>
            <a:r>
              <a:rPr lang="en" sz="1200" i="1" u="sng">
                <a:solidFill>
                  <a:schemeClr val="dk1"/>
                </a:solidFill>
                <a:latin typeface="Poppins"/>
                <a:ea typeface="Poppins"/>
                <a:cs typeface="Poppins"/>
                <a:sym typeface="Poppins"/>
              </a:rPr>
              <a:t>or</a:t>
            </a:r>
            <a:r>
              <a:rPr lang="en" sz="1200" i="1">
                <a:solidFill>
                  <a:schemeClr val="dk1"/>
                </a:solidFill>
                <a:latin typeface="Poppins"/>
                <a:ea typeface="Poppins"/>
                <a:cs typeface="Poppins"/>
                <a:sym typeface="Poppins"/>
              </a:rPr>
              <a:t>se</a:t>
            </a:r>
            <a:r>
              <a:rPr lang="en" sz="1200">
                <a:solidFill>
                  <a:schemeClr val="dk1"/>
                </a:solidFill>
                <a:latin typeface="Poppins"/>
                <a:ea typeface="Poppins"/>
                <a:cs typeface="Poppins"/>
                <a:sym typeface="Poppins"/>
              </a:rPr>
              <a:t> eating </a:t>
            </a:r>
            <a:r>
              <a:rPr lang="en" sz="1200" i="1">
                <a:solidFill>
                  <a:schemeClr val="dk1"/>
                </a:solidFill>
                <a:latin typeface="Poppins"/>
                <a:ea typeface="Poppins"/>
                <a:cs typeface="Poppins"/>
                <a:sym typeface="Poppins"/>
              </a:rPr>
              <a:t>c</a:t>
            </a:r>
            <a:r>
              <a:rPr lang="en" sz="1200" i="1" u="sng">
                <a:solidFill>
                  <a:schemeClr val="dk1"/>
                </a:solidFill>
                <a:latin typeface="Poppins"/>
                <a:ea typeface="Poppins"/>
                <a:cs typeface="Poppins"/>
                <a:sym typeface="Poppins"/>
              </a:rPr>
              <a:t>or</a:t>
            </a:r>
            <a:r>
              <a:rPr lang="en" sz="1200" i="1">
                <a:solidFill>
                  <a:schemeClr val="dk1"/>
                </a:solidFill>
                <a:latin typeface="Poppins"/>
                <a:ea typeface="Poppins"/>
                <a:cs typeface="Poppins"/>
                <a:sym typeface="Poppins"/>
              </a:rPr>
              <a:t>n</a:t>
            </a:r>
            <a:r>
              <a:rPr lang="en" sz="1200">
                <a:solidFill>
                  <a:schemeClr val="dk1"/>
                </a:solidFill>
                <a:latin typeface="Poppins"/>
                <a:ea typeface="Poppins"/>
                <a:cs typeface="Poppins"/>
                <a:sym typeface="Poppins"/>
              </a:rPr>
              <a:t>. For example, when we see corn, we say /k/ /or/ /n/ = corn. Say the sound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/or/.</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o-r says /or/ like </a:t>
            </a:r>
            <a:r>
              <a:rPr lang="en" sz="1200" i="1">
                <a:solidFill>
                  <a:schemeClr val="dk1"/>
                </a:solidFill>
                <a:latin typeface="Poppins"/>
                <a:ea typeface="Poppins"/>
                <a:cs typeface="Poppins"/>
                <a:sym typeface="Poppins"/>
              </a:rPr>
              <a:t>horse and corn</a:t>
            </a:r>
            <a:r>
              <a:rPr lang="en" sz="1200">
                <a:solidFill>
                  <a:schemeClr val="dk1"/>
                </a:solidFill>
                <a:latin typeface="Poppins"/>
                <a:ea typeface="Poppins"/>
                <a:cs typeface="Poppins"/>
                <a:sym typeface="Poppins"/>
              </a:rPr>
              <a:t>. Let's practice reading our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r-controlled vowel o-r, say /or/.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horse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o-r. Underline it! As you listen to me decode it, you can chop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 says /h/, o-r says /or/, s says /s/. There is an e on the end that does not have a sound. Let's blend it. /h/ /or/ /s/ = "horse".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horse</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corn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has the r-controlled vowel o. O-r says /or/. Let's blend this word. /k/ /or/ /n/ = "corn". Blend this word one more time.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O-r says /or/. Great thinking while blending the sounds today!</a:t>
            </a:r>
            <a:endParaRPr sz="1200" b="1">
              <a:solidFill>
                <a:schemeClr val="dk1"/>
              </a:solidFill>
              <a:latin typeface="Poppins"/>
              <a:ea typeface="Poppins"/>
              <a:cs typeface="Poppins"/>
              <a:sym typeface="Poppins"/>
            </a:endParaRPr>
          </a:p>
        </p:txBody>
      </p:sp>
      <p:sp>
        <p:nvSpPr>
          <p:cNvPr id="53" name="Google Shape;53;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4" name="Google Shape;54;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forth.</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an r controlled 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the o-r to show that it stays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know f says /f/, o-r says /or/, t-h says /th/. Let's blend them all together /f/ /or/ /th/ = "forth".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"forth".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fork.</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an r-controlled vowel, o-r.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"fork", /f/ /or/ /k/ = "fork".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The horse made a snort and then rode north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o-r says /or/. Those brains are growing!</a:t>
            </a:r>
            <a:endParaRPr sz="1200" b="1">
              <a:solidFill>
                <a:schemeClr val="dk1"/>
              </a:solidFill>
              <a:latin typeface="Poppins"/>
              <a:ea typeface="Poppins"/>
              <a:cs typeface="Poppins"/>
              <a:sym typeface="Poppins"/>
            </a:endParaRPr>
          </a:p>
        </p:txBody>
      </p:sp>
      <p:sp>
        <p:nvSpPr>
          <p:cNvPr id="78" name="Google Shape;78;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79" name="Google Shape;79;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form, hornet, orbit, storm, porch</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02" name="Google Shape;102;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3" name="Google Shape;103;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for</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for</a:t>
            </a:r>
            <a:r>
              <a:rPr lang="en" sz="1200">
                <a:solidFill>
                  <a:schemeClr val="dk1"/>
                </a:solidFill>
                <a:latin typeface="Poppins"/>
                <a:ea typeface="Poppins"/>
                <a:cs typeface="Poppins"/>
                <a:sym typeface="Poppins"/>
              </a:rPr>
              <a:t>. Let's listen to the sounds and match the sound to the correct letter. The word is "for". I hear /f/ /or/. I know that sound for /f/ = f, the sound for /or/ = or.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for </a:t>
            </a:r>
            <a:r>
              <a:rPr lang="en" sz="1200">
                <a:solidFill>
                  <a:schemeClr val="dk1"/>
                </a:solidFill>
                <a:latin typeface="Poppins"/>
                <a:ea typeface="Poppins"/>
                <a:cs typeface="Poppins"/>
                <a:sym typeface="Poppins"/>
              </a:rPr>
              <a:t>we write the letters f-o-r. We spell /f/ /or/ = f-o-r. </a:t>
            </a:r>
            <a:endParaRPr sz="1200">
              <a:solidFill>
                <a:schemeClr val="dk1"/>
              </a:solidFill>
              <a:latin typeface="Poppins"/>
              <a:ea typeface="Poppins"/>
              <a:cs typeface="Poppins"/>
              <a:sym typeface="Poppins"/>
            </a:endParaRPr>
          </a:p>
        </p:txBody>
      </p:sp>
      <p:sp>
        <p:nvSpPr>
          <p:cNvPr id="112" name="Google Shape;112;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3" name="Google Shape;113;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adding a k. What would the word be if we added a /k/ sound to "for"?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now we have the word "fork" spelled f-o-r-k. Let's substitute the /k/ for /th/. Let's determine what the new word is: /f/ /or/ /th/ = "forth". Now we need to decide how to spell /th/.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students some time to remember and write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Show me. Yes! "Forth" is spelled f-o-r-t-h. Great thinking! Awesome job spelling words today!</a:t>
            </a:r>
            <a:endParaRPr sz="1200">
              <a:solidFill>
                <a:schemeClr val="dk1"/>
              </a:solidFill>
              <a:latin typeface="Poppins"/>
              <a:ea typeface="Poppins"/>
              <a:cs typeface="Poppins"/>
              <a:sym typeface="Poppins"/>
            </a:endParaRPr>
          </a:p>
        </p:txBody>
      </p:sp>
      <p:sp>
        <p:nvSpPr>
          <p:cNvPr id="125" name="Google Shape;125;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26" name="Google Shape;126;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before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a 2 syllable word today that follows the rules! The first syllable is b-e. How do you read this?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the students to explain that in a open syllable, the vowel says its name. Make sure they read it as /b/ /e/ with the long 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review. You know how to read the second syllable to! Read it with a partner and explain why.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read the second syllable as /f/ /o/ /r/ = "fore" and explain the final bossy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Read the whole word. /b/ /e/ /f/ /o/ /r/ = "before". And now, let's read it by syllables. "be" "fore" = "before".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new word again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can read the new HFW. Display the second HFW, </a:t>
            </a:r>
            <a:r>
              <a:rPr lang="en" sz="1200" i="1">
                <a:solidFill>
                  <a:schemeClr val="dk1"/>
                </a:solidFill>
                <a:latin typeface="Poppins"/>
                <a:ea typeface="Poppins"/>
                <a:cs typeface="Poppins"/>
                <a:sym typeface="Poppins"/>
              </a:rPr>
              <a:t>world.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sounds a little different than you'd expect. We sound it /w/ /er/ /l/ /d/. The o-r makes an /er/ sound instead of an /or/ sound. Let's read it together with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/w/ /er/ /l/ /d/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before, world</a:t>
            </a:r>
            <a:endParaRPr sz="1200" b="1">
              <a:solidFill>
                <a:schemeClr val="dk1"/>
              </a:solidFill>
              <a:latin typeface="Poppins"/>
              <a:ea typeface="Poppins"/>
              <a:cs typeface="Poppins"/>
              <a:sym typeface="Poppins"/>
            </a:endParaRPr>
          </a:p>
        </p:txBody>
      </p:sp>
      <p:sp>
        <p:nvSpPr>
          <p:cNvPr id="139" name="Google Shape;139;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40" name="Google Shape;140;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a:stretch/>
        </p:blipFill>
        <p:spPr>
          <a:xfrm>
            <a:off x="11067262" y="541406"/>
            <a:ext cx="4169325" cy="10640304"/>
          </a:xfrm>
          <a:prstGeom prst="rect">
            <a:avLst/>
          </a:prstGeom>
          <a:noFill/>
          <a:ln>
            <a:noFill/>
          </a:ln>
        </p:spPr>
      </p:pic>
      <p:sp>
        <p:nvSpPr>
          <p:cNvPr id="25" name="Google Shape;25;p6"/>
          <p:cNvSpPr txBox="1"/>
          <p:nvPr/>
        </p:nvSpPr>
        <p:spPr>
          <a:xfrm>
            <a:off x="11067289" y="4762669"/>
            <a:ext cx="4169400" cy="56856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9500"/>
              <a:buFont typeface="Arial"/>
              <a:buNone/>
            </a:pPr>
            <a:r>
              <a:rPr lang="en" sz="9500" b="1" i="0" u="none" strike="noStrike" cap="none">
                <a:solidFill>
                  <a:schemeClr val="accent1"/>
                </a:solidFill>
                <a:highlight>
                  <a:schemeClr val="lt1"/>
                </a:highlight>
                <a:latin typeface="Poppins"/>
                <a:ea typeface="Poppins"/>
                <a:cs typeface="Poppins"/>
                <a:sym typeface="Poppins"/>
              </a:rPr>
              <a:t>c</a:t>
            </a:r>
            <a:r>
              <a:rPr lang="en" sz="9500" b="1" i="0" u="none" strike="noStrike" cap="none">
                <a:solidFill>
                  <a:srgbClr val="FF0000"/>
                </a:solidFill>
                <a:highlight>
                  <a:srgbClr val="FFFFFF"/>
                </a:highlight>
                <a:latin typeface="Poppins"/>
                <a:ea typeface="Poppins"/>
                <a:cs typeface="Poppins"/>
                <a:sym typeface="Poppins"/>
              </a:rPr>
              <a:t>or</a:t>
            </a:r>
            <a:r>
              <a:rPr lang="en" sz="2600" b="1" i="0" u="none" strike="noStrike" cap="none">
                <a:solidFill>
                  <a:srgbClr val="FF0000"/>
                </a:solidFill>
                <a:highlight>
                  <a:srgbClr val="FFFFFF"/>
                </a:highlight>
                <a:latin typeface="Poppins"/>
                <a:ea typeface="Poppins"/>
                <a:cs typeface="Poppins"/>
                <a:sym typeface="Poppins"/>
              </a:rPr>
              <a:t> </a:t>
            </a:r>
            <a:r>
              <a:rPr lang="en" sz="9500" b="1" i="0" u="none" strike="noStrike" cap="none">
                <a:solidFill>
                  <a:schemeClr val="accent1"/>
                </a:solidFill>
                <a:highlight>
                  <a:schemeClr val="lt1"/>
                </a:highlight>
                <a:latin typeface="Poppins"/>
                <a:ea typeface="Poppins"/>
                <a:cs typeface="Poppins"/>
                <a:sym typeface="Poppins"/>
              </a:rPr>
              <a:t>n</a:t>
            </a:r>
            <a:endParaRPr sz="66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6400"/>
              <a:buFont typeface="Arial"/>
              <a:buNone/>
            </a:pPr>
            <a:r>
              <a:rPr lang="en" sz="5300" b="1" i="0" u="none" strike="noStrike" cap="none">
                <a:solidFill>
                  <a:schemeClr val="dk1"/>
                </a:solidFill>
                <a:highlight>
                  <a:schemeClr val="lt1"/>
                </a:highlight>
                <a:latin typeface="Poppins"/>
                <a:ea typeface="Poppins"/>
                <a:cs typeface="Poppins"/>
                <a:sym typeface="Poppins"/>
              </a:rPr>
              <a:t>/</a:t>
            </a:r>
            <a:r>
              <a:rPr lang="en" sz="5300" b="1" i="0" u="none" strike="noStrike" cap="none">
                <a:solidFill>
                  <a:schemeClr val="accent1"/>
                </a:solidFill>
                <a:highlight>
                  <a:schemeClr val="lt1"/>
                </a:highlight>
                <a:latin typeface="Poppins"/>
                <a:ea typeface="Poppins"/>
                <a:cs typeface="Poppins"/>
                <a:sym typeface="Poppins"/>
              </a:rPr>
              <a:t>k</a:t>
            </a:r>
            <a:r>
              <a:rPr lang="en" sz="5300" b="1" i="0" u="none" strike="noStrike" cap="none">
                <a:solidFill>
                  <a:schemeClr val="dk1"/>
                </a:solidFill>
                <a:highlight>
                  <a:schemeClr val="lt1"/>
                </a:highlight>
                <a:latin typeface="Poppins"/>
                <a:ea typeface="Poppins"/>
                <a:cs typeface="Poppins"/>
                <a:sym typeface="Poppins"/>
              </a:rPr>
              <a:t>/ /</a:t>
            </a:r>
            <a:r>
              <a:rPr lang="en" sz="5300" b="1" i="0" u="none" strike="noStrike" cap="none">
                <a:solidFill>
                  <a:srgbClr val="FF0000"/>
                </a:solidFill>
                <a:highlight>
                  <a:schemeClr val="lt1"/>
                </a:highlight>
                <a:latin typeface="Poppins"/>
                <a:ea typeface="Poppins"/>
                <a:cs typeface="Poppins"/>
                <a:sym typeface="Poppins"/>
              </a:rPr>
              <a:t>or</a:t>
            </a:r>
            <a:r>
              <a:rPr lang="en" sz="5300" b="1" i="0" u="none" strike="noStrike" cap="none">
                <a:solidFill>
                  <a:schemeClr val="dk1"/>
                </a:solidFill>
                <a:highlight>
                  <a:schemeClr val="lt1"/>
                </a:highlight>
                <a:latin typeface="Poppins"/>
                <a:ea typeface="Poppins"/>
                <a:cs typeface="Poppins"/>
                <a:sym typeface="Poppins"/>
              </a:rPr>
              <a:t>/ /</a:t>
            </a:r>
            <a:r>
              <a:rPr lang="en" sz="5300" b="1" i="0" u="none" strike="noStrike" cap="none">
                <a:solidFill>
                  <a:schemeClr val="accent1"/>
                </a:solidFill>
                <a:highlight>
                  <a:schemeClr val="lt1"/>
                </a:highlight>
                <a:latin typeface="Poppins"/>
                <a:ea typeface="Poppins"/>
                <a:cs typeface="Poppins"/>
                <a:sym typeface="Poppins"/>
              </a:rPr>
              <a:t>n</a:t>
            </a:r>
            <a:r>
              <a:rPr lang="en" sz="5300" b="1" i="0" u="none" strike="noStrike" cap="none">
                <a:solidFill>
                  <a:schemeClr val="dk1"/>
                </a:solidFill>
                <a:highlight>
                  <a:schemeClr val="lt1"/>
                </a:highlight>
                <a:latin typeface="Poppins"/>
                <a:ea typeface="Poppins"/>
                <a:cs typeface="Poppins"/>
                <a:sym typeface="Poppins"/>
              </a:rPr>
              <a:t>/</a:t>
            </a:r>
            <a:endParaRPr sz="53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6600"/>
              <a:buFont typeface="Arial"/>
              <a:buNone/>
            </a:pPr>
            <a:r>
              <a:rPr lang="en" sz="6600" b="1" i="0" u="none" strike="noStrike" cap="none">
                <a:solidFill>
                  <a:schemeClr val="dk1"/>
                </a:solidFill>
                <a:highlight>
                  <a:schemeClr val="lt1"/>
                </a:highlight>
                <a:latin typeface="Poppins"/>
                <a:ea typeface="Poppins"/>
                <a:cs typeface="Poppins"/>
                <a:sym typeface="Poppins"/>
              </a:rPr>
              <a:t>= </a:t>
            </a:r>
            <a:r>
              <a:rPr lang="en" sz="6600" b="1" i="0" u="none" strike="noStrike" cap="none">
                <a:solidFill>
                  <a:schemeClr val="accent1"/>
                </a:solidFill>
                <a:highlight>
                  <a:schemeClr val="lt1"/>
                </a:highlight>
                <a:latin typeface="Poppins"/>
                <a:ea typeface="Poppins"/>
                <a:cs typeface="Poppins"/>
                <a:sym typeface="Poppins"/>
              </a:rPr>
              <a:t>c</a:t>
            </a:r>
            <a:r>
              <a:rPr lang="en" sz="6600" b="1" i="0" u="none" strike="noStrike" cap="none">
                <a:solidFill>
                  <a:srgbClr val="FF0000"/>
                </a:solidFill>
                <a:highlight>
                  <a:schemeClr val="lt1"/>
                </a:highlight>
                <a:latin typeface="Poppins"/>
                <a:ea typeface="Poppins"/>
                <a:cs typeface="Poppins"/>
                <a:sym typeface="Poppins"/>
              </a:rPr>
              <a:t>or</a:t>
            </a:r>
            <a:r>
              <a:rPr lang="en" sz="6600" b="1" i="0" u="none" strike="noStrike" cap="none">
                <a:solidFill>
                  <a:schemeClr val="accent1"/>
                </a:solidFill>
                <a:highlight>
                  <a:schemeClr val="lt1"/>
                </a:highlight>
                <a:latin typeface="Poppins"/>
                <a:ea typeface="Poppins"/>
                <a:cs typeface="Poppins"/>
                <a:sym typeface="Poppins"/>
              </a:rPr>
              <a:t>n</a:t>
            </a:r>
            <a:endParaRPr sz="81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Poppins"/>
              <a:ea typeface="Poppins"/>
              <a:cs typeface="Poppins"/>
              <a:sym typeface="Poppins"/>
            </a:endParaRPr>
          </a:p>
        </p:txBody>
      </p:sp>
      <p:sp>
        <p:nvSpPr>
          <p:cNvPr id="26" name="Google Shape;26;p6"/>
          <p:cNvSpPr/>
          <p:nvPr/>
        </p:nvSpPr>
        <p:spPr>
          <a:xfrm>
            <a:off x="11398724" y="5422277"/>
            <a:ext cx="35064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27" name="Google Shape;27;p6"/>
          <p:cNvPicPr preferRelativeResize="0"/>
          <p:nvPr/>
        </p:nvPicPr>
        <p:blipFill rotWithShape="1">
          <a:blip r:embed="rId4">
            <a:alphaModFix/>
          </a:blip>
          <a:srcRect t="940" b="950"/>
          <a:stretch/>
        </p:blipFill>
        <p:spPr>
          <a:xfrm>
            <a:off x="11734300" y="1377109"/>
            <a:ext cx="3056446" cy="3082668"/>
          </a:xfrm>
          <a:prstGeom prst="rect">
            <a:avLst/>
          </a:prstGeom>
          <a:noFill/>
          <a:ln>
            <a:noFill/>
          </a:ln>
        </p:spPr>
      </p:pic>
      <p:sp>
        <p:nvSpPr>
          <p:cNvPr id="28" name="Google Shape;28;p6"/>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
        <p:nvSpPr>
          <p:cNvPr id="29" name="Google Shape;29;p6"/>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30" name="Google Shape;30;p6"/>
          <p:cNvGrpSpPr/>
          <p:nvPr/>
        </p:nvGrpSpPr>
        <p:grpSpPr>
          <a:xfrm>
            <a:off x="599448" y="3308558"/>
            <a:ext cx="2489999" cy="2588607"/>
            <a:chOff x="599452" y="3110429"/>
            <a:chExt cx="2680589" cy="2786745"/>
          </a:xfrm>
        </p:grpSpPr>
        <p:sp>
          <p:nvSpPr>
            <p:cNvPr id="31" name="Google Shape;31;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 name="Google Shape;32;p6"/>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33" name="Google Shape;33;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5" name="Google Shape;35;p6"/>
          <p:cNvPicPr preferRelativeResize="0"/>
          <p:nvPr/>
        </p:nvPicPr>
        <p:blipFill rotWithShape="1">
          <a:blip r:embed="rId6">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 presetClass="exit" presetSubtype="0" fill="hold" nodeType="withEffect">
                                  <p:stCondLst>
                                    <p:cond delay="0"/>
                                  </p:stCondLst>
                                  <p:childTnLst>
                                    <p:set>
                                      <p:cBhvr>
                                        <p:cTn id="9" dur="1" fill="hold">
                                          <p:stCondLst>
                                            <p:cond delay="1"/>
                                          </p:stCondLst>
                                        </p:cTn>
                                        <p:tgtEl>
                                          <p:spTgt spid="24"/>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3">
            <a:alphaModFix/>
          </a:blip>
          <a:srcRect/>
          <a:stretch/>
        </p:blipFill>
        <p:spPr>
          <a:xfrm>
            <a:off x="8198443" y="2365347"/>
            <a:ext cx="10585298" cy="8189821"/>
          </a:xfrm>
          <a:prstGeom prst="rect">
            <a:avLst/>
          </a:prstGeom>
          <a:noFill/>
          <a:ln>
            <a:noFill/>
          </a:ln>
        </p:spPr>
      </p:pic>
      <p:pic>
        <p:nvPicPr>
          <p:cNvPr id="41" name="Google Shape;41;p7"/>
          <p:cNvPicPr preferRelativeResize="0"/>
          <p:nvPr/>
        </p:nvPicPr>
        <p:blipFill rotWithShape="1">
          <a:blip r:embed="rId4">
            <a:alphaModFix/>
          </a:blip>
          <a:srcRect/>
          <a:stretch/>
        </p:blipFill>
        <p:spPr>
          <a:xfrm>
            <a:off x="8198443" y="2365347"/>
            <a:ext cx="10585298" cy="8189821"/>
          </a:xfrm>
          <a:prstGeom prst="rect">
            <a:avLst/>
          </a:prstGeom>
          <a:noFill/>
          <a:ln>
            <a:noFill/>
          </a:ln>
        </p:spPr>
      </p:pic>
      <p:pic>
        <p:nvPicPr>
          <p:cNvPr id="42" name="Google Shape;42;p7"/>
          <p:cNvPicPr preferRelativeResize="0"/>
          <p:nvPr/>
        </p:nvPicPr>
        <p:blipFill rotWithShape="1">
          <a:blip r:embed="rId5">
            <a:alphaModFix/>
          </a:blip>
          <a:srcRect/>
          <a:stretch/>
        </p:blipFill>
        <p:spPr>
          <a:xfrm>
            <a:off x="8198443" y="2365347"/>
            <a:ext cx="10585298" cy="8189821"/>
          </a:xfrm>
          <a:prstGeom prst="rect">
            <a:avLst/>
          </a:prstGeom>
          <a:noFill/>
          <a:ln>
            <a:noFill/>
          </a:ln>
        </p:spPr>
      </p:pic>
      <p:sp>
        <p:nvSpPr>
          <p:cNvPr id="43" name="Google Shape;43;p7"/>
          <p:cNvSpPr/>
          <p:nvPr/>
        </p:nvSpPr>
        <p:spPr>
          <a:xfrm>
            <a:off x="15014673" y="4795780"/>
            <a:ext cx="1254000" cy="10665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44" name="Google Shape;44;p7"/>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45" name="Google Shape;45;p7"/>
          <p:cNvGrpSpPr/>
          <p:nvPr/>
        </p:nvGrpSpPr>
        <p:grpSpPr>
          <a:xfrm>
            <a:off x="599448" y="3308558"/>
            <a:ext cx="2489999" cy="2588607"/>
            <a:chOff x="599452" y="3110429"/>
            <a:chExt cx="2680589" cy="2786745"/>
          </a:xfrm>
        </p:grpSpPr>
        <p:sp>
          <p:nvSpPr>
            <p:cNvPr id="46" name="Google Shape;46;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 name="Google Shape;47;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48" name="Google Shape;48;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0" name="Google Shape;50;p7"/>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p:tgtEl>
                                          <p:spTgt spid="40"/>
                                        </p:tgtEl>
                                        <p:attrNameLst>
                                          <p:attrName>ppt_w</p:attrName>
                                        </p:attrNameLst>
                                      </p:cBhvr>
                                      <p:tavLst>
                                        <p:tav tm="0">
                                          <p:val>
                                            <p:strVal val="0"/>
                                          </p:val>
                                        </p:tav>
                                        <p:tav tm="100000">
                                          <p:val>
                                            <p:strVal val="#ppt_w"/>
                                          </p:val>
                                        </p:tav>
                                      </p:tavLst>
                                    </p:anim>
                                    <p:anim calcmode="lin" valueType="num">
                                      <p:cBhvr additive="base">
                                        <p:cTn id="8" dur="1000"/>
                                        <p:tgtEl>
                                          <p:spTgt spid="4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p:tgtEl>
                                          <p:spTgt spid="41"/>
                                        </p:tgtEl>
                                        <p:attrNameLst>
                                          <p:attrName>ppt_w</p:attrName>
                                        </p:attrNameLst>
                                      </p:cBhvr>
                                      <p:tavLst>
                                        <p:tav tm="0">
                                          <p:val>
                                            <p:strVal val="0"/>
                                          </p:val>
                                        </p:tav>
                                        <p:tav tm="100000">
                                          <p:val>
                                            <p:strVal val="#ppt_w"/>
                                          </p:val>
                                        </p:tav>
                                      </p:tavLst>
                                    </p:anim>
                                    <p:anim calcmode="lin" valueType="num">
                                      <p:cBhvr additive="base">
                                        <p:cTn id="14" dur="1000"/>
                                        <p:tgtEl>
                                          <p:spTgt spid="41"/>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1000"/>
                                        <p:tgtEl>
                                          <p:spTgt spid="42"/>
                                        </p:tgtEl>
                                        <p:attrNameLst>
                                          <p:attrName>ppt_w</p:attrName>
                                        </p:attrNameLst>
                                      </p:cBhvr>
                                      <p:tavLst>
                                        <p:tav tm="0">
                                          <p:val>
                                            <p:strVal val="0"/>
                                          </p:val>
                                        </p:tav>
                                        <p:tav tm="100000">
                                          <p:val>
                                            <p:strVal val="#ppt_w"/>
                                          </p:val>
                                        </p:tav>
                                      </p:tavLst>
                                    </p:anim>
                                    <p:anim calcmode="lin" valueType="num">
                                      <p:cBhvr additive="base">
                                        <p:cTn id="20" dur="1000"/>
                                        <p:tgtEl>
                                          <p:spTgt spid="42"/>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8"/>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57" name="Google Shape;57;p8"/>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4500" b="1" i="0" u="none" strike="noStrike" cap="none">
                <a:solidFill>
                  <a:schemeClr val="lt1"/>
                </a:solidFill>
                <a:latin typeface="Poppins"/>
                <a:ea typeface="Poppins"/>
                <a:cs typeface="Poppins"/>
                <a:sym typeface="Poppins"/>
              </a:rPr>
              <a:t>horse</a:t>
            </a:r>
            <a:endParaRPr sz="14500" b="1" i="0" u="none" strike="noStrike" cap="none">
              <a:solidFill>
                <a:schemeClr val="lt1"/>
              </a:solidFill>
              <a:latin typeface="Poppins"/>
              <a:ea typeface="Poppins"/>
              <a:cs typeface="Poppins"/>
              <a:sym typeface="Poppins"/>
            </a:endParaRPr>
          </a:p>
        </p:txBody>
      </p:sp>
      <p:sp>
        <p:nvSpPr>
          <p:cNvPr id="58" name="Google Shape;58;p8"/>
          <p:cNvSpPr txBox="1"/>
          <p:nvPr/>
        </p:nvSpPr>
        <p:spPr>
          <a:xfrm>
            <a:off x="8860237" y="5695806"/>
            <a:ext cx="6234300" cy="26421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000"/>
              <a:buFont typeface="Arial"/>
              <a:buNone/>
            </a:pPr>
            <a:r>
              <a:rPr lang="en" sz="13000" b="1" i="0" u="none" strike="noStrike" cap="none">
                <a:solidFill>
                  <a:schemeClr val="lt1"/>
                </a:solidFill>
                <a:latin typeface="Poppins"/>
                <a:ea typeface="Poppins"/>
                <a:cs typeface="Poppins"/>
                <a:sym typeface="Poppins"/>
              </a:rPr>
              <a:t>corn</a:t>
            </a:r>
            <a:endParaRPr sz="13000" b="1" i="0" u="none" strike="noStrike" cap="none">
              <a:solidFill>
                <a:schemeClr val="lt1"/>
              </a:solidFill>
              <a:latin typeface="Poppins"/>
              <a:ea typeface="Poppins"/>
              <a:cs typeface="Poppins"/>
              <a:sym typeface="Poppins"/>
            </a:endParaRPr>
          </a:p>
        </p:txBody>
      </p:sp>
      <p:sp>
        <p:nvSpPr>
          <p:cNvPr id="59" name="Google Shape;59;p8"/>
          <p:cNvSpPr/>
          <p:nvPr/>
        </p:nvSpPr>
        <p:spPr>
          <a:xfrm>
            <a:off x="11075289" y="4685260"/>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0" name="Google Shape;60;p8"/>
          <p:cNvSpPr/>
          <p:nvPr/>
        </p:nvSpPr>
        <p:spPr>
          <a:xfrm>
            <a:off x="10520426" y="8649102"/>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1" name="Google Shape;61;p8"/>
          <p:cNvSpPr/>
          <p:nvPr/>
        </p:nvSpPr>
        <p:spPr>
          <a:xfrm>
            <a:off x="9286869" y="5001437"/>
            <a:ext cx="5460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2" name="Google Shape;62;p8"/>
          <p:cNvSpPr/>
          <p:nvPr/>
        </p:nvSpPr>
        <p:spPr>
          <a:xfrm>
            <a:off x="9861028" y="8960166"/>
            <a:ext cx="44583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9597836" y="4690347"/>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8"/>
          <p:cNvSpPr/>
          <p:nvPr/>
        </p:nvSpPr>
        <p:spPr>
          <a:xfrm>
            <a:off x="11765416" y="8649075"/>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5" name="Google Shape;65;p8"/>
          <p:cNvSpPr/>
          <p:nvPr/>
        </p:nvSpPr>
        <p:spPr>
          <a:xfrm>
            <a:off x="13010353" y="8649075"/>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6" name="Google Shape;66;p8"/>
          <p:cNvCxnSpPr/>
          <p:nvPr/>
        </p:nvCxnSpPr>
        <p:spPr>
          <a:xfrm>
            <a:off x="11247717" y="8003993"/>
            <a:ext cx="1434900" cy="0"/>
          </a:xfrm>
          <a:prstGeom prst="straightConnector1">
            <a:avLst/>
          </a:prstGeom>
          <a:noFill/>
          <a:ln w="76200" cap="flat" cmpd="sng">
            <a:solidFill>
              <a:schemeClr val="accent4"/>
            </a:solidFill>
            <a:prstDash val="solid"/>
            <a:round/>
            <a:headEnd type="none" w="sm" len="sm"/>
            <a:tailEnd type="none" w="sm" len="sm"/>
          </a:ln>
        </p:spPr>
      </p:cxnSp>
      <p:sp>
        <p:nvSpPr>
          <p:cNvPr id="67" name="Google Shape;67;p8"/>
          <p:cNvSpPr/>
          <p:nvPr/>
        </p:nvSpPr>
        <p:spPr>
          <a:xfrm>
            <a:off x="11156788" y="4324551"/>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8" name="Google Shape;68;p8"/>
          <p:cNvSpPr/>
          <p:nvPr/>
        </p:nvSpPr>
        <p:spPr>
          <a:xfrm>
            <a:off x="11904558" y="8166481"/>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9" name="Google Shape;69;p8"/>
          <p:cNvCxnSpPr/>
          <p:nvPr/>
        </p:nvCxnSpPr>
        <p:spPr>
          <a:xfrm>
            <a:off x="10633646" y="4058074"/>
            <a:ext cx="1434900" cy="0"/>
          </a:xfrm>
          <a:prstGeom prst="straightConnector1">
            <a:avLst/>
          </a:prstGeom>
          <a:noFill/>
          <a:ln w="76200" cap="flat" cmpd="sng">
            <a:solidFill>
              <a:schemeClr val="accent4"/>
            </a:solidFill>
            <a:prstDash val="solid"/>
            <a:round/>
            <a:headEnd type="none" w="sm" len="sm"/>
            <a:tailEnd type="none" w="sm" len="sm"/>
          </a:ln>
        </p:spPr>
      </p:cxnSp>
      <p:sp>
        <p:nvSpPr>
          <p:cNvPr id="70" name="Google Shape;70;p8"/>
          <p:cNvSpPr/>
          <p:nvPr/>
        </p:nvSpPr>
        <p:spPr>
          <a:xfrm>
            <a:off x="12731630" y="4690373"/>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1" name="Google Shape;71;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2" name="Google Shape;72;p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73" name="Google Shape;73;p8"/>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sp>
        <p:nvSpPr>
          <p:cNvPr id="74" name="Google Shape;74;p8"/>
          <p:cNvSpPr txBox="1"/>
          <p:nvPr/>
        </p:nvSpPr>
        <p:spPr>
          <a:xfrm>
            <a:off x="610316" y="5924331"/>
            <a:ext cx="59796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the words smoothly!</a:t>
            </a:r>
            <a:endParaRPr sz="3450" b="1" i="0" u="none" strike="noStrike" cap="none">
              <a:solidFill>
                <a:srgbClr val="0071B5"/>
              </a:solidFill>
              <a:latin typeface="Poppins"/>
              <a:ea typeface="Poppins"/>
              <a:cs typeface="Poppins"/>
              <a:sym typeface="Poppins"/>
            </a:endParaRPr>
          </a:p>
        </p:txBody>
      </p:sp>
      <p:pic>
        <p:nvPicPr>
          <p:cNvPr id="75" name="Google Shape;75;p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5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6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10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1"/>
                                        <p:tgtEl>
                                          <p:spTgt spid="69"/>
                                        </p:tgtEl>
                                      </p:cBhvr>
                                    </p:animEffec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1"/>
                                          </p:stCondLst>
                                        </p:cTn>
                                        <p:tgtEl>
                                          <p:spTgt spid="6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1"/>
                                          </p:stCondLst>
                                        </p:cTn>
                                        <p:tgtEl>
                                          <p:spTgt spid="5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childTnLst>
                                </p:cTn>
                              </p:par>
                              <p:par>
                                <p:cTn id="42" presetID="1" presetClass="exit" presetSubtype="0" fill="hold" nodeType="withEffect">
                                  <p:stCondLst>
                                    <p:cond delay="0"/>
                                  </p:stCondLst>
                                  <p:childTnLst>
                                    <p:set>
                                      <p:cBhvr>
                                        <p:cTn id="43" dur="1" fill="hold">
                                          <p:stCondLst>
                                            <p:cond delay="1"/>
                                          </p:stCondLst>
                                        </p:cTn>
                                        <p:tgtEl>
                                          <p:spTgt spid="7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1000"/>
                                        <p:tgtEl>
                                          <p:spTgt spid="58"/>
                                        </p:tgtEl>
                                      </p:cBhvr>
                                    </p:animEffect>
                                  </p:childTnLst>
                                </p:cTn>
                              </p:par>
                              <p:par>
                                <p:cTn id="49" presetID="1" presetClass="exit" presetSubtype="0" fill="hold" nodeType="withEffect">
                                  <p:stCondLst>
                                    <p:cond delay="0"/>
                                  </p:stCondLst>
                                  <p:childTnLst>
                                    <p:set>
                                      <p:cBhvr>
                                        <p:cTn id="50" dur="1" fill="hold">
                                          <p:stCondLst>
                                            <p:cond delay="1"/>
                                          </p:stCondLst>
                                        </p:cTn>
                                        <p:tgtEl>
                                          <p:spTgt spid="6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1"/>
                                          </p:stCondLst>
                                        </p:cTn>
                                        <p:tgtEl>
                                          <p:spTgt spid="6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1"/>
                                          </p:stCondLst>
                                        </p:cTn>
                                        <p:tgtEl>
                                          <p:spTgt spid="6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1"/>
                                          </p:stCondLst>
                                        </p:cTn>
                                        <p:tgtEl>
                                          <p:spTgt spid="6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1"/>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grpSp>
        <p:nvGrpSpPr>
          <p:cNvPr id="81" name="Google Shape;81;p9"/>
          <p:cNvGrpSpPr/>
          <p:nvPr/>
        </p:nvGrpSpPr>
        <p:grpSpPr>
          <a:xfrm>
            <a:off x="8269611" y="2692329"/>
            <a:ext cx="3979119" cy="2644674"/>
            <a:chOff x="5784675" y="818500"/>
            <a:chExt cx="2737800" cy="1941900"/>
          </a:xfrm>
        </p:grpSpPr>
        <p:sp>
          <p:nvSpPr>
            <p:cNvPr id="82" name="Google Shape;82;p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3" name="Google Shape;83;p9"/>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000" b="1" i="0" u="none" strike="noStrike" cap="none">
                  <a:solidFill>
                    <a:schemeClr val="accent1"/>
                  </a:solidFill>
                  <a:latin typeface="Poppins"/>
                  <a:ea typeface="Poppins"/>
                  <a:cs typeface="Poppins"/>
                  <a:sym typeface="Poppins"/>
                </a:rPr>
                <a:t>for</a:t>
              </a:r>
              <a:r>
                <a:rPr lang="en" sz="600" b="1" i="0" u="none" strike="noStrike" cap="none">
                  <a:solidFill>
                    <a:schemeClr val="accent1"/>
                  </a:solidFill>
                  <a:latin typeface="Poppins"/>
                  <a:ea typeface="Poppins"/>
                  <a:cs typeface="Poppins"/>
                  <a:sym typeface="Poppins"/>
                </a:rPr>
                <a:t> </a:t>
              </a:r>
              <a:r>
                <a:rPr lang="en" sz="9000" b="1" i="0" u="none" strike="noStrike" cap="none">
                  <a:solidFill>
                    <a:schemeClr val="accent1"/>
                  </a:solidFill>
                  <a:latin typeface="Poppins"/>
                  <a:ea typeface="Poppins"/>
                  <a:cs typeface="Poppins"/>
                  <a:sym typeface="Poppins"/>
                </a:rPr>
                <a:t>th</a:t>
              </a:r>
              <a:endParaRPr sz="9000" b="1" i="0" u="none" strike="noStrike" cap="none">
                <a:solidFill>
                  <a:schemeClr val="accent1"/>
                </a:solidFill>
                <a:latin typeface="Poppins"/>
                <a:ea typeface="Poppins"/>
                <a:cs typeface="Poppins"/>
                <a:sym typeface="Poppins"/>
              </a:endParaRPr>
            </a:p>
          </p:txBody>
        </p:sp>
      </p:grpSp>
      <p:grpSp>
        <p:nvGrpSpPr>
          <p:cNvPr id="84" name="Google Shape;84;p9"/>
          <p:cNvGrpSpPr/>
          <p:nvPr/>
        </p:nvGrpSpPr>
        <p:grpSpPr>
          <a:xfrm>
            <a:off x="13893543" y="2692326"/>
            <a:ext cx="4376373" cy="2644674"/>
            <a:chOff x="5784675" y="907452"/>
            <a:chExt cx="2737800" cy="1941900"/>
          </a:xfrm>
        </p:grpSpPr>
        <p:sp>
          <p:nvSpPr>
            <p:cNvPr id="85" name="Google Shape;85;p9"/>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6" name="Google Shape;86;p9"/>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000" b="1" i="0" u="none" strike="noStrike" cap="none">
                  <a:solidFill>
                    <a:schemeClr val="accent1"/>
                  </a:solidFill>
                  <a:latin typeface="Poppins"/>
                  <a:ea typeface="Poppins"/>
                  <a:cs typeface="Poppins"/>
                  <a:sym typeface="Poppins"/>
                </a:rPr>
                <a:t>fork</a:t>
              </a:r>
              <a:endParaRPr sz="9000" b="1" i="0" u="none" strike="noStrike" cap="none">
                <a:solidFill>
                  <a:schemeClr val="accent1"/>
                </a:solidFill>
                <a:latin typeface="Poppins"/>
                <a:ea typeface="Poppins"/>
                <a:cs typeface="Poppins"/>
                <a:sym typeface="Poppins"/>
              </a:endParaRPr>
            </a:p>
          </p:txBody>
        </p:sp>
      </p:grpSp>
      <p:grpSp>
        <p:nvGrpSpPr>
          <p:cNvPr id="87" name="Google Shape;87;p9"/>
          <p:cNvGrpSpPr/>
          <p:nvPr/>
        </p:nvGrpSpPr>
        <p:grpSpPr>
          <a:xfrm>
            <a:off x="8269981" y="5457673"/>
            <a:ext cx="10001183" cy="3191513"/>
            <a:chOff x="5784675" y="818500"/>
            <a:chExt cx="2737800" cy="1941900"/>
          </a:xfrm>
        </p:grpSpPr>
        <p:sp>
          <p:nvSpPr>
            <p:cNvPr id="88" name="Google Shape;88;p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9" name="Google Shape;89;p9"/>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700"/>
                <a:buFont typeface="Arial"/>
                <a:buNone/>
              </a:pPr>
              <a:r>
                <a:rPr lang="en" sz="5600" b="1" i="0" u="none" strike="noStrike" cap="none">
                  <a:solidFill>
                    <a:schemeClr val="accent1"/>
                  </a:solidFill>
                  <a:latin typeface="Poppins"/>
                  <a:ea typeface="Poppins"/>
                  <a:cs typeface="Poppins"/>
                  <a:sym typeface="Poppins"/>
                </a:rPr>
                <a:t>The horse made a snort and then rode north.</a:t>
              </a:r>
              <a:endParaRPr sz="5600" b="1" i="0" u="none" strike="noStrike" cap="none">
                <a:solidFill>
                  <a:schemeClr val="accent1"/>
                </a:solidFill>
                <a:latin typeface="Poppins"/>
                <a:ea typeface="Poppins"/>
                <a:cs typeface="Poppins"/>
                <a:sym typeface="Poppins"/>
              </a:endParaRPr>
            </a:p>
          </p:txBody>
        </p:sp>
      </p:grpSp>
      <p:cxnSp>
        <p:nvCxnSpPr>
          <p:cNvPr id="90" name="Google Shape;90;p9"/>
          <p:cNvCxnSpPr/>
          <p:nvPr/>
        </p:nvCxnSpPr>
        <p:spPr>
          <a:xfrm>
            <a:off x="15476690" y="4617668"/>
            <a:ext cx="984300" cy="0"/>
          </a:xfrm>
          <a:prstGeom prst="straightConnector1">
            <a:avLst/>
          </a:prstGeom>
          <a:noFill/>
          <a:ln w="76200" cap="flat" cmpd="sng">
            <a:solidFill>
              <a:schemeClr val="accent4"/>
            </a:solidFill>
            <a:prstDash val="solid"/>
            <a:round/>
            <a:headEnd type="none" w="sm" len="sm"/>
            <a:tailEnd type="none" w="sm" len="sm"/>
          </a:ln>
        </p:spPr>
      </p:cxnSp>
      <p:sp>
        <p:nvSpPr>
          <p:cNvPr id="91" name="Google Shape;91;p9"/>
          <p:cNvSpPr/>
          <p:nvPr/>
        </p:nvSpPr>
        <p:spPr>
          <a:xfrm>
            <a:off x="9699515" y="4698604"/>
            <a:ext cx="330000" cy="35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2" name="Google Shape;92;p9"/>
          <p:cNvSpPr/>
          <p:nvPr/>
        </p:nvSpPr>
        <p:spPr>
          <a:xfrm>
            <a:off x="15917897" y="4698604"/>
            <a:ext cx="330000" cy="35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93" name="Google Shape;93;p9"/>
          <p:cNvCxnSpPr/>
          <p:nvPr/>
        </p:nvCxnSpPr>
        <p:spPr>
          <a:xfrm>
            <a:off x="9371799" y="4617668"/>
            <a:ext cx="984300" cy="0"/>
          </a:xfrm>
          <a:prstGeom prst="straightConnector1">
            <a:avLst/>
          </a:prstGeom>
          <a:noFill/>
          <a:ln w="76200" cap="flat" cmpd="sng">
            <a:solidFill>
              <a:schemeClr val="accent4"/>
            </a:solidFill>
            <a:prstDash val="solid"/>
            <a:round/>
            <a:headEnd type="none" w="sm" len="sm"/>
            <a:tailEnd type="none" w="sm" len="sm"/>
          </a:ln>
        </p:spPr>
      </p:cxnSp>
      <p:sp>
        <p:nvSpPr>
          <p:cNvPr id="94" name="Google Shape;94;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5" name="Google Shape;95;p9"/>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96" name="Google Shape;96;p9"/>
          <p:cNvSpPr txBox="1"/>
          <p:nvPr/>
        </p:nvSpPr>
        <p:spPr>
          <a:xfrm>
            <a:off x="610316" y="626011"/>
            <a:ext cx="62889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Read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97" name="Google Shape;97;p9"/>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98" name="Google Shape;98;p9"/>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99" name="Google Shape;99;p9"/>
          <p:cNvPicPr preferRelativeResize="0"/>
          <p:nvPr/>
        </p:nvPicPr>
        <p:blipFill rotWithShape="1">
          <a:blip r:embed="rId5">
            <a:alphaModFix/>
          </a:blip>
          <a:srcRect/>
          <a:stretch/>
        </p:blipFill>
        <p:spPr>
          <a:xfrm>
            <a:off x="16095500" y="8868775"/>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1000"/>
                                        <p:tgtEl>
                                          <p:spTgt spid="81"/>
                                        </p:tgtEl>
                                        <p:attrNameLst>
                                          <p:attrName>ppt_w</p:attrName>
                                        </p:attrNameLst>
                                      </p:cBhvr>
                                      <p:tavLst>
                                        <p:tav tm="0">
                                          <p:val>
                                            <p:strVal val="0"/>
                                          </p:val>
                                        </p:tav>
                                        <p:tav tm="100000">
                                          <p:val>
                                            <p:strVal val="#ppt_w"/>
                                          </p:val>
                                        </p:tav>
                                      </p:tavLst>
                                    </p:anim>
                                    <p:anim calcmode="lin" valueType="num">
                                      <p:cBhvr additive="base">
                                        <p:cTn id="13" dur="1000"/>
                                        <p:tgtEl>
                                          <p:spTgt spid="81"/>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84"/>
                                        </p:tgtEl>
                                        <p:attrNameLst>
                                          <p:attrName>style.visibility</p:attrName>
                                        </p:attrNameLst>
                                      </p:cBhvr>
                                      <p:to>
                                        <p:strVal val="visible"/>
                                      </p:to>
                                    </p:set>
                                    <p:anim calcmode="lin" valueType="num">
                                      <p:cBhvr additive="base">
                                        <p:cTn id="24" dur="1000"/>
                                        <p:tgtEl>
                                          <p:spTgt spid="84"/>
                                        </p:tgtEl>
                                        <p:attrNameLst>
                                          <p:attrName>ppt_w</p:attrName>
                                        </p:attrNameLst>
                                      </p:cBhvr>
                                      <p:tavLst>
                                        <p:tav tm="0">
                                          <p:val>
                                            <p:strVal val="0"/>
                                          </p:val>
                                        </p:tav>
                                        <p:tav tm="100000">
                                          <p:val>
                                            <p:strVal val="#ppt_w"/>
                                          </p:val>
                                        </p:tav>
                                      </p:tavLst>
                                    </p:anim>
                                    <p:anim calcmode="lin" valueType="num">
                                      <p:cBhvr additive="base">
                                        <p:cTn id="25" dur="1000"/>
                                        <p:tgtEl>
                                          <p:spTgt spid="84"/>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0"/>
                                        </p:tgtEl>
                                        <p:attrNameLst>
                                          <p:attrName>style.visibility</p:attrName>
                                        </p:attrNameLst>
                                      </p:cBhvr>
                                      <p:to>
                                        <p:strVal val="visible"/>
                                      </p:to>
                                    </p:set>
                                    <p:animEffect transition="in" filter="fade">
                                      <p:cBhvr>
                                        <p:cTn id="30" dur="1"/>
                                        <p:tgtEl>
                                          <p:spTgt spid="90"/>
                                        </p:tgtEl>
                                      </p:cBhvr>
                                    </p:animEffect>
                                  </p:childTnLst>
                                </p:cTn>
                              </p:par>
                              <p:par>
                                <p:cTn id="31" presetID="1" presetClass="entr" presetSubtype="0" fill="hold"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additive="base">
                                        <p:cTn id="37" dur="1000"/>
                                        <p:tgtEl>
                                          <p:spTgt spid="87"/>
                                        </p:tgtEl>
                                        <p:attrNameLst>
                                          <p:attrName>ppt_w</p:attrName>
                                        </p:attrNameLst>
                                      </p:cBhvr>
                                      <p:tavLst>
                                        <p:tav tm="0">
                                          <p:val>
                                            <p:strVal val="0"/>
                                          </p:val>
                                        </p:tav>
                                        <p:tav tm="100000">
                                          <p:val>
                                            <p:strVal val="#ppt_w"/>
                                          </p:val>
                                        </p:tav>
                                      </p:tavLst>
                                    </p:anim>
                                    <p:anim calcmode="lin" valueType="num">
                                      <p:cBhvr additive="base">
                                        <p:cTn id="38" dur="1000"/>
                                        <p:tgtEl>
                                          <p:spTgt spid="8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0"/>
          <p:cNvSpPr txBox="1"/>
          <p:nvPr/>
        </p:nvSpPr>
        <p:spPr>
          <a:xfrm>
            <a:off x="8233976" y="2587450"/>
            <a:ext cx="11492400" cy="76641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0700" b="1" i="0" u="none" strike="noStrike" cap="none">
                <a:solidFill>
                  <a:schemeClr val="accent1"/>
                </a:solidFill>
                <a:latin typeface="Poppins"/>
                <a:ea typeface="Poppins"/>
                <a:cs typeface="Poppins"/>
                <a:sym typeface="Poppins"/>
              </a:rPr>
              <a:t>form	    		hornet</a:t>
            </a:r>
            <a:endParaRPr sz="10700" b="1" i="0" u="none" strike="noStrike" cap="none">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700" b="1" i="0" u="none" strike="noStrike" cap="none">
                <a:solidFill>
                  <a:schemeClr val="accent1"/>
                </a:solidFill>
                <a:latin typeface="Poppins"/>
                <a:ea typeface="Poppins"/>
                <a:cs typeface="Poppins"/>
                <a:sym typeface="Poppins"/>
              </a:rPr>
              <a:t>orbit			   storm</a:t>
            </a:r>
            <a:endParaRPr sz="10700" b="1" i="0" u="none" strike="noStrike" cap="none">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700" b="1" i="0" u="none" strike="noStrike" cap="none">
                <a:solidFill>
                  <a:schemeClr val="accent1"/>
                </a:solidFill>
                <a:latin typeface="Poppins"/>
                <a:ea typeface="Poppins"/>
                <a:cs typeface="Poppins"/>
                <a:sym typeface="Poppins"/>
              </a:rPr>
              <a:t>porch</a:t>
            </a:r>
            <a:endParaRPr sz="10700" b="1" i="0" u="none" strike="noStrike" cap="none">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7000" b="1" i="0" u="none" strike="noStrike" cap="none">
              <a:solidFill>
                <a:schemeClr val="accent1"/>
              </a:solidFill>
              <a:highlight>
                <a:srgbClr val="FFFFFF"/>
              </a:highlight>
              <a:latin typeface="Poppins"/>
              <a:ea typeface="Poppins"/>
              <a:cs typeface="Poppins"/>
              <a:sym typeface="Poppins"/>
            </a:endParaRPr>
          </a:p>
        </p:txBody>
      </p:sp>
      <p:sp>
        <p:nvSpPr>
          <p:cNvPr id="106" name="Google Shape;106;p10"/>
          <p:cNvSpPr txBox="1"/>
          <p:nvPr/>
        </p:nvSpPr>
        <p:spPr>
          <a:xfrm>
            <a:off x="610317" y="626011"/>
            <a:ext cx="5635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Decode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07" name="Google Shape;107;p10"/>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08" name="Google Shape;108;p10"/>
          <p:cNvPicPr preferRelativeResize="0"/>
          <p:nvPr/>
        </p:nvPicPr>
        <p:blipFill rotWithShape="1">
          <a:blip r:embed="rId3">
            <a:alphaModFix/>
          </a:blip>
          <a:srcRect/>
          <a:stretch/>
        </p:blipFill>
        <p:spPr>
          <a:xfrm>
            <a:off x="619374" y="3236875"/>
            <a:ext cx="3224603" cy="2332200"/>
          </a:xfrm>
          <a:prstGeom prst="rect">
            <a:avLst/>
          </a:prstGeom>
          <a:noFill/>
          <a:ln>
            <a:noFill/>
          </a:ln>
        </p:spPr>
      </p:pic>
      <p:pic>
        <p:nvPicPr>
          <p:cNvPr id="109" name="Google Shape;109;p10"/>
          <p:cNvPicPr preferRelativeResize="0"/>
          <p:nvPr/>
        </p:nvPicPr>
        <p:blipFill rotWithShape="1">
          <a:blip r:embed="rId4">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1000"/>
                                        <p:tgtEl>
                                          <p:spTgt spid="105"/>
                                        </p:tgtEl>
                                        <p:attrNameLst>
                                          <p:attrName>ppt_w</p:attrName>
                                        </p:attrNameLst>
                                      </p:cBhvr>
                                      <p:tavLst>
                                        <p:tav tm="0">
                                          <p:val>
                                            <p:strVal val="0"/>
                                          </p:val>
                                        </p:tav>
                                        <p:tav tm="100000">
                                          <p:val>
                                            <p:strVal val="#ppt_w"/>
                                          </p:val>
                                        </p:tav>
                                      </p:tavLst>
                                    </p:anim>
                                    <p:anim calcmode="lin" valueType="num">
                                      <p:cBhvr additive="base">
                                        <p:cTn id="8" dur="1000"/>
                                        <p:tgtEl>
                                          <p:spTgt spid="10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1"/>
          <p:cNvPicPr preferRelativeResize="0"/>
          <p:nvPr/>
        </p:nvPicPr>
        <p:blipFill rotWithShape="1">
          <a:blip r:embed="rId3">
            <a:alphaModFix/>
          </a:blip>
          <a:srcRect/>
          <a:stretch/>
        </p:blipFill>
        <p:spPr>
          <a:xfrm>
            <a:off x="8229646" y="3880880"/>
            <a:ext cx="4701742" cy="3549187"/>
          </a:xfrm>
          <a:prstGeom prst="rect">
            <a:avLst/>
          </a:prstGeom>
          <a:noFill/>
          <a:ln>
            <a:noFill/>
          </a:ln>
        </p:spPr>
      </p:pic>
      <p:pic>
        <p:nvPicPr>
          <p:cNvPr id="116" name="Google Shape;116;p11"/>
          <p:cNvPicPr preferRelativeResize="0"/>
          <p:nvPr/>
        </p:nvPicPr>
        <p:blipFill rotWithShape="1">
          <a:blip r:embed="rId4">
            <a:alphaModFix/>
          </a:blip>
          <a:srcRect/>
          <a:stretch/>
        </p:blipFill>
        <p:spPr>
          <a:xfrm>
            <a:off x="11735951" y="3894955"/>
            <a:ext cx="4701742" cy="4701742"/>
          </a:xfrm>
          <a:prstGeom prst="rect">
            <a:avLst/>
          </a:prstGeom>
          <a:noFill/>
          <a:ln>
            <a:noFill/>
          </a:ln>
        </p:spPr>
      </p:pic>
      <p:sp>
        <p:nvSpPr>
          <p:cNvPr id="117" name="Google Shape;117;p11"/>
          <p:cNvSpPr txBox="1"/>
          <p:nvPr/>
        </p:nvSpPr>
        <p:spPr>
          <a:xfrm>
            <a:off x="8310899" y="3679360"/>
            <a:ext cx="3506400" cy="2956200"/>
          </a:xfrm>
          <a:prstGeom prst="rect">
            <a:avLst/>
          </a:prstGeom>
          <a:noFill/>
          <a:ln>
            <a:noFill/>
          </a:ln>
        </p:spPr>
        <p:txBody>
          <a:bodyPr spcFirstLastPara="1" wrap="square" lIns="150800" tIns="75375" rIns="150800" bIns="75375" anchor="b" anchorCtr="0">
            <a:noAutofit/>
          </a:bodyPr>
          <a:lstStyle/>
          <a:p>
            <a:pPr marL="0" marR="0" lvl="0" indent="0" algn="ctr" rtl="0">
              <a:lnSpc>
                <a:spcPct val="90000"/>
              </a:lnSpc>
              <a:spcBef>
                <a:spcPts val="0"/>
              </a:spcBef>
              <a:spcAft>
                <a:spcPts val="0"/>
              </a:spcAft>
              <a:buClr>
                <a:schemeClr val="lt1"/>
              </a:buClr>
              <a:buSzPts val="28800"/>
              <a:buFont typeface="Arial"/>
              <a:buNone/>
            </a:pPr>
            <a:r>
              <a:rPr lang="en" sz="16500" b="1" i="0" u="none" strike="noStrike" cap="none">
                <a:solidFill>
                  <a:schemeClr val="lt1"/>
                </a:solidFill>
                <a:latin typeface="Poppins"/>
                <a:ea typeface="Poppins"/>
                <a:cs typeface="Poppins"/>
                <a:sym typeface="Poppins"/>
              </a:rPr>
              <a:t>f</a:t>
            </a:r>
            <a:endParaRPr sz="16500" b="1" i="0" u="none" strike="noStrike" cap="none">
              <a:solidFill>
                <a:srgbClr val="000000"/>
              </a:solidFill>
              <a:latin typeface="Poppins"/>
              <a:ea typeface="Poppins"/>
              <a:cs typeface="Poppins"/>
              <a:sym typeface="Poppins"/>
            </a:endParaRPr>
          </a:p>
        </p:txBody>
      </p:sp>
      <p:sp>
        <p:nvSpPr>
          <p:cNvPr id="118" name="Google Shape;118;p11"/>
          <p:cNvSpPr txBox="1"/>
          <p:nvPr/>
        </p:nvSpPr>
        <p:spPr>
          <a:xfrm>
            <a:off x="12275590" y="3679360"/>
            <a:ext cx="3506400" cy="2956200"/>
          </a:xfrm>
          <a:prstGeom prst="rect">
            <a:avLst/>
          </a:prstGeom>
          <a:noFill/>
          <a:ln>
            <a:noFill/>
          </a:ln>
        </p:spPr>
        <p:txBody>
          <a:bodyPr spcFirstLastPara="1" wrap="square" lIns="150800" tIns="75375" rIns="150800" bIns="75375" anchor="b" anchorCtr="0">
            <a:noAutofit/>
          </a:bodyPr>
          <a:lstStyle/>
          <a:p>
            <a:pPr marL="0" marR="0" lvl="0" indent="0" algn="ctr" rtl="0">
              <a:lnSpc>
                <a:spcPct val="90000"/>
              </a:lnSpc>
              <a:spcBef>
                <a:spcPts val="0"/>
              </a:spcBef>
              <a:spcAft>
                <a:spcPts val="0"/>
              </a:spcAft>
              <a:buClr>
                <a:schemeClr val="lt1"/>
              </a:buClr>
              <a:buSzPts val="28800"/>
              <a:buFont typeface="Arial"/>
              <a:buNone/>
            </a:pPr>
            <a:r>
              <a:rPr lang="en" sz="16500" b="1" i="0" u="none" strike="noStrike" cap="none">
                <a:solidFill>
                  <a:schemeClr val="lt1"/>
                </a:solidFill>
                <a:latin typeface="Poppins"/>
                <a:ea typeface="Poppins"/>
                <a:cs typeface="Poppins"/>
                <a:sym typeface="Poppins"/>
              </a:rPr>
              <a:t>or</a:t>
            </a:r>
            <a:endParaRPr sz="16500" b="1" i="0" u="none" strike="noStrike" cap="none">
              <a:solidFill>
                <a:srgbClr val="000000"/>
              </a:solidFill>
              <a:latin typeface="Poppins"/>
              <a:ea typeface="Poppins"/>
              <a:cs typeface="Poppins"/>
              <a:sym typeface="Poppins"/>
            </a:endParaRPr>
          </a:p>
        </p:txBody>
      </p:sp>
      <p:sp>
        <p:nvSpPr>
          <p:cNvPr id="119" name="Google Shape;119;p11"/>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20" name="Google Shape;120;p11"/>
          <p:cNvSpPr txBox="1"/>
          <p:nvPr/>
        </p:nvSpPr>
        <p:spPr>
          <a:xfrm>
            <a:off x="610316" y="6152789"/>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21" name="Google Shape;121;p11"/>
          <p:cNvPicPr preferRelativeResize="0"/>
          <p:nvPr/>
        </p:nvPicPr>
        <p:blipFill rotWithShape="1">
          <a:blip r:embed="rId5">
            <a:alphaModFix/>
          </a:blip>
          <a:srcRect/>
          <a:stretch/>
        </p:blipFill>
        <p:spPr>
          <a:xfrm>
            <a:off x="537975" y="3283650"/>
            <a:ext cx="3734709" cy="2499625"/>
          </a:xfrm>
          <a:prstGeom prst="rect">
            <a:avLst/>
          </a:prstGeom>
          <a:noFill/>
          <a:ln>
            <a:noFill/>
          </a:ln>
        </p:spPr>
      </p:pic>
      <p:pic>
        <p:nvPicPr>
          <p:cNvPr id="122" name="Google Shape;122;p11"/>
          <p:cNvPicPr preferRelativeResize="0"/>
          <p:nvPr/>
        </p:nvPicPr>
        <p:blipFill rotWithShape="1">
          <a:blip r:embed="rId6">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
                                        <p:tgtEl>
                                          <p:spTgt spid="116"/>
                                        </p:tgtEl>
                                      </p:cBhvr>
                                    </p:animEffect>
                                  </p:childTnLst>
                                </p:cTn>
                              </p:par>
                              <p:par>
                                <p:cTn id="13" presetID="10" presetClass="entr" presetSubtype="0" fill="hold" nodeType="with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fade">
                                      <p:cBhvr>
                                        <p:cTn id="15" dur="1"/>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2"/>
          <p:cNvPicPr preferRelativeResize="0"/>
          <p:nvPr/>
        </p:nvPicPr>
        <p:blipFill rotWithShape="1">
          <a:blip r:embed="rId3">
            <a:alphaModFix/>
          </a:blip>
          <a:srcRect/>
          <a:stretch/>
        </p:blipFill>
        <p:spPr>
          <a:xfrm>
            <a:off x="7707096" y="3880880"/>
            <a:ext cx="4701742" cy="3549187"/>
          </a:xfrm>
          <a:prstGeom prst="rect">
            <a:avLst/>
          </a:prstGeom>
          <a:noFill/>
          <a:ln>
            <a:noFill/>
          </a:ln>
        </p:spPr>
      </p:pic>
      <p:pic>
        <p:nvPicPr>
          <p:cNvPr id="129" name="Google Shape;129;p12"/>
          <p:cNvPicPr preferRelativeResize="0"/>
          <p:nvPr/>
        </p:nvPicPr>
        <p:blipFill rotWithShape="1">
          <a:blip r:embed="rId4">
            <a:alphaModFix/>
          </a:blip>
          <a:srcRect/>
          <a:stretch/>
        </p:blipFill>
        <p:spPr>
          <a:xfrm>
            <a:off x="11213401" y="3894955"/>
            <a:ext cx="4701742" cy="4701742"/>
          </a:xfrm>
          <a:prstGeom prst="rect">
            <a:avLst/>
          </a:prstGeom>
          <a:noFill/>
          <a:ln>
            <a:noFill/>
          </a:ln>
        </p:spPr>
      </p:pic>
      <p:pic>
        <p:nvPicPr>
          <p:cNvPr id="130" name="Google Shape;130;p12"/>
          <p:cNvPicPr preferRelativeResize="0"/>
          <p:nvPr/>
        </p:nvPicPr>
        <p:blipFill rotWithShape="1">
          <a:blip r:embed="rId5">
            <a:alphaModFix/>
          </a:blip>
          <a:srcRect/>
          <a:stretch/>
        </p:blipFill>
        <p:spPr>
          <a:xfrm>
            <a:off x="14773196" y="3894955"/>
            <a:ext cx="4701742" cy="4701742"/>
          </a:xfrm>
          <a:prstGeom prst="rect">
            <a:avLst/>
          </a:prstGeom>
          <a:noFill/>
          <a:ln>
            <a:noFill/>
          </a:ln>
        </p:spPr>
      </p:pic>
      <p:sp>
        <p:nvSpPr>
          <p:cNvPr id="131" name="Google Shape;131;p12"/>
          <p:cNvSpPr txBox="1"/>
          <p:nvPr/>
        </p:nvSpPr>
        <p:spPr>
          <a:xfrm>
            <a:off x="7788349" y="3679360"/>
            <a:ext cx="3506400" cy="2956200"/>
          </a:xfrm>
          <a:prstGeom prst="rect">
            <a:avLst/>
          </a:prstGeom>
          <a:noFill/>
          <a:ln>
            <a:noFill/>
          </a:ln>
        </p:spPr>
        <p:txBody>
          <a:bodyPr spcFirstLastPara="1" wrap="square" lIns="150800" tIns="75375" rIns="150800" bIns="75375" anchor="b" anchorCtr="0">
            <a:noAutofit/>
          </a:bodyPr>
          <a:lstStyle/>
          <a:p>
            <a:pPr marL="0" marR="0" lvl="0" indent="0" algn="ctr" rtl="0">
              <a:lnSpc>
                <a:spcPct val="90000"/>
              </a:lnSpc>
              <a:spcBef>
                <a:spcPts val="0"/>
              </a:spcBef>
              <a:spcAft>
                <a:spcPts val="0"/>
              </a:spcAft>
              <a:buClr>
                <a:schemeClr val="lt1"/>
              </a:buClr>
              <a:buSzPts val="28800"/>
              <a:buFont typeface="Arial"/>
              <a:buNone/>
            </a:pPr>
            <a:r>
              <a:rPr lang="en" sz="16000" b="1" i="0" u="none" strike="noStrike" cap="none">
                <a:solidFill>
                  <a:schemeClr val="lt1"/>
                </a:solidFill>
                <a:latin typeface="Poppins"/>
                <a:ea typeface="Poppins"/>
                <a:cs typeface="Poppins"/>
                <a:sym typeface="Poppins"/>
              </a:rPr>
              <a:t>f</a:t>
            </a:r>
            <a:endParaRPr sz="16000" b="1" i="0" u="none" strike="noStrike" cap="none">
              <a:solidFill>
                <a:srgbClr val="000000"/>
              </a:solidFill>
              <a:latin typeface="Poppins"/>
              <a:ea typeface="Poppins"/>
              <a:cs typeface="Poppins"/>
              <a:sym typeface="Poppins"/>
            </a:endParaRPr>
          </a:p>
        </p:txBody>
      </p:sp>
      <p:sp>
        <p:nvSpPr>
          <p:cNvPr id="132" name="Google Shape;132;p12"/>
          <p:cNvSpPr txBox="1"/>
          <p:nvPr/>
        </p:nvSpPr>
        <p:spPr>
          <a:xfrm>
            <a:off x="15139578" y="3679360"/>
            <a:ext cx="3506400" cy="2956200"/>
          </a:xfrm>
          <a:prstGeom prst="rect">
            <a:avLst/>
          </a:prstGeom>
          <a:noFill/>
          <a:ln>
            <a:noFill/>
          </a:ln>
        </p:spPr>
        <p:txBody>
          <a:bodyPr spcFirstLastPara="1" wrap="square" lIns="150800" tIns="75375" rIns="150800" bIns="75375" anchor="b" anchorCtr="0">
            <a:noAutofit/>
          </a:bodyPr>
          <a:lstStyle/>
          <a:p>
            <a:pPr marL="0" marR="0" lvl="0" indent="0" algn="ctr" rtl="0">
              <a:lnSpc>
                <a:spcPct val="90000"/>
              </a:lnSpc>
              <a:spcBef>
                <a:spcPts val="0"/>
              </a:spcBef>
              <a:spcAft>
                <a:spcPts val="0"/>
              </a:spcAft>
              <a:buClr>
                <a:schemeClr val="lt1"/>
              </a:buClr>
              <a:buSzPts val="28800"/>
              <a:buFont typeface="Arial"/>
              <a:buNone/>
            </a:pPr>
            <a:r>
              <a:rPr lang="en" sz="16000" b="1" i="0" u="none" strike="noStrike" cap="none">
                <a:solidFill>
                  <a:schemeClr val="lt1"/>
                </a:solidFill>
                <a:latin typeface="Poppins"/>
                <a:ea typeface="Poppins"/>
                <a:cs typeface="Poppins"/>
                <a:sym typeface="Poppins"/>
              </a:rPr>
              <a:t>k</a:t>
            </a:r>
            <a:endParaRPr sz="16000" b="1" i="0" u="none" strike="noStrike" cap="none">
              <a:solidFill>
                <a:srgbClr val="000000"/>
              </a:solidFill>
              <a:latin typeface="Poppins"/>
              <a:ea typeface="Poppins"/>
              <a:cs typeface="Poppins"/>
              <a:sym typeface="Poppins"/>
            </a:endParaRPr>
          </a:p>
        </p:txBody>
      </p:sp>
      <p:sp>
        <p:nvSpPr>
          <p:cNvPr id="133" name="Google Shape;133;p12"/>
          <p:cNvSpPr txBox="1"/>
          <p:nvPr/>
        </p:nvSpPr>
        <p:spPr>
          <a:xfrm>
            <a:off x="11763933" y="3679360"/>
            <a:ext cx="3506400" cy="2956200"/>
          </a:xfrm>
          <a:prstGeom prst="rect">
            <a:avLst/>
          </a:prstGeom>
          <a:noFill/>
          <a:ln>
            <a:noFill/>
          </a:ln>
        </p:spPr>
        <p:txBody>
          <a:bodyPr spcFirstLastPara="1" wrap="square" lIns="150800" tIns="75375" rIns="150800" bIns="75375" anchor="b" anchorCtr="0">
            <a:noAutofit/>
          </a:bodyPr>
          <a:lstStyle/>
          <a:p>
            <a:pPr marL="0" marR="0" lvl="0" indent="0" algn="ctr" rtl="0">
              <a:lnSpc>
                <a:spcPct val="90000"/>
              </a:lnSpc>
              <a:spcBef>
                <a:spcPts val="0"/>
              </a:spcBef>
              <a:spcAft>
                <a:spcPts val="0"/>
              </a:spcAft>
              <a:buClr>
                <a:schemeClr val="lt1"/>
              </a:buClr>
              <a:buSzPts val="28800"/>
              <a:buFont typeface="Arial"/>
              <a:buNone/>
            </a:pPr>
            <a:r>
              <a:rPr lang="en" sz="16000" b="1" i="0" u="none" strike="noStrike" cap="none">
                <a:solidFill>
                  <a:schemeClr val="lt1"/>
                </a:solidFill>
                <a:latin typeface="Poppins"/>
                <a:ea typeface="Poppins"/>
                <a:cs typeface="Poppins"/>
                <a:sym typeface="Poppins"/>
              </a:rPr>
              <a:t>or</a:t>
            </a:r>
            <a:endParaRPr sz="16000" b="1" i="0" u="none" strike="noStrike" cap="none">
              <a:solidFill>
                <a:srgbClr val="000000"/>
              </a:solidFill>
              <a:latin typeface="Poppins"/>
              <a:ea typeface="Poppins"/>
              <a:cs typeface="Poppins"/>
              <a:sym typeface="Poppins"/>
            </a:endParaRPr>
          </a:p>
        </p:txBody>
      </p:sp>
      <p:sp>
        <p:nvSpPr>
          <p:cNvPr id="134" name="Google Shape;134;p12"/>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pic>
        <p:nvPicPr>
          <p:cNvPr id="135" name="Google Shape;135;p12"/>
          <p:cNvPicPr preferRelativeResize="0"/>
          <p:nvPr/>
        </p:nvPicPr>
        <p:blipFill rotWithShape="1">
          <a:blip r:embed="rId6">
            <a:alphaModFix/>
          </a:blip>
          <a:srcRect/>
          <a:stretch/>
        </p:blipFill>
        <p:spPr>
          <a:xfrm>
            <a:off x="537975" y="3283650"/>
            <a:ext cx="3734709" cy="2499625"/>
          </a:xfrm>
          <a:prstGeom prst="rect">
            <a:avLst/>
          </a:prstGeom>
          <a:noFill/>
          <a:ln>
            <a:noFill/>
          </a:ln>
        </p:spPr>
      </p:pic>
      <p:pic>
        <p:nvPicPr>
          <p:cNvPr id="136" name="Google Shape;136;p12"/>
          <p:cNvPicPr preferRelativeResize="0"/>
          <p:nvPr/>
        </p:nvPicPr>
        <p:blipFill rotWithShape="1">
          <a:blip r:embed="rId7">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fade">
                                      <p:cBhvr>
                                        <p:cTn id="12" dur="1"/>
                                        <p:tgtEl>
                                          <p:spTgt spid="129"/>
                                        </p:tgtEl>
                                      </p:cBhvr>
                                    </p:animEffect>
                                  </p:childTnLst>
                                </p:cTn>
                              </p:par>
                              <p:par>
                                <p:cTn id="13" presetID="10" presetClass="entr" presetSubtype="0" fill="hold" nodeType="with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1"/>
                                        <p:tgtEl>
                                          <p:spTgt spid="1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0"/>
                                        </p:tgtEl>
                                        <p:attrNameLst>
                                          <p:attrName>style.visibility</p:attrName>
                                        </p:attrNameLst>
                                      </p:cBhvr>
                                      <p:to>
                                        <p:strVal val="visible"/>
                                      </p:to>
                                    </p:set>
                                    <p:animEffect transition="in" filter="fade">
                                      <p:cBhvr>
                                        <p:cTn id="20" dur="1"/>
                                        <p:tgtEl>
                                          <p:spTgt spid="130"/>
                                        </p:tgtEl>
                                      </p:cBhvr>
                                    </p:animEffect>
                                  </p:childTnLst>
                                </p:cTn>
                              </p:par>
                              <p:par>
                                <p:cTn id="21" presetID="10" presetClass="entr" presetSubtype="0" fill="hold" nodeType="withEffect">
                                  <p:stCondLst>
                                    <p:cond delay="0"/>
                                  </p:stCondLst>
                                  <p:childTnLst>
                                    <p:set>
                                      <p:cBhvr>
                                        <p:cTn id="22" dur="1" fill="hold">
                                          <p:stCondLst>
                                            <p:cond delay="0"/>
                                          </p:stCondLst>
                                        </p:cTn>
                                        <p:tgtEl>
                                          <p:spTgt spid="132"/>
                                        </p:tgtEl>
                                        <p:attrNameLst>
                                          <p:attrName>style.visibility</p:attrName>
                                        </p:attrNameLst>
                                      </p:cBhvr>
                                      <p:to>
                                        <p:strVal val="visible"/>
                                      </p:to>
                                    </p:set>
                                    <p:animEffect transition="in" filter="fade">
                                      <p:cBhvr>
                                        <p:cTn id="23" dur="1"/>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142" name="Google Shape;142;p13"/>
          <p:cNvGrpSpPr/>
          <p:nvPr/>
        </p:nvGrpSpPr>
        <p:grpSpPr>
          <a:xfrm>
            <a:off x="7967992" y="4614112"/>
            <a:ext cx="5366636" cy="2867604"/>
            <a:chOff x="5784675" y="818500"/>
            <a:chExt cx="2737800" cy="1941900"/>
          </a:xfrm>
        </p:grpSpPr>
        <p:sp>
          <p:nvSpPr>
            <p:cNvPr id="143" name="Google Shape;143;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44" name="Google Shape;144;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500" b="1" i="0" u="none" strike="noStrike" cap="none">
                  <a:solidFill>
                    <a:schemeClr val="accent2"/>
                  </a:solidFill>
                  <a:latin typeface="Poppins"/>
                  <a:ea typeface="Poppins"/>
                  <a:cs typeface="Poppins"/>
                  <a:sym typeface="Poppins"/>
                </a:rPr>
                <a:t>before</a:t>
              </a:r>
              <a:endParaRPr sz="9500" b="1" i="0" u="none" strike="noStrike" cap="none">
                <a:solidFill>
                  <a:schemeClr val="accent2"/>
                </a:solidFill>
                <a:latin typeface="Poppins"/>
                <a:ea typeface="Poppins"/>
                <a:cs typeface="Poppins"/>
                <a:sym typeface="Poppins"/>
              </a:endParaRPr>
            </a:p>
          </p:txBody>
        </p:sp>
      </p:grpSp>
      <p:grpSp>
        <p:nvGrpSpPr>
          <p:cNvPr id="145" name="Google Shape;145;p13"/>
          <p:cNvGrpSpPr/>
          <p:nvPr/>
        </p:nvGrpSpPr>
        <p:grpSpPr>
          <a:xfrm>
            <a:off x="14080527" y="4614112"/>
            <a:ext cx="5366636" cy="2867604"/>
            <a:chOff x="5784675" y="818500"/>
            <a:chExt cx="2737800" cy="1941900"/>
          </a:xfrm>
        </p:grpSpPr>
        <p:sp>
          <p:nvSpPr>
            <p:cNvPr id="146" name="Google Shape;146;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47" name="Google Shape;147;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500" b="1" i="0" u="none" strike="noStrike" cap="none">
                  <a:solidFill>
                    <a:schemeClr val="accent2"/>
                  </a:solidFill>
                  <a:latin typeface="Poppins"/>
                  <a:ea typeface="Poppins"/>
                  <a:cs typeface="Poppins"/>
                  <a:sym typeface="Poppins"/>
                </a:rPr>
                <a:t>world</a:t>
              </a:r>
              <a:endParaRPr sz="9500" b="1" i="0" u="none" strike="noStrike" cap="none">
                <a:solidFill>
                  <a:schemeClr val="accent2"/>
                </a:solidFill>
                <a:latin typeface="Poppins"/>
                <a:ea typeface="Poppins"/>
                <a:cs typeface="Poppins"/>
                <a:sym typeface="Poppins"/>
              </a:endParaRPr>
            </a:p>
          </p:txBody>
        </p:sp>
      </p:grpSp>
      <p:sp>
        <p:nvSpPr>
          <p:cNvPr id="148" name="Google Shape;148;p13"/>
          <p:cNvSpPr/>
          <p:nvPr/>
        </p:nvSpPr>
        <p:spPr>
          <a:xfrm>
            <a:off x="8677743" y="5470079"/>
            <a:ext cx="1654200" cy="11556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49" name="Google Shape;149;p13"/>
          <p:cNvSpPr/>
          <p:nvPr/>
        </p:nvSpPr>
        <p:spPr>
          <a:xfrm>
            <a:off x="16116099" y="5470079"/>
            <a:ext cx="1353300" cy="11556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0" name="Google Shape;150;p1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51" name="Google Shape;151;p13"/>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52" name="Google Shape;152;p13"/>
          <p:cNvSpPr txBox="1"/>
          <p:nvPr/>
        </p:nvSpPr>
        <p:spPr>
          <a:xfrm>
            <a:off x="610317" y="626400"/>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sp>
        <p:nvSpPr>
          <p:cNvPr id="153" name="Google Shape;153;p13"/>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54" name="Google Shape;154;p13"/>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1000"/>
                                        <p:tgtEl>
                                          <p:spTgt spid="142"/>
                                        </p:tgtEl>
                                        <p:attrNameLst>
                                          <p:attrName>ppt_w</p:attrName>
                                        </p:attrNameLst>
                                      </p:cBhvr>
                                      <p:tavLst>
                                        <p:tav tm="0">
                                          <p:val>
                                            <p:strVal val="0"/>
                                          </p:val>
                                        </p:tav>
                                        <p:tav tm="100000">
                                          <p:val>
                                            <p:strVal val="#ppt_w"/>
                                          </p:val>
                                        </p:tav>
                                      </p:tavLst>
                                    </p:anim>
                                    <p:anim calcmode="lin" valueType="num">
                                      <p:cBhvr additive="base">
                                        <p:cTn id="8" dur="1000"/>
                                        <p:tgtEl>
                                          <p:spTgt spid="14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8"/>
                                        </p:tgtEl>
                                        <p:attrNameLst>
                                          <p:attrName>style.visibility</p:attrName>
                                        </p:attrNameLst>
                                      </p:cBhvr>
                                      <p:to>
                                        <p:strVal val="visible"/>
                                      </p:to>
                                    </p:set>
                                    <p:animEffect transition="in" filter="fade">
                                      <p:cBhvr>
                                        <p:cTn id="13" dur="1"/>
                                        <p:tgtEl>
                                          <p:spTgt spid="14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1"/>
                                          </p:stCondLst>
                                        </p:cTn>
                                        <p:tgtEl>
                                          <p:spTgt spid="14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additive="base">
                                        <p:cTn id="22" dur="1000"/>
                                        <p:tgtEl>
                                          <p:spTgt spid="145"/>
                                        </p:tgtEl>
                                        <p:attrNameLst>
                                          <p:attrName>ppt_w</p:attrName>
                                        </p:attrNameLst>
                                      </p:cBhvr>
                                      <p:tavLst>
                                        <p:tav tm="0">
                                          <p:val>
                                            <p:strVal val="0"/>
                                          </p:val>
                                        </p:tav>
                                        <p:tav tm="100000">
                                          <p:val>
                                            <p:strVal val="#ppt_w"/>
                                          </p:val>
                                        </p:tav>
                                      </p:tavLst>
                                    </p:anim>
                                    <p:anim calcmode="lin" valueType="num">
                                      <p:cBhvr additive="base">
                                        <p:cTn id="23" dur="1000"/>
                                        <p:tgtEl>
                                          <p:spTgt spid="145"/>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1"/>
                                          </p:stCondLst>
                                        </p:cTn>
                                        <p:tgtEl>
                                          <p:spTgt spid="1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2725</Words>
  <Application>Microsoft Office PowerPoint</Application>
  <PresentationFormat>Custom</PresentationFormat>
  <Paragraphs>185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Poppins Black</vt:lpstr>
      <vt:lpstr>Arial</vt:lpstr>
      <vt:lpstr>Calibri</vt:lpstr>
      <vt:lpstr>Poppins</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2024-07-24T20:18:42Z</dcterms:modified>
</cp:coreProperties>
</file>