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11311125" cx="20107650"/>
  <p:notesSz cx="6858000" cy="9144000"/>
  <p:embeddedFontLst>
    <p:embeddedFont>
      <p:font typeface="Poppins"/>
      <p:regular r:id="rId17"/>
      <p:bold r:id="rId18"/>
      <p:italic r:id="rId19"/>
      <p:boldItalic r:id="rId20"/>
    </p:embeddedFont>
    <p:embeddedFont>
      <p:font typeface="Short Stack"/>
      <p:regular r:id="rId21"/>
    </p:embeddedFont>
    <p:embeddedFont>
      <p:font typeface="Poppins Black"/>
      <p:bold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5904">
          <p15:clr>
            <a:srgbClr val="A4A3A4"/>
          </p15:clr>
        </p15:guide>
        <p15:guide id="2" pos="317">
          <p15:clr>
            <a:srgbClr val="A4A3A4"/>
          </p15:clr>
        </p15:guide>
        <p15:guide id="3" orient="horz" pos="158">
          <p15:clr>
            <a:srgbClr val="9AA0A6"/>
          </p15:clr>
        </p15:guide>
        <p15:guide id="4" orient="horz" pos="2454">
          <p15:clr>
            <a:srgbClr val="9AA0A6"/>
          </p15:clr>
        </p15:guide>
        <p15:guide id="5" pos="8208">
          <p15:clr>
            <a:srgbClr val="9AA0A6"/>
          </p15:clr>
        </p15:guide>
      </p15:sldGuideLst>
    </p:ext>
    <p:ext uri="GoogleSlidesCustomDataVersion2">
      <go:slidesCustomData xmlns:go="http://customooxmlschemas.google.com/" r:id="rId24" roundtripDataSignature="AMtx7miKV3T0uXjrk46fisNhn2/Md4+Wf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904" orient="horz"/>
        <p:guide pos="317"/>
        <p:guide pos="158" orient="horz"/>
        <p:guide pos="2454" orient="horz"/>
        <p:guide pos="820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-boldItalic.fntdata"/><Relationship Id="rId11" Type="http://schemas.openxmlformats.org/officeDocument/2006/relationships/slide" Target="slides/slide6.xml"/><Relationship Id="rId22" Type="http://schemas.openxmlformats.org/officeDocument/2006/relationships/font" Target="fonts/PoppinsBlack-bold.fntdata"/><Relationship Id="rId10" Type="http://schemas.openxmlformats.org/officeDocument/2006/relationships/slide" Target="slides/slide5.xml"/><Relationship Id="rId21" Type="http://schemas.openxmlformats.org/officeDocument/2006/relationships/font" Target="fonts/ShortStack-regular.fntdata"/><Relationship Id="rId13" Type="http://schemas.openxmlformats.org/officeDocument/2006/relationships/slide" Target="slides/slide8.xml"/><Relationship Id="rId24" Type="http://customschemas.google.com/relationships/presentationmetadata" Target="metadata"/><Relationship Id="rId12" Type="http://schemas.openxmlformats.org/officeDocument/2006/relationships/slide" Target="slides/slide7.xml"/><Relationship Id="rId23" Type="http://schemas.openxmlformats.org/officeDocument/2006/relationships/font" Target="fonts/PoppinsBlack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Poppins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Poppins-italic.fntdata"/><Relationship Id="rId6" Type="http://schemas.openxmlformats.org/officeDocument/2006/relationships/slide" Target="slides/slide1.xml"/><Relationship Id="rId18" Type="http://schemas.openxmlformats.org/officeDocument/2006/relationships/font" Target="fonts/Poppins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454" y="685800"/>
            <a:ext cx="6095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33690b18a8c_0_0:notes"/>
          <p:cNvSpPr txBox="1"/>
          <p:nvPr>
            <p:ph idx="1" type="body"/>
          </p:nvPr>
        </p:nvSpPr>
        <p:spPr>
          <a:xfrm>
            <a:off x="97972" y="1860697"/>
            <a:ext cx="6662100" cy="69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Deletion and Substitution, 5 minutes</a:t>
            </a:r>
            <a:endParaRPr b="1"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b="1"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" name="Google Shape;31;g33690b18a8c_0_0:notes"/>
          <p:cNvSpPr txBox="1"/>
          <p:nvPr>
            <p:ph idx="12" type="sldNum"/>
          </p:nvPr>
        </p:nvSpPr>
        <p:spPr>
          <a:xfrm>
            <a:off x="388620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g33690b18a8c_0_0:notes"/>
          <p:cNvSpPr/>
          <p:nvPr>
            <p:ph idx="2" type="sldImg"/>
          </p:nvPr>
        </p:nvSpPr>
        <p:spPr>
          <a:xfrm>
            <a:off x="96426" y="139700"/>
            <a:ext cx="1557600" cy="155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3690b18a8c_0_26:notes"/>
          <p:cNvSpPr txBox="1"/>
          <p:nvPr>
            <p:ph idx="1" type="body"/>
          </p:nvPr>
        </p:nvSpPr>
        <p:spPr>
          <a:xfrm>
            <a:off x="97972" y="1860697"/>
            <a:ext cx="6662100" cy="69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latin typeface="Poppins"/>
                <a:ea typeface="Poppins"/>
                <a:cs typeface="Poppins"/>
                <a:sym typeface="Poppins"/>
              </a:rPr>
              <a:t>Decodable Text, 15 minutes</a:t>
            </a:r>
            <a:endParaRPr b="1" sz="12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b="1" sz="12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1" name="Google Shape;181;g33690b18a8c_0_26:notes"/>
          <p:cNvSpPr txBox="1"/>
          <p:nvPr>
            <p:ph idx="12" type="sldNum"/>
          </p:nvPr>
        </p:nvSpPr>
        <p:spPr>
          <a:xfrm>
            <a:off x="388620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g33690b18a8c_0_26:notes"/>
          <p:cNvSpPr/>
          <p:nvPr>
            <p:ph idx="2" type="sldImg"/>
          </p:nvPr>
        </p:nvSpPr>
        <p:spPr>
          <a:xfrm>
            <a:off x="96426" y="139700"/>
            <a:ext cx="1557600" cy="155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3690b18a8c_0_34:notes"/>
          <p:cNvSpPr txBox="1"/>
          <p:nvPr>
            <p:ph idx="1" type="body"/>
          </p:nvPr>
        </p:nvSpPr>
        <p:spPr>
          <a:xfrm>
            <a:off x="97972" y="1860697"/>
            <a:ext cx="6662100" cy="69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latin typeface="Poppins"/>
                <a:ea typeface="Poppins"/>
                <a:cs typeface="Poppins"/>
                <a:sym typeface="Poppins"/>
              </a:rPr>
              <a:t>Response to Text, 10 minutes</a:t>
            </a:r>
            <a:endParaRPr b="1" sz="12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b="1" sz="12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0" name="Google Shape;190;g33690b18a8c_0_34:notes"/>
          <p:cNvSpPr txBox="1"/>
          <p:nvPr>
            <p:ph idx="12" type="sldNum"/>
          </p:nvPr>
        </p:nvSpPr>
        <p:spPr>
          <a:xfrm>
            <a:off x="388620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g33690b18a8c_0_34:notes"/>
          <p:cNvSpPr/>
          <p:nvPr>
            <p:ph idx="2" type="sldImg"/>
          </p:nvPr>
        </p:nvSpPr>
        <p:spPr>
          <a:xfrm>
            <a:off x="96426" y="139700"/>
            <a:ext cx="1557600" cy="155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:notes"/>
          <p:cNvSpPr/>
          <p:nvPr>
            <p:ph idx="2" type="sldImg"/>
          </p:nvPr>
        </p:nvSpPr>
        <p:spPr>
          <a:xfrm>
            <a:off x="381454" y="685800"/>
            <a:ext cx="6095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" name="Google Shape;4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Introduce the Sounds, 5 minutes</a:t>
            </a:r>
            <a:endParaRPr b="1"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:notes"/>
          <p:cNvSpPr/>
          <p:nvPr>
            <p:ph idx="2" type="sldImg"/>
          </p:nvPr>
        </p:nvSpPr>
        <p:spPr>
          <a:xfrm>
            <a:off x="381454" y="685800"/>
            <a:ext cx="6095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" name="Google Shape;5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Introduce the Sounds, 5 minutes</a:t>
            </a:r>
            <a:endParaRPr b="1"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:notes"/>
          <p:cNvSpPr txBox="1"/>
          <p:nvPr>
            <p:ph idx="1" type="body"/>
          </p:nvPr>
        </p:nvSpPr>
        <p:spPr>
          <a:xfrm>
            <a:off x="97972" y="1860697"/>
            <a:ext cx="6662100" cy="69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Blend the Sounds, 5 minutes</a:t>
            </a:r>
            <a:endParaRPr b="1"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b="1"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1" name="Google Shape;71;p3:notes"/>
          <p:cNvSpPr txBox="1"/>
          <p:nvPr>
            <p:ph idx="12" type="sldNum"/>
          </p:nvPr>
        </p:nvSpPr>
        <p:spPr>
          <a:xfrm>
            <a:off x="388620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:notes"/>
          <p:cNvSpPr/>
          <p:nvPr>
            <p:ph idx="2" type="sldImg"/>
          </p:nvPr>
        </p:nvSpPr>
        <p:spPr>
          <a:xfrm>
            <a:off x="97670" y="139700"/>
            <a:ext cx="1557300" cy="155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 txBox="1"/>
          <p:nvPr>
            <p:ph idx="1" type="body"/>
          </p:nvPr>
        </p:nvSpPr>
        <p:spPr>
          <a:xfrm>
            <a:off x="97972" y="1860697"/>
            <a:ext cx="6662100" cy="69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Read the Words, 5 minutes</a:t>
            </a:r>
            <a:endParaRPr b="1"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b="1"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7" name="Google Shape;97;p4:notes"/>
          <p:cNvSpPr txBox="1"/>
          <p:nvPr>
            <p:ph idx="12" type="sldNum"/>
          </p:nvPr>
        </p:nvSpPr>
        <p:spPr>
          <a:xfrm>
            <a:off x="388620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4:notes"/>
          <p:cNvSpPr/>
          <p:nvPr>
            <p:ph idx="2" type="sldImg"/>
          </p:nvPr>
        </p:nvSpPr>
        <p:spPr>
          <a:xfrm>
            <a:off x="97670" y="139700"/>
            <a:ext cx="1557300" cy="155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/>
          <p:nvPr>
            <p:ph idx="1" type="body"/>
          </p:nvPr>
        </p:nvSpPr>
        <p:spPr>
          <a:xfrm>
            <a:off x="97972" y="1860697"/>
            <a:ext cx="6662100" cy="69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Decode the Words, 5 minutes</a:t>
            </a:r>
            <a:endParaRPr b="1"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b="1"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2" name="Google Shape;122;p5:notes"/>
          <p:cNvSpPr txBox="1"/>
          <p:nvPr>
            <p:ph idx="12" type="sldNum"/>
          </p:nvPr>
        </p:nvSpPr>
        <p:spPr>
          <a:xfrm>
            <a:off x="388620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5:notes"/>
          <p:cNvSpPr/>
          <p:nvPr>
            <p:ph idx="2" type="sldImg"/>
          </p:nvPr>
        </p:nvSpPr>
        <p:spPr>
          <a:xfrm>
            <a:off x="97670" y="139700"/>
            <a:ext cx="1557300" cy="155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 txBox="1"/>
          <p:nvPr>
            <p:ph idx="1" type="body"/>
          </p:nvPr>
        </p:nvSpPr>
        <p:spPr>
          <a:xfrm>
            <a:off x="97972" y="1860697"/>
            <a:ext cx="6662100" cy="69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Spell the Words, 5 minutes</a:t>
            </a:r>
            <a:endParaRPr b="1"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2" name="Google Shape;132;p6:notes"/>
          <p:cNvSpPr txBox="1"/>
          <p:nvPr>
            <p:ph idx="12" type="sldNum"/>
          </p:nvPr>
        </p:nvSpPr>
        <p:spPr>
          <a:xfrm>
            <a:off x="388620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6:notes"/>
          <p:cNvSpPr/>
          <p:nvPr>
            <p:ph idx="2" type="sldImg"/>
          </p:nvPr>
        </p:nvSpPr>
        <p:spPr>
          <a:xfrm>
            <a:off x="97670" y="139700"/>
            <a:ext cx="1557300" cy="155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:notes"/>
          <p:cNvSpPr txBox="1"/>
          <p:nvPr>
            <p:ph idx="1" type="body"/>
          </p:nvPr>
        </p:nvSpPr>
        <p:spPr>
          <a:xfrm>
            <a:off x="97972" y="1860697"/>
            <a:ext cx="6662100" cy="69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Spell the Words, 5 minutes</a:t>
            </a:r>
            <a:endParaRPr b="1"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0" name="Google Shape;150;p7:notes"/>
          <p:cNvSpPr txBox="1"/>
          <p:nvPr>
            <p:ph idx="12" type="sldNum"/>
          </p:nvPr>
        </p:nvSpPr>
        <p:spPr>
          <a:xfrm>
            <a:off x="388620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7:notes"/>
          <p:cNvSpPr/>
          <p:nvPr>
            <p:ph idx="2" type="sldImg"/>
          </p:nvPr>
        </p:nvSpPr>
        <p:spPr>
          <a:xfrm>
            <a:off x="97670" y="139700"/>
            <a:ext cx="1557300" cy="155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 txBox="1"/>
          <p:nvPr>
            <p:ph idx="1" type="body"/>
          </p:nvPr>
        </p:nvSpPr>
        <p:spPr>
          <a:xfrm>
            <a:off x="97972" y="1860697"/>
            <a:ext cx="6662100" cy="69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High-Frequency Words, 5 minutes</a:t>
            </a:r>
            <a:endParaRPr b="1"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b="1"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5" name="Google Shape;165;p8:notes"/>
          <p:cNvSpPr txBox="1"/>
          <p:nvPr>
            <p:ph idx="12" type="sldNum"/>
          </p:nvPr>
        </p:nvSpPr>
        <p:spPr>
          <a:xfrm>
            <a:off x="388620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8:notes"/>
          <p:cNvSpPr/>
          <p:nvPr>
            <p:ph idx="2" type="sldImg"/>
          </p:nvPr>
        </p:nvSpPr>
        <p:spPr>
          <a:xfrm>
            <a:off x="97670" y="139700"/>
            <a:ext cx="1557300" cy="155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st">
  <p:cSld name="Test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0"/>
          <p:cNvSpPr txBox="1"/>
          <p:nvPr>
            <p:ph idx="1" type="body"/>
          </p:nvPr>
        </p:nvSpPr>
        <p:spPr>
          <a:xfrm>
            <a:off x="612750" y="6154125"/>
            <a:ext cx="57387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50" spcFirstLastPara="1" rIns="91450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b="1" i="0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b="1" i="0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b="1" i="0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b="1" i="0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b="1" i="0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b="0" i="0" sz="345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b="0" i="0" sz="345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b="0" i="0" sz="345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b="0" i="0" sz="345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0" name="Google Shape;10;p10"/>
          <p:cNvSpPr txBox="1"/>
          <p:nvPr>
            <p:ph idx="2" type="body"/>
          </p:nvPr>
        </p:nvSpPr>
        <p:spPr>
          <a:xfrm>
            <a:off x="612750" y="631025"/>
            <a:ext cx="5742300" cy="30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  <a:defRPr b="0" i="0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0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0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0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0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5875">
          <p15:clr>
            <a:srgbClr val="FBAE40"/>
          </p15:clr>
        </p15:guide>
        <p15:guide id="2" pos="10443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 1">
  <p:cSld name="2_Title Slide_1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/>
          <p:nvPr/>
        </p:nvSpPr>
        <p:spPr>
          <a:xfrm>
            <a:off x="612648" y="6153151"/>
            <a:ext cx="6237300" cy="21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t/>
            </a:r>
            <a:endParaRPr b="1" i="0" sz="345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" name="Google Shape;13;p11"/>
          <p:cNvSpPr txBox="1"/>
          <p:nvPr/>
        </p:nvSpPr>
        <p:spPr>
          <a:xfrm>
            <a:off x="612649" y="630938"/>
            <a:ext cx="4910400" cy="25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0"/>
              <a:buFont typeface="Arial"/>
              <a:buNone/>
            </a:pPr>
            <a:r>
              <a:t/>
            </a:r>
            <a:endParaRPr b="0" i="0" sz="8250" u="none" cap="none" strike="noStrik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2"/>
          <p:cNvSpPr txBox="1"/>
          <p:nvPr>
            <p:ph type="title"/>
          </p:nvPr>
        </p:nvSpPr>
        <p:spPr>
          <a:xfrm>
            <a:off x="5832872" y="0"/>
            <a:ext cx="9373800" cy="260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5375" lIns="452400" spcFirstLastPara="1" rIns="150800" wrap="square" tIns="753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3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12"/>
          <p:cNvSpPr txBox="1"/>
          <p:nvPr>
            <p:ph idx="1" type="body"/>
          </p:nvPr>
        </p:nvSpPr>
        <p:spPr>
          <a:xfrm>
            <a:off x="0" y="375203"/>
            <a:ext cx="5767800" cy="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75375" lIns="150800" spcFirstLastPara="1" rIns="150800" wrap="square" tIns="75375">
            <a:noAutofit/>
          </a:bodyPr>
          <a:lstStyle>
            <a:lvl1pPr indent="-5207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771BA"/>
              </a:buClr>
              <a:buSzPts val="4600"/>
              <a:buFont typeface="Arial"/>
              <a:buChar char="•"/>
              <a:defRPr b="1" i="0" sz="4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8150" lvl="2" marL="1371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25450" lvl="5" marL="2743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25450" lvl="6" marL="3200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25450" lvl="7" marL="3657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25450" lvl="8" marL="4114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Google Shape;17;p12"/>
          <p:cNvSpPr txBox="1"/>
          <p:nvPr>
            <p:ph idx="2" type="body"/>
          </p:nvPr>
        </p:nvSpPr>
        <p:spPr>
          <a:xfrm>
            <a:off x="0" y="2602606"/>
            <a:ext cx="5833200" cy="37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75375" lIns="150800" spcFirstLastPara="1" rIns="150800" wrap="square" tIns="75375">
            <a:noAutofit/>
          </a:bodyPr>
          <a:lstStyle>
            <a:lvl1pPr indent="-5207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771BA"/>
              </a:buClr>
              <a:buSzPts val="4600"/>
              <a:buFont typeface="Arial"/>
              <a:buChar char="•"/>
              <a:defRPr b="0" i="0" sz="4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8150" lvl="2" marL="1371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25450" lvl="5" marL="2743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25450" lvl="6" marL="3200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25450" lvl="7" marL="3657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25450" lvl="8" marL="4114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12"/>
          <p:cNvSpPr txBox="1"/>
          <p:nvPr>
            <p:ph idx="3" type="body"/>
          </p:nvPr>
        </p:nvSpPr>
        <p:spPr>
          <a:xfrm>
            <a:off x="-65453" y="6585065"/>
            <a:ext cx="5833200" cy="37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75375" lIns="150800" spcFirstLastPara="1" rIns="150800" wrap="square" tIns="75375">
            <a:noAutofit/>
          </a:bodyPr>
          <a:lstStyle>
            <a:lvl1pPr indent="-5207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771BA"/>
              </a:buClr>
              <a:buSzPts val="4600"/>
              <a:buFont typeface="Arial"/>
              <a:buChar char="•"/>
              <a:defRPr b="0" i="0" sz="4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8150" lvl="2" marL="1371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25450" lvl="5" marL="2743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25450" lvl="6" marL="3200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25450" lvl="7" marL="3657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25450" lvl="8" marL="4114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12"/>
          <p:cNvSpPr txBox="1"/>
          <p:nvPr>
            <p:ph idx="4" type="body"/>
          </p:nvPr>
        </p:nvSpPr>
        <p:spPr>
          <a:xfrm>
            <a:off x="6252224" y="3207438"/>
            <a:ext cx="13426200" cy="68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75375" lIns="150800" spcFirstLastPara="1" rIns="150800" wrap="square" tIns="75375">
            <a:noAutofit/>
          </a:bodyPr>
          <a:lstStyle>
            <a:lvl1pPr indent="-5207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6FB6"/>
              </a:buClr>
              <a:buSzPts val="4600"/>
              <a:buFont typeface="Arial"/>
              <a:buChar char="•"/>
              <a:defRPr b="0" i="0" sz="4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8150" lvl="2" marL="1371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25450" lvl="5" marL="2743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25450" lvl="6" marL="3200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25450" lvl="7" marL="3657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25450" lvl="8" marL="4114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Custom Layout">
  <p:cSld name="5_Custom Layou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3"/>
          <p:cNvSpPr txBox="1"/>
          <p:nvPr>
            <p:ph idx="1" type="body"/>
          </p:nvPr>
        </p:nvSpPr>
        <p:spPr>
          <a:xfrm>
            <a:off x="669035" y="2165526"/>
            <a:ext cx="6264600" cy="53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75375" lIns="150800" spcFirstLastPara="1" rIns="150800" wrap="square" tIns="75375">
            <a:noAutofit/>
          </a:bodyPr>
          <a:lstStyle>
            <a:lvl1pPr indent="-60325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6FB6"/>
              </a:buClr>
              <a:buSzPts val="5900"/>
              <a:buFont typeface="Arial"/>
              <a:buChar char="•"/>
              <a:defRPr b="0" i="0" sz="5900" u="none" cap="none" strike="noStrik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indent="-565150" lvl="1" marL="914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indent="-520700" lvl="2" marL="1371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4600"/>
              <a:buFont typeface="Arial"/>
              <a:buChar char="•"/>
              <a:defRPr b="0" i="0" sz="4600" u="none" cap="none" strike="noStrik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indent="-482600" lvl="3" marL="1828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indent="-438150" lvl="4" marL="22860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indent="-425450" lvl="5" marL="2743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25450" lvl="6" marL="3200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25450" lvl="7" marL="3657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25450" lvl="8" marL="4114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13"/>
          <p:cNvSpPr txBox="1"/>
          <p:nvPr>
            <p:ph idx="2" type="body"/>
          </p:nvPr>
        </p:nvSpPr>
        <p:spPr>
          <a:xfrm>
            <a:off x="634211" y="7505157"/>
            <a:ext cx="6249900" cy="290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5375" lIns="150800" spcFirstLastPara="1" rIns="150800" wrap="square" tIns="753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indent="-552450" lvl="1" marL="914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b="0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52450" lvl="2" marL="1371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b="0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52450" lvl="3" marL="1828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b="0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52450" lvl="4" marL="22860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b="0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25450" lvl="5" marL="2743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25450" lvl="6" marL="3200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25450" lvl="7" marL="3657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25450" lvl="8" marL="4114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13"/>
          <p:cNvSpPr txBox="1"/>
          <p:nvPr>
            <p:ph idx="3" type="body"/>
          </p:nvPr>
        </p:nvSpPr>
        <p:spPr>
          <a:xfrm>
            <a:off x="7009629" y="2165526"/>
            <a:ext cx="6264600" cy="53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75375" lIns="150800" spcFirstLastPara="1" rIns="150800" wrap="square" tIns="75375">
            <a:noAutofit/>
          </a:bodyPr>
          <a:lstStyle>
            <a:lvl1pPr indent="-60325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6FB6"/>
              </a:buClr>
              <a:buSzPts val="5900"/>
              <a:buFont typeface="Arial"/>
              <a:buChar char="•"/>
              <a:defRPr b="0" i="0" sz="5900" u="none" cap="none" strike="noStrik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indent="-565150" lvl="1" marL="914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indent="-520700" lvl="2" marL="1371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4600"/>
              <a:buFont typeface="Arial"/>
              <a:buChar char="•"/>
              <a:defRPr b="0" i="0" sz="4600" u="none" cap="none" strike="noStrik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indent="-482600" lvl="3" marL="1828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indent="-438150" lvl="4" marL="22860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indent="-425450" lvl="5" marL="2743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25450" lvl="6" marL="3200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25450" lvl="7" marL="3657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25450" lvl="8" marL="4114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13"/>
          <p:cNvSpPr txBox="1"/>
          <p:nvPr>
            <p:ph idx="4" type="body"/>
          </p:nvPr>
        </p:nvSpPr>
        <p:spPr>
          <a:xfrm>
            <a:off x="13350222" y="2165526"/>
            <a:ext cx="6264600" cy="53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75375" lIns="150800" spcFirstLastPara="1" rIns="150800" wrap="square" tIns="75375">
            <a:noAutofit/>
          </a:bodyPr>
          <a:lstStyle>
            <a:lvl1pPr indent="-60325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6FB6"/>
              </a:buClr>
              <a:buSzPts val="5900"/>
              <a:buFont typeface="Arial"/>
              <a:buChar char="•"/>
              <a:defRPr b="0" i="0" sz="5900" u="none" cap="none" strike="noStrik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indent="-565150" lvl="1" marL="914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indent="-520700" lvl="2" marL="1371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4600"/>
              <a:buFont typeface="Arial"/>
              <a:buChar char="•"/>
              <a:defRPr b="0" i="0" sz="4600" u="none" cap="none" strike="noStrik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indent="-482600" lvl="3" marL="1828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indent="-438150" lvl="4" marL="22860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indent="-425450" lvl="5" marL="2743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25450" lvl="6" marL="3200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25450" lvl="7" marL="3657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25450" lvl="8" marL="4114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13"/>
          <p:cNvSpPr txBox="1"/>
          <p:nvPr>
            <p:ph idx="5" type="body"/>
          </p:nvPr>
        </p:nvSpPr>
        <p:spPr>
          <a:xfrm>
            <a:off x="6989172" y="7505157"/>
            <a:ext cx="6249900" cy="290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5375" lIns="150800" spcFirstLastPara="1" rIns="150800" wrap="square" tIns="753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indent="-552450" lvl="1" marL="914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b="0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52450" lvl="2" marL="1371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b="0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52450" lvl="3" marL="1828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b="0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52450" lvl="4" marL="22860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b="0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25450" lvl="5" marL="2743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25450" lvl="6" marL="3200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25450" lvl="7" marL="3657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25450" lvl="8" marL="4114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13"/>
          <p:cNvSpPr txBox="1"/>
          <p:nvPr>
            <p:ph idx="6" type="body"/>
          </p:nvPr>
        </p:nvSpPr>
        <p:spPr>
          <a:xfrm>
            <a:off x="13322583" y="7505157"/>
            <a:ext cx="6249900" cy="290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5375" lIns="150800" spcFirstLastPara="1" rIns="150800" wrap="square" tIns="753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indent="-552450" lvl="1" marL="914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b="0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52450" lvl="2" marL="1371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b="0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52450" lvl="3" marL="1828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b="0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52450" lvl="4" marL="22860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b="0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25450" lvl="5" marL="2743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25450" lvl="6" marL="3200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25450" lvl="7" marL="3657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25450" lvl="8" marL="4114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">
  <p:cSld name="1_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/>
          <p:nvPr>
            <p:ph type="title"/>
          </p:nvPr>
        </p:nvSpPr>
        <p:spPr>
          <a:xfrm>
            <a:off x="5832872" y="0"/>
            <a:ext cx="9373800" cy="260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5375" lIns="452400" spcFirstLastPara="1" rIns="150800" wrap="square" tIns="753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3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/>
          <p:nvPr/>
        </p:nvSpPr>
        <p:spPr>
          <a:xfrm>
            <a:off x="0" y="6"/>
            <a:ext cx="6938009" cy="11308715"/>
          </a:xfrm>
          <a:custGeom>
            <a:rect b="b" l="l" r="r" t="t"/>
            <a:pathLst>
              <a:path extrusionOk="0" h="11308715" w="6938009">
                <a:moveTo>
                  <a:pt x="6937591" y="5174450"/>
                </a:moveTo>
                <a:lnTo>
                  <a:pt x="6937324" y="5110950"/>
                </a:lnTo>
                <a:lnTo>
                  <a:pt x="6936727" y="5060150"/>
                </a:lnTo>
                <a:lnTo>
                  <a:pt x="6935825" y="4996650"/>
                </a:lnTo>
                <a:lnTo>
                  <a:pt x="6934619" y="4933150"/>
                </a:lnTo>
                <a:lnTo>
                  <a:pt x="6933095" y="4882350"/>
                </a:lnTo>
                <a:lnTo>
                  <a:pt x="6931253" y="4818850"/>
                </a:lnTo>
                <a:lnTo>
                  <a:pt x="6929107" y="4755350"/>
                </a:lnTo>
                <a:lnTo>
                  <a:pt x="6926656" y="4704550"/>
                </a:lnTo>
                <a:lnTo>
                  <a:pt x="6923900" y="4641050"/>
                </a:lnTo>
                <a:lnTo>
                  <a:pt x="6920839" y="4577550"/>
                </a:lnTo>
                <a:lnTo>
                  <a:pt x="6917474" y="4526750"/>
                </a:lnTo>
                <a:lnTo>
                  <a:pt x="6913804" y="4463250"/>
                </a:lnTo>
                <a:lnTo>
                  <a:pt x="6909829" y="4412450"/>
                </a:lnTo>
                <a:lnTo>
                  <a:pt x="6905561" y="4348950"/>
                </a:lnTo>
                <a:lnTo>
                  <a:pt x="6900989" y="4298150"/>
                </a:lnTo>
                <a:lnTo>
                  <a:pt x="6896125" y="4234650"/>
                </a:lnTo>
                <a:lnTo>
                  <a:pt x="6890969" y="4183850"/>
                </a:lnTo>
                <a:lnTo>
                  <a:pt x="6885508" y="4120350"/>
                </a:lnTo>
                <a:lnTo>
                  <a:pt x="6879768" y="4069550"/>
                </a:lnTo>
                <a:lnTo>
                  <a:pt x="6873722" y="4006050"/>
                </a:lnTo>
                <a:lnTo>
                  <a:pt x="6867398" y="3955250"/>
                </a:lnTo>
                <a:lnTo>
                  <a:pt x="6860768" y="3891750"/>
                </a:lnTo>
                <a:lnTo>
                  <a:pt x="6853872" y="3840950"/>
                </a:lnTo>
                <a:lnTo>
                  <a:pt x="6846671" y="3777450"/>
                </a:lnTo>
                <a:lnTo>
                  <a:pt x="6839191" y="3726650"/>
                </a:lnTo>
                <a:lnTo>
                  <a:pt x="6831431" y="3663150"/>
                </a:lnTo>
                <a:lnTo>
                  <a:pt x="6823380" y="3612350"/>
                </a:lnTo>
                <a:lnTo>
                  <a:pt x="6815061" y="3561550"/>
                </a:lnTo>
                <a:lnTo>
                  <a:pt x="6806451" y="3498050"/>
                </a:lnTo>
                <a:lnTo>
                  <a:pt x="6797573" y="3447250"/>
                </a:lnTo>
                <a:lnTo>
                  <a:pt x="6788404" y="3396450"/>
                </a:lnTo>
                <a:lnTo>
                  <a:pt x="6778968" y="3332950"/>
                </a:lnTo>
                <a:lnTo>
                  <a:pt x="6769252" y="3282150"/>
                </a:lnTo>
                <a:lnTo>
                  <a:pt x="6759270" y="3231350"/>
                </a:lnTo>
                <a:lnTo>
                  <a:pt x="6749008" y="3180550"/>
                </a:lnTo>
                <a:lnTo>
                  <a:pt x="6738480" y="3117050"/>
                </a:lnTo>
                <a:lnTo>
                  <a:pt x="6727685" y="3066250"/>
                </a:lnTo>
                <a:lnTo>
                  <a:pt x="6716623" y="3015450"/>
                </a:lnTo>
                <a:lnTo>
                  <a:pt x="6705282" y="2964650"/>
                </a:lnTo>
                <a:lnTo>
                  <a:pt x="6693687" y="2913850"/>
                </a:lnTo>
                <a:lnTo>
                  <a:pt x="6681825" y="2850350"/>
                </a:lnTo>
                <a:lnTo>
                  <a:pt x="6669697" y="2799550"/>
                </a:lnTo>
                <a:lnTo>
                  <a:pt x="6657314" y="2748750"/>
                </a:lnTo>
                <a:lnTo>
                  <a:pt x="6644665" y="2697950"/>
                </a:lnTo>
                <a:lnTo>
                  <a:pt x="6631762" y="2647150"/>
                </a:lnTo>
                <a:lnTo>
                  <a:pt x="6618605" y="2596350"/>
                </a:lnTo>
                <a:lnTo>
                  <a:pt x="6605181" y="2545550"/>
                </a:lnTo>
                <a:lnTo>
                  <a:pt x="6591516" y="2494750"/>
                </a:lnTo>
                <a:lnTo>
                  <a:pt x="6577584" y="2443950"/>
                </a:lnTo>
                <a:lnTo>
                  <a:pt x="6563411" y="2393150"/>
                </a:lnTo>
                <a:lnTo>
                  <a:pt x="6548983" y="2342350"/>
                </a:lnTo>
                <a:lnTo>
                  <a:pt x="6534302" y="2291550"/>
                </a:lnTo>
                <a:lnTo>
                  <a:pt x="6519380" y="2240750"/>
                </a:lnTo>
                <a:lnTo>
                  <a:pt x="6504203" y="2189950"/>
                </a:lnTo>
                <a:lnTo>
                  <a:pt x="6488785" y="2139150"/>
                </a:lnTo>
                <a:lnTo>
                  <a:pt x="6473126" y="2088349"/>
                </a:lnTo>
                <a:lnTo>
                  <a:pt x="6457213" y="2037549"/>
                </a:lnTo>
                <a:lnTo>
                  <a:pt x="6441072" y="1999449"/>
                </a:lnTo>
                <a:lnTo>
                  <a:pt x="6424676" y="1948649"/>
                </a:lnTo>
                <a:lnTo>
                  <a:pt x="6408052" y="1897849"/>
                </a:lnTo>
                <a:lnTo>
                  <a:pt x="6391186" y="1847049"/>
                </a:lnTo>
                <a:lnTo>
                  <a:pt x="6374092" y="1796249"/>
                </a:lnTo>
                <a:lnTo>
                  <a:pt x="6356756" y="1758149"/>
                </a:lnTo>
                <a:lnTo>
                  <a:pt x="6339179" y="1707349"/>
                </a:lnTo>
                <a:lnTo>
                  <a:pt x="6321387" y="1656549"/>
                </a:lnTo>
                <a:lnTo>
                  <a:pt x="6303353" y="1618449"/>
                </a:lnTo>
                <a:lnTo>
                  <a:pt x="6285090" y="1567649"/>
                </a:lnTo>
                <a:lnTo>
                  <a:pt x="6266599" y="1516849"/>
                </a:lnTo>
                <a:lnTo>
                  <a:pt x="6247879" y="1478749"/>
                </a:lnTo>
                <a:lnTo>
                  <a:pt x="6228943" y="1427949"/>
                </a:lnTo>
                <a:lnTo>
                  <a:pt x="6209766" y="1389849"/>
                </a:lnTo>
                <a:lnTo>
                  <a:pt x="6190373" y="1339049"/>
                </a:lnTo>
                <a:lnTo>
                  <a:pt x="6170765" y="1300949"/>
                </a:lnTo>
                <a:lnTo>
                  <a:pt x="6150940" y="1250149"/>
                </a:lnTo>
                <a:lnTo>
                  <a:pt x="6130887" y="1212049"/>
                </a:lnTo>
                <a:lnTo>
                  <a:pt x="6110617" y="1161249"/>
                </a:lnTo>
                <a:lnTo>
                  <a:pt x="6090132" y="1123149"/>
                </a:lnTo>
                <a:lnTo>
                  <a:pt x="6069431" y="1072349"/>
                </a:lnTo>
                <a:lnTo>
                  <a:pt x="6048514" y="1034249"/>
                </a:lnTo>
                <a:lnTo>
                  <a:pt x="6027382" y="996149"/>
                </a:lnTo>
                <a:lnTo>
                  <a:pt x="6006046" y="945349"/>
                </a:lnTo>
                <a:lnTo>
                  <a:pt x="5984494" y="907249"/>
                </a:lnTo>
                <a:lnTo>
                  <a:pt x="5962739" y="869149"/>
                </a:lnTo>
                <a:lnTo>
                  <a:pt x="5940780" y="831049"/>
                </a:lnTo>
                <a:lnTo>
                  <a:pt x="5918606" y="780249"/>
                </a:lnTo>
                <a:lnTo>
                  <a:pt x="5896229" y="742149"/>
                </a:lnTo>
                <a:lnTo>
                  <a:pt x="5873661" y="704049"/>
                </a:lnTo>
                <a:lnTo>
                  <a:pt x="5850877" y="665949"/>
                </a:lnTo>
                <a:lnTo>
                  <a:pt x="5827903" y="627849"/>
                </a:lnTo>
                <a:lnTo>
                  <a:pt x="5804713" y="589749"/>
                </a:lnTo>
                <a:lnTo>
                  <a:pt x="5781345" y="538949"/>
                </a:lnTo>
                <a:lnTo>
                  <a:pt x="5757761" y="500849"/>
                </a:lnTo>
                <a:lnTo>
                  <a:pt x="5733999" y="462749"/>
                </a:lnTo>
                <a:lnTo>
                  <a:pt x="5710034" y="424649"/>
                </a:lnTo>
                <a:lnTo>
                  <a:pt x="5685879" y="386549"/>
                </a:lnTo>
                <a:lnTo>
                  <a:pt x="5661533" y="361149"/>
                </a:lnTo>
                <a:lnTo>
                  <a:pt x="5636996" y="323049"/>
                </a:lnTo>
                <a:lnTo>
                  <a:pt x="5612269" y="284949"/>
                </a:lnTo>
                <a:lnTo>
                  <a:pt x="5587352" y="246849"/>
                </a:lnTo>
                <a:lnTo>
                  <a:pt x="5562257" y="208749"/>
                </a:lnTo>
                <a:lnTo>
                  <a:pt x="5536971" y="170649"/>
                </a:lnTo>
                <a:lnTo>
                  <a:pt x="5511508" y="132549"/>
                </a:lnTo>
                <a:lnTo>
                  <a:pt x="5485854" y="107149"/>
                </a:lnTo>
                <a:lnTo>
                  <a:pt x="5460022" y="69049"/>
                </a:lnTo>
                <a:lnTo>
                  <a:pt x="5434012" y="30949"/>
                </a:lnTo>
                <a:lnTo>
                  <a:pt x="5412194" y="5549"/>
                </a:lnTo>
                <a:lnTo>
                  <a:pt x="3280003" y="5549"/>
                </a:lnTo>
                <a:lnTo>
                  <a:pt x="3280003" y="0"/>
                </a:lnTo>
                <a:lnTo>
                  <a:pt x="0" y="0"/>
                </a:lnTo>
                <a:lnTo>
                  <a:pt x="0" y="1072349"/>
                </a:lnTo>
                <a:lnTo>
                  <a:pt x="0" y="9530550"/>
                </a:lnTo>
                <a:lnTo>
                  <a:pt x="0" y="11308550"/>
                </a:lnTo>
                <a:lnTo>
                  <a:pt x="1414424" y="11308550"/>
                </a:lnTo>
                <a:lnTo>
                  <a:pt x="3280003" y="11308550"/>
                </a:lnTo>
                <a:lnTo>
                  <a:pt x="4532858" y="11308550"/>
                </a:lnTo>
                <a:lnTo>
                  <a:pt x="4563757" y="11283150"/>
                </a:lnTo>
                <a:lnTo>
                  <a:pt x="4594517" y="11270450"/>
                </a:lnTo>
                <a:lnTo>
                  <a:pt x="4746256" y="11143450"/>
                </a:lnTo>
                <a:lnTo>
                  <a:pt x="4865065" y="11041850"/>
                </a:lnTo>
                <a:lnTo>
                  <a:pt x="4894402" y="11016450"/>
                </a:lnTo>
                <a:lnTo>
                  <a:pt x="4923599" y="10978350"/>
                </a:lnTo>
                <a:lnTo>
                  <a:pt x="5010239" y="10902150"/>
                </a:lnTo>
                <a:lnTo>
                  <a:pt x="5038814" y="10864050"/>
                </a:lnTo>
                <a:lnTo>
                  <a:pt x="5095481" y="10813250"/>
                </a:lnTo>
                <a:lnTo>
                  <a:pt x="5123586" y="10775150"/>
                </a:lnTo>
                <a:lnTo>
                  <a:pt x="5179301" y="10724350"/>
                </a:lnTo>
                <a:lnTo>
                  <a:pt x="5206911" y="10686250"/>
                </a:lnTo>
                <a:lnTo>
                  <a:pt x="5234356" y="10660850"/>
                </a:lnTo>
                <a:lnTo>
                  <a:pt x="5288750" y="10584650"/>
                </a:lnTo>
                <a:lnTo>
                  <a:pt x="5315699" y="10559250"/>
                </a:lnTo>
                <a:lnTo>
                  <a:pt x="5342471" y="10521150"/>
                </a:lnTo>
                <a:lnTo>
                  <a:pt x="5369064" y="10495750"/>
                </a:lnTo>
                <a:lnTo>
                  <a:pt x="5421757" y="10419550"/>
                </a:lnTo>
                <a:lnTo>
                  <a:pt x="5447830" y="10381450"/>
                </a:lnTo>
                <a:lnTo>
                  <a:pt x="5473738" y="10356050"/>
                </a:lnTo>
                <a:lnTo>
                  <a:pt x="5499455" y="10317950"/>
                </a:lnTo>
                <a:lnTo>
                  <a:pt x="5524995" y="10279850"/>
                </a:lnTo>
                <a:lnTo>
                  <a:pt x="5550357" y="10241750"/>
                </a:lnTo>
                <a:lnTo>
                  <a:pt x="5575541" y="10203650"/>
                </a:lnTo>
                <a:lnTo>
                  <a:pt x="5600535" y="10165550"/>
                </a:lnTo>
                <a:lnTo>
                  <a:pt x="5625338" y="10140150"/>
                </a:lnTo>
                <a:lnTo>
                  <a:pt x="5649963" y="10102050"/>
                </a:lnTo>
                <a:lnTo>
                  <a:pt x="5674398" y="10063950"/>
                </a:lnTo>
                <a:lnTo>
                  <a:pt x="5698642" y="10025850"/>
                </a:lnTo>
                <a:lnTo>
                  <a:pt x="5722696" y="9987750"/>
                </a:lnTo>
                <a:lnTo>
                  <a:pt x="5746559" y="9936950"/>
                </a:lnTo>
                <a:lnTo>
                  <a:pt x="5770232" y="9898850"/>
                </a:lnTo>
                <a:lnTo>
                  <a:pt x="5793702" y="9860750"/>
                </a:lnTo>
                <a:lnTo>
                  <a:pt x="5816981" y="9822650"/>
                </a:lnTo>
                <a:lnTo>
                  <a:pt x="5840069" y="9784550"/>
                </a:lnTo>
                <a:lnTo>
                  <a:pt x="5862942" y="9746450"/>
                </a:lnTo>
                <a:lnTo>
                  <a:pt x="5885624" y="9695650"/>
                </a:lnTo>
                <a:lnTo>
                  <a:pt x="5908103" y="9657550"/>
                </a:lnTo>
                <a:lnTo>
                  <a:pt x="5930379" y="9619450"/>
                </a:lnTo>
                <a:lnTo>
                  <a:pt x="5952452" y="9581350"/>
                </a:lnTo>
                <a:lnTo>
                  <a:pt x="5974321" y="9530550"/>
                </a:lnTo>
                <a:lnTo>
                  <a:pt x="5995987" y="9492450"/>
                </a:lnTo>
                <a:lnTo>
                  <a:pt x="6017438" y="9454350"/>
                </a:lnTo>
                <a:lnTo>
                  <a:pt x="6038672" y="9403550"/>
                </a:lnTo>
                <a:lnTo>
                  <a:pt x="6059703" y="9365450"/>
                </a:lnTo>
                <a:lnTo>
                  <a:pt x="6080518" y="9314650"/>
                </a:lnTo>
                <a:lnTo>
                  <a:pt x="6101118" y="9276550"/>
                </a:lnTo>
                <a:lnTo>
                  <a:pt x="6121514" y="9225750"/>
                </a:lnTo>
                <a:lnTo>
                  <a:pt x="6141682" y="9187650"/>
                </a:lnTo>
                <a:lnTo>
                  <a:pt x="6161633" y="9136850"/>
                </a:lnTo>
                <a:lnTo>
                  <a:pt x="6181369" y="9098750"/>
                </a:lnTo>
                <a:lnTo>
                  <a:pt x="6200876" y="9047950"/>
                </a:lnTo>
                <a:lnTo>
                  <a:pt x="6220168" y="9009850"/>
                </a:lnTo>
                <a:lnTo>
                  <a:pt x="6239243" y="8959050"/>
                </a:lnTo>
                <a:lnTo>
                  <a:pt x="6258090" y="8908250"/>
                </a:lnTo>
                <a:lnTo>
                  <a:pt x="6276695" y="8870150"/>
                </a:lnTo>
                <a:lnTo>
                  <a:pt x="6295085" y="8819350"/>
                </a:lnTo>
                <a:lnTo>
                  <a:pt x="6313246" y="8768550"/>
                </a:lnTo>
                <a:lnTo>
                  <a:pt x="6331178" y="8730450"/>
                </a:lnTo>
                <a:lnTo>
                  <a:pt x="6348882" y="8679650"/>
                </a:lnTo>
                <a:lnTo>
                  <a:pt x="6366345" y="8628850"/>
                </a:lnTo>
                <a:lnTo>
                  <a:pt x="6383579" y="8578050"/>
                </a:lnTo>
                <a:lnTo>
                  <a:pt x="6400571" y="8539950"/>
                </a:lnTo>
                <a:lnTo>
                  <a:pt x="6417335" y="8489150"/>
                </a:lnTo>
                <a:lnTo>
                  <a:pt x="6433845" y="8438350"/>
                </a:lnTo>
                <a:lnTo>
                  <a:pt x="6450127" y="8387550"/>
                </a:lnTo>
                <a:lnTo>
                  <a:pt x="6466167" y="8336750"/>
                </a:lnTo>
                <a:lnTo>
                  <a:pt x="6481966" y="8285950"/>
                </a:lnTo>
                <a:lnTo>
                  <a:pt x="6497523" y="8235150"/>
                </a:lnTo>
                <a:lnTo>
                  <a:pt x="6512827" y="8184350"/>
                </a:lnTo>
                <a:lnTo>
                  <a:pt x="6527889" y="8133550"/>
                </a:lnTo>
                <a:lnTo>
                  <a:pt x="6542697" y="8082750"/>
                </a:lnTo>
                <a:lnTo>
                  <a:pt x="6557264" y="8031950"/>
                </a:lnTo>
                <a:lnTo>
                  <a:pt x="6571577" y="7981150"/>
                </a:lnTo>
                <a:lnTo>
                  <a:pt x="6585636" y="7930350"/>
                </a:lnTo>
                <a:lnTo>
                  <a:pt x="6599441" y="7879550"/>
                </a:lnTo>
                <a:lnTo>
                  <a:pt x="6613004" y="7828750"/>
                </a:lnTo>
                <a:lnTo>
                  <a:pt x="6626301" y="7777950"/>
                </a:lnTo>
                <a:lnTo>
                  <a:pt x="6639331" y="7727150"/>
                </a:lnTo>
                <a:lnTo>
                  <a:pt x="6652120" y="7676350"/>
                </a:lnTo>
                <a:lnTo>
                  <a:pt x="6664642" y="7625550"/>
                </a:lnTo>
                <a:lnTo>
                  <a:pt x="6676898" y="7562050"/>
                </a:lnTo>
                <a:lnTo>
                  <a:pt x="6688887" y="7511250"/>
                </a:lnTo>
                <a:lnTo>
                  <a:pt x="6700621" y="7460450"/>
                </a:lnTo>
                <a:lnTo>
                  <a:pt x="6712090" y="7409650"/>
                </a:lnTo>
                <a:lnTo>
                  <a:pt x="6723291" y="7346150"/>
                </a:lnTo>
                <a:lnTo>
                  <a:pt x="6734226" y="7295350"/>
                </a:lnTo>
                <a:lnTo>
                  <a:pt x="6744881" y="7244550"/>
                </a:lnTo>
                <a:lnTo>
                  <a:pt x="6755270" y="7193750"/>
                </a:lnTo>
                <a:lnTo>
                  <a:pt x="6765391" y="7130250"/>
                </a:lnTo>
                <a:lnTo>
                  <a:pt x="6775234" y="7079450"/>
                </a:lnTo>
                <a:lnTo>
                  <a:pt x="6784797" y="7028650"/>
                </a:lnTo>
                <a:lnTo>
                  <a:pt x="6794093" y="6965150"/>
                </a:lnTo>
                <a:lnTo>
                  <a:pt x="6803110" y="6914350"/>
                </a:lnTo>
                <a:lnTo>
                  <a:pt x="6811848" y="6863550"/>
                </a:lnTo>
                <a:lnTo>
                  <a:pt x="6820294" y="6800050"/>
                </a:lnTo>
                <a:lnTo>
                  <a:pt x="6828472" y="6749250"/>
                </a:lnTo>
                <a:lnTo>
                  <a:pt x="6836359" y="6685750"/>
                </a:lnTo>
                <a:lnTo>
                  <a:pt x="6843966" y="6634950"/>
                </a:lnTo>
                <a:lnTo>
                  <a:pt x="6851282" y="6584150"/>
                </a:lnTo>
                <a:lnTo>
                  <a:pt x="6858317" y="6520650"/>
                </a:lnTo>
                <a:lnTo>
                  <a:pt x="6865061" y="6469850"/>
                </a:lnTo>
                <a:lnTo>
                  <a:pt x="6871513" y="6406350"/>
                </a:lnTo>
                <a:lnTo>
                  <a:pt x="6877672" y="6355550"/>
                </a:lnTo>
                <a:lnTo>
                  <a:pt x="6883540" y="6292050"/>
                </a:lnTo>
                <a:lnTo>
                  <a:pt x="6889115" y="6241250"/>
                </a:lnTo>
                <a:lnTo>
                  <a:pt x="6894398" y="6177750"/>
                </a:lnTo>
                <a:lnTo>
                  <a:pt x="6899376" y="6114250"/>
                </a:lnTo>
                <a:lnTo>
                  <a:pt x="6904063" y="6063450"/>
                </a:lnTo>
                <a:lnTo>
                  <a:pt x="6908444" y="5999950"/>
                </a:lnTo>
                <a:lnTo>
                  <a:pt x="6912521" y="5949150"/>
                </a:lnTo>
                <a:lnTo>
                  <a:pt x="6916306" y="5885650"/>
                </a:lnTo>
                <a:lnTo>
                  <a:pt x="6919785" y="5822150"/>
                </a:lnTo>
                <a:lnTo>
                  <a:pt x="6922948" y="5771350"/>
                </a:lnTo>
                <a:lnTo>
                  <a:pt x="6925818" y="5707850"/>
                </a:lnTo>
                <a:lnTo>
                  <a:pt x="6928371" y="5644350"/>
                </a:lnTo>
                <a:lnTo>
                  <a:pt x="6930618" y="5593550"/>
                </a:lnTo>
                <a:lnTo>
                  <a:pt x="6932562" y="5530050"/>
                </a:lnTo>
                <a:lnTo>
                  <a:pt x="6935495" y="5415750"/>
                </a:lnTo>
                <a:lnTo>
                  <a:pt x="6936499" y="5352250"/>
                </a:lnTo>
                <a:lnTo>
                  <a:pt x="6937184" y="5288750"/>
                </a:lnTo>
                <a:lnTo>
                  <a:pt x="6937540" y="5237950"/>
                </a:lnTo>
                <a:lnTo>
                  <a:pt x="6937591" y="5174450"/>
                </a:lnTo>
                <a:close/>
              </a:path>
            </a:pathLst>
          </a:custGeom>
          <a:solidFill>
            <a:srgbClr val="FEF8E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9"/>
              <a:buFont typeface="Arial"/>
              <a:buNone/>
            </a:pPr>
            <a:r>
              <a:t/>
            </a:r>
            <a:endParaRPr b="0" i="0" sz="84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9" title="SBC_LogoBLUE_Stacked-2023 (1).png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10325" y="9512750"/>
            <a:ext cx="3926999" cy="157042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26.png"/><Relationship Id="rId5" Type="http://schemas.openxmlformats.org/officeDocument/2006/relationships/image" Target="../media/image7.png"/><Relationship Id="rId6" Type="http://schemas.openxmlformats.org/officeDocument/2006/relationships/image" Target="../media/image2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5" Type="http://schemas.openxmlformats.org/officeDocument/2006/relationships/image" Target="../media/image10.png"/><Relationship Id="rId6" Type="http://schemas.openxmlformats.org/officeDocument/2006/relationships/image" Target="../media/image7.png"/><Relationship Id="rId7" Type="http://schemas.openxmlformats.org/officeDocument/2006/relationships/image" Target="../media/image2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2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Relationship Id="rId4" Type="http://schemas.openxmlformats.org/officeDocument/2006/relationships/image" Target="../media/image1.png"/><Relationship Id="rId5" Type="http://schemas.openxmlformats.org/officeDocument/2006/relationships/image" Target="../media/image15.png"/><Relationship Id="rId6" Type="http://schemas.openxmlformats.org/officeDocument/2006/relationships/image" Target="../media/image18.png"/><Relationship Id="rId7" Type="http://schemas.openxmlformats.org/officeDocument/2006/relationships/image" Target="../media/image29.png"/><Relationship Id="rId8" Type="http://schemas.openxmlformats.org/officeDocument/2006/relationships/image" Target="../media/image2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Relationship Id="rId4" Type="http://schemas.openxmlformats.org/officeDocument/2006/relationships/image" Target="../media/image1.png"/><Relationship Id="rId5" Type="http://schemas.openxmlformats.org/officeDocument/2006/relationships/image" Target="../media/image15.png"/><Relationship Id="rId6" Type="http://schemas.openxmlformats.org/officeDocument/2006/relationships/image" Target="../media/image29.png"/><Relationship Id="rId7" Type="http://schemas.openxmlformats.org/officeDocument/2006/relationships/image" Target="../media/image2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33690b18a8c_0_0"/>
          <p:cNvSpPr txBox="1"/>
          <p:nvPr/>
        </p:nvSpPr>
        <p:spPr>
          <a:xfrm>
            <a:off x="610425" y="626100"/>
            <a:ext cx="6623100" cy="23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48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b="1" lang="en" sz="7600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Deletion and Substitution</a:t>
            </a:r>
            <a:endParaRPr b="1" i="0" sz="7600" u="none" cap="none" strike="noStrik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pic>
        <p:nvPicPr>
          <p:cNvPr descr="&quot;&quot;" id="35" name="Google Shape;35;g33690b18a8c_0_0" title="Lesson Openin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525" y="3318601"/>
            <a:ext cx="2948700" cy="2798037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g33690b18a8c_0_0"/>
          <p:cNvSpPr txBox="1"/>
          <p:nvPr/>
        </p:nvSpPr>
        <p:spPr>
          <a:xfrm>
            <a:off x="397520" y="6142186"/>
            <a:ext cx="5808300" cy="37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lang="en" sz="3450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deletion and substitution time!</a:t>
            </a:r>
            <a:endParaRPr b="1" sz="3450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lang="en" sz="3450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We want to change the beginning, middle, and ending sounds!</a:t>
            </a:r>
            <a:endParaRPr b="1" sz="3450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lang="en" sz="3450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We want to make a new word!</a:t>
            </a:r>
            <a:endParaRPr b="1" sz="3450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&quot;&quot;" id="37" name="Google Shape;37;g33690b18a8c_0_0"/>
          <p:cNvPicPr preferRelativeResize="0"/>
          <p:nvPr/>
        </p:nvPicPr>
        <p:blipFill rotWithShape="1">
          <a:blip r:embed="rId4">
            <a:alphaModFix/>
          </a:blip>
          <a:srcRect b="0" l="0" r="0" t="9"/>
          <a:stretch/>
        </p:blipFill>
        <p:spPr>
          <a:xfrm rot="450741">
            <a:off x="10697963" y="2491213"/>
            <a:ext cx="3911225" cy="632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3690b18a8c_0_26"/>
          <p:cNvSpPr txBox="1"/>
          <p:nvPr/>
        </p:nvSpPr>
        <p:spPr>
          <a:xfrm>
            <a:off x="610425" y="626109"/>
            <a:ext cx="6204000" cy="23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48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b="1" lang="en" sz="7600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Decodable Text</a:t>
            </a:r>
            <a:endParaRPr b="1" i="0" sz="7600" u="none" cap="none" strike="noStrik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185" name="Google Shape;185;g33690b18a8c_0_26"/>
          <p:cNvSpPr txBox="1"/>
          <p:nvPr/>
        </p:nvSpPr>
        <p:spPr>
          <a:xfrm>
            <a:off x="7956862" y="2261729"/>
            <a:ext cx="9283200" cy="5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1" i="0" sz="350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&quot;&quot;" id="186" name="Google Shape;186;g33690b18a8c_0_26" title="Decodable Tex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525" y="3407654"/>
            <a:ext cx="2948700" cy="2893526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g33690b18a8c_0_26"/>
          <p:cNvSpPr txBox="1"/>
          <p:nvPr/>
        </p:nvSpPr>
        <p:spPr>
          <a:xfrm>
            <a:off x="6960700" y="3157275"/>
            <a:ext cx="12785400" cy="5245200"/>
          </a:xfrm>
          <a:prstGeom prst="rect">
            <a:avLst/>
          </a:prstGeom>
          <a:noFill/>
          <a:ln>
            <a:noFill/>
          </a:ln>
        </p:spPr>
        <p:txBody>
          <a:bodyPr anchorCtr="0" anchor="t" bIns="201075" lIns="201075" spcFirstLastPara="1" rIns="201075" wrap="square" tIns="201075">
            <a:noAutofit/>
          </a:bodyPr>
          <a:lstStyle/>
          <a:p>
            <a:pPr indent="0" lvl="1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00"/>
              <a:buFont typeface="Arial"/>
              <a:buNone/>
            </a:pPr>
            <a:r>
              <a:rPr b="1" lang="en" sz="8500">
                <a:solidFill>
                  <a:srgbClr val="006FB6"/>
                </a:solidFill>
                <a:latin typeface="Poppins"/>
                <a:ea typeface="Poppins"/>
                <a:cs typeface="Poppins"/>
                <a:sym typeface="Poppins"/>
              </a:rPr>
              <a:t>Time to read. </a:t>
            </a:r>
            <a:endParaRPr b="1" sz="8500">
              <a:solidFill>
                <a:srgbClr val="006FB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1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00"/>
              <a:buFont typeface="Arial"/>
              <a:buNone/>
            </a:pPr>
            <a:r>
              <a:rPr b="1" lang="en" sz="8500">
                <a:solidFill>
                  <a:srgbClr val="006FB6"/>
                </a:solidFill>
                <a:latin typeface="Poppins"/>
                <a:ea typeface="Poppins"/>
                <a:cs typeface="Poppins"/>
                <a:sym typeface="Poppins"/>
              </a:rPr>
              <a:t>Let’s use our new rule!</a:t>
            </a:r>
            <a:endParaRPr b="1" i="0" sz="8500" u="none" cap="none" strike="noStrike">
              <a:solidFill>
                <a:srgbClr val="006FB6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3690b18a8c_0_34"/>
          <p:cNvSpPr txBox="1"/>
          <p:nvPr/>
        </p:nvSpPr>
        <p:spPr>
          <a:xfrm>
            <a:off x="610425" y="626100"/>
            <a:ext cx="5800500" cy="23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48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b="1" lang="en" sz="7600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Response to Text</a:t>
            </a:r>
            <a:endParaRPr b="1" i="0" sz="7600" u="none" cap="none" strike="noStrik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194" name="Google Shape;194;g33690b18a8c_0_34"/>
          <p:cNvSpPr txBox="1"/>
          <p:nvPr/>
        </p:nvSpPr>
        <p:spPr>
          <a:xfrm>
            <a:off x="7956862" y="2261729"/>
            <a:ext cx="9283200" cy="5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1" i="0" sz="350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5" name="Google Shape;195;g33690b18a8c_0_34"/>
          <p:cNvSpPr txBox="1"/>
          <p:nvPr/>
        </p:nvSpPr>
        <p:spPr>
          <a:xfrm>
            <a:off x="7551175" y="942600"/>
            <a:ext cx="12243300" cy="9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201075" lIns="201075" spcFirstLastPara="1" rIns="201075" wrap="square" tIns="201075">
            <a:noAutofit/>
          </a:bodyPr>
          <a:lstStyle/>
          <a:p>
            <a:pPr indent="-609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Poppins"/>
              <a:buAutoNum type="arabicPeriod"/>
            </a:pPr>
            <a:r>
              <a:rPr b="1" lang="en" sz="6000">
                <a:solidFill>
                  <a:srgbClr val="006FB6"/>
                </a:solidFill>
                <a:latin typeface="Poppins"/>
                <a:ea typeface="Poppins"/>
                <a:cs typeface="Poppins"/>
                <a:sym typeface="Poppins"/>
              </a:rPr>
              <a:t>Why did Irma love surfing?</a:t>
            </a:r>
            <a:endParaRPr b="1" sz="6000">
              <a:solidFill>
                <a:srgbClr val="006FB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609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Poppins"/>
              <a:buAutoNum type="arabicPeriod"/>
            </a:pPr>
            <a:r>
              <a:rPr b="1" lang="en" sz="6000">
                <a:solidFill>
                  <a:srgbClr val="006FB6"/>
                </a:solidFill>
                <a:latin typeface="Poppins"/>
                <a:ea typeface="Poppins"/>
                <a:cs typeface="Poppins"/>
                <a:sym typeface="Poppins"/>
              </a:rPr>
              <a:t>What did Irma do to practice surfing?</a:t>
            </a:r>
            <a:endParaRPr b="1" sz="6000">
              <a:solidFill>
                <a:srgbClr val="006FB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609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Poppins"/>
              <a:buAutoNum type="arabicPeriod"/>
            </a:pPr>
            <a:r>
              <a:rPr b="1" lang="en" sz="6000">
                <a:solidFill>
                  <a:srgbClr val="006FB6"/>
                </a:solidFill>
                <a:latin typeface="Poppins"/>
                <a:ea typeface="Poppins"/>
                <a:cs typeface="Poppins"/>
                <a:sym typeface="Poppins"/>
              </a:rPr>
              <a:t>How do you think Irma felt when the other animals were sho</a:t>
            </a:r>
            <a:r>
              <a:rPr b="1" lang="en" sz="6000">
                <a:solidFill>
                  <a:srgbClr val="006FB6"/>
                </a:solidFill>
                <a:latin typeface="Poppins"/>
                <a:ea typeface="Poppins"/>
                <a:cs typeface="Poppins"/>
                <a:sym typeface="Poppins"/>
              </a:rPr>
              <a:t>cked to see her surfing?</a:t>
            </a:r>
            <a:endParaRPr b="1" sz="6000">
              <a:solidFill>
                <a:srgbClr val="006FB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&quot;&quot;" id="196" name="Google Shape;196;g33690b18a8c_0_34" title="Decodable Tex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525" y="3407654"/>
            <a:ext cx="2948700" cy="2893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&quot;&quot;" id="42" name="Google Shape;4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67262" y="541406"/>
            <a:ext cx="4169325" cy="10640304"/>
          </a:xfrm>
          <a:prstGeom prst="rect">
            <a:avLst/>
          </a:prstGeom>
          <a:noFill/>
          <a:ln>
            <a:noFill/>
          </a:ln>
        </p:spPr>
      </p:pic>
      <p:sp>
        <p:nvSpPr>
          <p:cNvPr descr="The word &quot;shirt&quot; is shown, with its phonemes segmented and then blended back together." id="43" name="Google Shape;43;p1"/>
          <p:cNvSpPr txBox="1"/>
          <p:nvPr/>
        </p:nvSpPr>
        <p:spPr>
          <a:xfrm>
            <a:off x="11067289" y="4846620"/>
            <a:ext cx="4169400" cy="55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201050" lIns="201050" spcFirstLastPara="1" rIns="201050" wrap="square" tIns="201050">
            <a:spAutoFit/>
          </a:bodyPr>
          <a:lstStyle/>
          <a:p>
            <a:pPr indent="0" lvl="1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0"/>
              <a:buFont typeface="Arial"/>
              <a:buNone/>
            </a:pPr>
            <a:r>
              <a:rPr b="1" i="0" lang="en" sz="9500" u="none" cap="none" strike="noStrike">
                <a:solidFill>
                  <a:schemeClr val="accent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sh</a:t>
            </a:r>
            <a:r>
              <a:rPr b="1" i="0" lang="en" sz="9500" u="none" cap="none" strike="noStrike">
                <a:solidFill>
                  <a:srgbClr val="FF0000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ir</a:t>
            </a:r>
            <a:r>
              <a:rPr b="1" i="0" lang="en" sz="2600" u="none" cap="none" strike="noStrike">
                <a:solidFill>
                  <a:srgbClr val="FF0000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b="1" i="0" lang="en" sz="9500" u="none" cap="none" strike="noStrike">
                <a:solidFill>
                  <a:schemeClr val="accent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t</a:t>
            </a:r>
            <a:endParaRPr b="1" i="0" sz="6600" u="none" cap="none" strike="noStrike">
              <a:solidFill>
                <a:srgbClr val="242424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1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900"/>
              <a:buFont typeface="Arial"/>
              <a:buNone/>
            </a:pPr>
            <a:r>
              <a:rPr b="1" i="0" lang="en" sz="50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/</a:t>
            </a:r>
            <a:r>
              <a:rPr b="1" i="0" lang="en" sz="5000" u="none" cap="none" strike="noStrike">
                <a:solidFill>
                  <a:schemeClr val="accent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sh</a:t>
            </a:r>
            <a:r>
              <a:rPr b="1" i="0" lang="en" sz="50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/ /</a:t>
            </a:r>
            <a:r>
              <a:rPr b="1" i="0" lang="en" sz="5000" u="none" cap="none" strike="noStrike">
                <a:solidFill>
                  <a:srgbClr val="FF0000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er</a:t>
            </a:r>
            <a:r>
              <a:rPr b="1" i="0" lang="en" sz="50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/ /</a:t>
            </a:r>
            <a:r>
              <a:rPr b="1" i="0" lang="en" sz="5000" u="none" cap="none" strike="noStrike">
                <a:solidFill>
                  <a:schemeClr val="accent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t</a:t>
            </a:r>
            <a:r>
              <a:rPr b="1" i="0" lang="en" sz="50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/</a:t>
            </a:r>
            <a:endParaRPr b="1" i="0" sz="5000" u="none" cap="none" strike="noStrike">
              <a:solidFill>
                <a:schemeClr val="dk1"/>
              </a:solidFill>
              <a:highlight>
                <a:schemeClr val="lt1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1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Arial"/>
              <a:buNone/>
            </a:pPr>
            <a:r>
              <a:rPr b="1" i="0" lang="en" sz="62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= </a:t>
            </a:r>
            <a:r>
              <a:rPr b="1" i="0" lang="en" sz="6200" u="none" cap="none" strike="noStrike">
                <a:solidFill>
                  <a:schemeClr val="accent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sh</a:t>
            </a:r>
            <a:r>
              <a:rPr b="1" i="0" lang="en" sz="6200" u="none" cap="none" strike="noStrike">
                <a:solidFill>
                  <a:srgbClr val="FF0000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ir</a:t>
            </a:r>
            <a:r>
              <a:rPr b="1" i="0" lang="en" sz="6200" u="none" cap="none" strike="noStrike">
                <a:solidFill>
                  <a:schemeClr val="accent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t</a:t>
            </a:r>
            <a:endParaRPr b="1" i="0" sz="7700" u="none" cap="none" strike="noStrike">
              <a:solidFill>
                <a:srgbClr val="006FB6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1" marL="10033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rgbClr val="24242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" name="Google Shape;44;p1"/>
          <p:cNvSpPr/>
          <p:nvPr/>
        </p:nvSpPr>
        <p:spPr>
          <a:xfrm>
            <a:off x="11407034" y="4971254"/>
            <a:ext cx="3506400" cy="15300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96C93E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5400000" dist="19050">
              <a:srgbClr val="000000">
                <a:alpha val="48627"/>
              </a:srgbClr>
            </a:outerShdw>
          </a:effectLst>
        </p:spPr>
        <p:txBody>
          <a:bodyPr anchorCtr="0" anchor="ctr" bIns="201050" lIns="201050" spcFirstLastPara="1" rIns="201050" wrap="square" tIns="201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sound letter card &quot;ir&quot;" id="45" name="Google Shape;45;p1"/>
          <p:cNvPicPr preferRelativeResize="0"/>
          <p:nvPr/>
        </p:nvPicPr>
        <p:blipFill rotWithShape="1">
          <a:blip r:embed="rId4">
            <a:alphaModFix/>
          </a:blip>
          <a:srcRect b="0" l="884" r="874" t="0"/>
          <a:stretch/>
        </p:blipFill>
        <p:spPr>
          <a:xfrm>
            <a:off x="11734300" y="1377109"/>
            <a:ext cx="3056446" cy="3082667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"/>
          <p:cNvSpPr txBox="1"/>
          <p:nvPr>
            <p:ph idx="2" type="body"/>
          </p:nvPr>
        </p:nvSpPr>
        <p:spPr>
          <a:xfrm>
            <a:off x="612750" y="631025"/>
            <a:ext cx="5742300" cy="30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</a:pPr>
            <a:r>
              <a:rPr lang="en"/>
              <a:t>Introduce the Sounds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</a:pPr>
            <a:r>
              <a:t/>
            </a:r>
            <a:endParaRPr/>
          </a:p>
        </p:txBody>
      </p:sp>
      <p:sp>
        <p:nvSpPr>
          <p:cNvPr id="47" name="Google Shape;47;p1"/>
          <p:cNvSpPr txBox="1"/>
          <p:nvPr/>
        </p:nvSpPr>
        <p:spPr>
          <a:xfrm>
            <a:off x="610316" y="6314727"/>
            <a:ext cx="6058500" cy="26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b="1" i="0" lang="en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learn new sounds! </a:t>
            </a:r>
            <a:endParaRPr b="1" i="0" sz="345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t/>
            </a:r>
            <a:endParaRPr b="1" i="0" sz="345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b="1" i="0" lang="en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We use the sound rule to help us read!</a:t>
            </a:r>
            <a:endParaRPr b="1" i="0" sz="345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&quot;&quot;" id="48" name="Google Shape;48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276233" y="550401"/>
            <a:ext cx="669700" cy="12877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" name="Google Shape;49;p1"/>
          <p:cNvGrpSpPr/>
          <p:nvPr/>
        </p:nvGrpSpPr>
        <p:grpSpPr>
          <a:xfrm>
            <a:off x="599448" y="3308558"/>
            <a:ext cx="2489999" cy="2588607"/>
            <a:chOff x="599452" y="3110429"/>
            <a:chExt cx="2680589" cy="2786745"/>
          </a:xfrm>
        </p:grpSpPr>
        <p:sp>
          <p:nvSpPr>
            <p:cNvPr descr="&quot;'" id="50" name="Google Shape;50;p1"/>
            <p:cNvSpPr/>
            <p:nvPr/>
          </p:nvSpPr>
          <p:spPr>
            <a:xfrm>
              <a:off x="956624" y="5326945"/>
              <a:ext cx="1962150" cy="570229"/>
            </a:xfrm>
            <a:custGeom>
              <a:rect b="b" l="l" r="r" t="t"/>
              <a:pathLst>
                <a:path extrusionOk="0" h="570229" w="1962150">
                  <a:moveTo>
                    <a:pt x="980682" y="0"/>
                  </a:moveTo>
                  <a:lnTo>
                    <a:pt x="332649" y="167220"/>
                  </a:lnTo>
                  <a:lnTo>
                    <a:pt x="140336" y="197204"/>
                  </a:lnTo>
                  <a:lnTo>
                    <a:pt x="41581" y="234525"/>
                  </a:lnTo>
                  <a:lnTo>
                    <a:pt x="5197" y="303775"/>
                  </a:lnTo>
                  <a:lnTo>
                    <a:pt x="0" y="429547"/>
                  </a:lnTo>
                  <a:lnTo>
                    <a:pt x="0" y="569919"/>
                  </a:lnTo>
                  <a:lnTo>
                    <a:pt x="1961573" y="569919"/>
                  </a:lnTo>
                  <a:lnTo>
                    <a:pt x="1961573" y="409621"/>
                  </a:lnTo>
                  <a:lnTo>
                    <a:pt x="1909597" y="277377"/>
                  </a:lnTo>
                  <a:lnTo>
                    <a:pt x="1795249" y="197342"/>
                  </a:lnTo>
                  <a:lnTo>
                    <a:pt x="1680900" y="157864"/>
                  </a:lnTo>
                  <a:lnTo>
                    <a:pt x="1628924" y="147293"/>
                  </a:lnTo>
                  <a:lnTo>
                    <a:pt x="980682" y="0"/>
                  </a:lnTo>
                  <a:close/>
                </a:path>
              </a:pathLst>
            </a:custGeom>
            <a:solidFill>
              <a:srgbClr val="B4509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&quot;'" id="51" name="Google Shape;51;p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219191" y="3110429"/>
              <a:ext cx="1442294" cy="26971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descr="&quot;'" id="52" name="Google Shape;52;p1"/>
            <p:cNvSpPr/>
            <p:nvPr/>
          </p:nvSpPr>
          <p:spPr>
            <a:xfrm>
              <a:off x="599452" y="4141158"/>
              <a:ext cx="563244" cy="1020445"/>
            </a:xfrm>
            <a:custGeom>
              <a:rect b="b" l="l" r="r" t="t"/>
              <a:pathLst>
                <a:path extrusionOk="0" h="1020445" w="563244">
                  <a:moveTo>
                    <a:pt x="275577" y="66446"/>
                  </a:moveTo>
                  <a:lnTo>
                    <a:pt x="229222" y="8763"/>
                  </a:lnTo>
                  <a:lnTo>
                    <a:pt x="206184" y="0"/>
                  </a:lnTo>
                  <a:lnTo>
                    <a:pt x="194195" y="3187"/>
                  </a:lnTo>
                  <a:lnTo>
                    <a:pt x="153885" y="50025"/>
                  </a:lnTo>
                  <a:lnTo>
                    <a:pt x="126085" y="90639"/>
                  </a:lnTo>
                  <a:lnTo>
                    <a:pt x="100749" y="132981"/>
                  </a:lnTo>
                  <a:lnTo>
                    <a:pt x="78003" y="176961"/>
                  </a:lnTo>
                  <a:lnTo>
                    <a:pt x="57937" y="222453"/>
                  </a:lnTo>
                  <a:lnTo>
                    <a:pt x="40678" y="269367"/>
                  </a:lnTo>
                  <a:lnTo>
                    <a:pt x="26314" y="317588"/>
                  </a:lnTo>
                  <a:lnTo>
                    <a:pt x="14960" y="367017"/>
                  </a:lnTo>
                  <a:lnTo>
                    <a:pt x="6718" y="417550"/>
                  </a:lnTo>
                  <a:lnTo>
                    <a:pt x="1701" y="469087"/>
                  </a:lnTo>
                  <a:lnTo>
                    <a:pt x="0" y="521512"/>
                  </a:lnTo>
                  <a:lnTo>
                    <a:pt x="1828" y="575995"/>
                  </a:lnTo>
                  <a:lnTo>
                    <a:pt x="7264" y="629526"/>
                  </a:lnTo>
                  <a:lnTo>
                    <a:pt x="16154" y="681951"/>
                  </a:lnTo>
                  <a:lnTo>
                    <a:pt x="28409" y="733183"/>
                  </a:lnTo>
                  <a:lnTo>
                    <a:pt x="43891" y="783082"/>
                  </a:lnTo>
                  <a:lnTo>
                    <a:pt x="62496" y="831545"/>
                  </a:lnTo>
                  <a:lnTo>
                    <a:pt x="84086" y="878446"/>
                  </a:lnTo>
                  <a:lnTo>
                    <a:pt x="108559" y="923671"/>
                  </a:lnTo>
                  <a:lnTo>
                    <a:pt x="135788" y="967105"/>
                  </a:lnTo>
                  <a:lnTo>
                    <a:pt x="165658" y="1008621"/>
                  </a:lnTo>
                  <a:lnTo>
                    <a:pt x="187528" y="1020013"/>
                  </a:lnTo>
                  <a:lnTo>
                    <a:pt x="199847" y="1018108"/>
                  </a:lnTo>
                  <a:lnTo>
                    <a:pt x="248539" y="973302"/>
                  </a:lnTo>
                  <a:lnTo>
                    <a:pt x="250990" y="933411"/>
                  </a:lnTo>
                  <a:lnTo>
                    <a:pt x="223558" y="894105"/>
                  </a:lnTo>
                  <a:lnTo>
                    <a:pt x="198843" y="852881"/>
                  </a:lnTo>
                  <a:lnTo>
                    <a:pt x="176999" y="809853"/>
                  </a:lnTo>
                  <a:lnTo>
                    <a:pt x="158153" y="765187"/>
                  </a:lnTo>
                  <a:lnTo>
                    <a:pt x="142430" y="718985"/>
                  </a:lnTo>
                  <a:lnTo>
                    <a:pt x="129971" y="671372"/>
                  </a:lnTo>
                  <a:lnTo>
                    <a:pt x="120916" y="622515"/>
                  </a:lnTo>
                  <a:lnTo>
                    <a:pt x="115379" y="572516"/>
                  </a:lnTo>
                  <a:lnTo>
                    <a:pt x="113499" y="521512"/>
                  </a:lnTo>
                  <a:lnTo>
                    <a:pt x="115633" y="467182"/>
                  </a:lnTo>
                  <a:lnTo>
                    <a:pt x="121907" y="414007"/>
                  </a:lnTo>
                  <a:lnTo>
                    <a:pt x="132168" y="362153"/>
                  </a:lnTo>
                  <a:lnTo>
                    <a:pt x="146265" y="311759"/>
                  </a:lnTo>
                  <a:lnTo>
                    <a:pt x="164020" y="262991"/>
                  </a:lnTo>
                  <a:lnTo>
                    <a:pt x="185293" y="216001"/>
                  </a:lnTo>
                  <a:lnTo>
                    <a:pt x="209892" y="170967"/>
                  </a:lnTo>
                  <a:lnTo>
                    <a:pt x="237680" y="128028"/>
                  </a:lnTo>
                  <a:lnTo>
                    <a:pt x="268478" y="87337"/>
                  </a:lnTo>
                  <a:lnTo>
                    <a:pt x="274002" y="77355"/>
                  </a:lnTo>
                  <a:lnTo>
                    <a:pt x="275577" y="66446"/>
                  </a:lnTo>
                  <a:close/>
                </a:path>
                <a:path extrusionOk="0" h="1020445" w="563244">
                  <a:moveTo>
                    <a:pt x="416585" y="206984"/>
                  </a:moveTo>
                  <a:lnTo>
                    <a:pt x="370205" y="149707"/>
                  </a:lnTo>
                  <a:lnTo>
                    <a:pt x="346671" y="140957"/>
                  </a:lnTo>
                  <a:lnTo>
                    <a:pt x="334518" y="144437"/>
                  </a:lnTo>
                  <a:lnTo>
                    <a:pt x="296303" y="192354"/>
                  </a:lnTo>
                  <a:lnTo>
                    <a:pt x="271348" y="234035"/>
                  </a:lnTo>
                  <a:lnTo>
                    <a:pt x="249732" y="277787"/>
                  </a:lnTo>
                  <a:lnTo>
                    <a:pt x="231648" y="323443"/>
                  </a:lnTo>
                  <a:lnTo>
                    <a:pt x="217271" y="370814"/>
                  </a:lnTo>
                  <a:lnTo>
                    <a:pt x="206768" y="419735"/>
                  </a:lnTo>
                  <a:lnTo>
                    <a:pt x="200342" y="470027"/>
                  </a:lnTo>
                  <a:lnTo>
                    <a:pt x="198158" y="521512"/>
                  </a:lnTo>
                  <a:lnTo>
                    <a:pt x="200571" y="575589"/>
                  </a:lnTo>
                  <a:lnTo>
                    <a:pt x="207670" y="628345"/>
                  </a:lnTo>
                  <a:lnTo>
                    <a:pt x="219227" y="679564"/>
                  </a:lnTo>
                  <a:lnTo>
                    <a:pt x="235051" y="729043"/>
                  </a:lnTo>
                  <a:lnTo>
                    <a:pt x="254927" y="776579"/>
                  </a:lnTo>
                  <a:lnTo>
                    <a:pt x="278650" y="821969"/>
                  </a:lnTo>
                  <a:lnTo>
                    <a:pt x="306006" y="865022"/>
                  </a:lnTo>
                  <a:lnTo>
                    <a:pt x="328333" y="878039"/>
                  </a:lnTo>
                  <a:lnTo>
                    <a:pt x="341172" y="876477"/>
                  </a:lnTo>
                  <a:lnTo>
                    <a:pt x="390855" y="831037"/>
                  </a:lnTo>
                  <a:lnTo>
                    <a:pt x="394182" y="792264"/>
                  </a:lnTo>
                  <a:lnTo>
                    <a:pt x="370039" y="752208"/>
                  </a:lnTo>
                  <a:lnTo>
                    <a:pt x="349719" y="709828"/>
                  </a:lnTo>
                  <a:lnTo>
                    <a:pt x="333463" y="665340"/>
                  </a:lnTo>
                  <a:lnTo>
                    <a:pt x="321525" y="618972"/>
                  </a:lnTo>
                  <a:lnTo>
                    <a:pt x="314172" y="570953"/>
                  </a:lnTo>
                  <a:lnTo>
                    <a:pt x="311670" y="521512"/>
                  </a:lnTo>
                  <a:lnTo>
                    <a:pt x="314680" y="467156"/>
                  </a:lnTo>
                  <a:lnTo>
                    <a:pt x="323481" y="414540"/>
                  </a:lnTo>
                  <a:lnTo>
                    <a:pt x="337756" y="363969"/>
                  </a:lnTo>
                  <a:lnTo>
                    <a:pt x="357187" y="315747"/>
                  </a:lnTo>
                  <a:lnTo>
                    <a:pt x="381431" y="270205"/>
                  </a:lnTo>
                  <a:lnTo>
                    <a:pt x="410159" y="227647"/>
                  </a:lnTo>
                  <a:lnTo>
                    <a:pt x="415251" y="217703"/>
                  </a:lnTo>
                  <a:lnTo>
                    <a:pt x="416585" y="206984"/>
                  </a:lnTo>
                  <a:close/>
                </a:path>
                <a:path extrusionOk="0" h="1020445" w="563244">
                  <a:moveTo>
                    <a:pt x="563194" y="351637"/>
                  </a:moveTo>
                  <a:lnTo>
                    <a:pt x="516178" y="295630"/>
                  </a:lnTo>
                  <a:lnTo>
                    <a:pt x="491820" y="286816"/>
                  </a:lnTo>
                  <a:lnTo>
                    <a:pt x="479450" y="290690"/>
                  </a:lnTo>
                  <a:lnTo>
                    <a:pt x="446239" y="339432"/>
                  </a:lnTo>
                  <a:lnTo>
                    <a:pt x="427456" y="381698"/>
                  </a:lnTo>
                  <a:lnTo>
                    <a:pt x="413600" y="426364"/>
                  </a:lnTo>
                  <a:lnTo>
                    <a:pt x="405041" y="473075"/>
                  </a:lnTo>
                  <a:lnTo>
                    <a:pt x="402107" y="521512"/>
                  </a:lnTo>
                  <a:lnTo>
                    <a:pt x="405472" y="573354"/>
                  </a:lnTo>
                  <a:lnTo>
                    <a:pt x="415302" y="623189"/>
                  </a:lnTo>
                  <a:lnTo>
                    <a:pt x="431139" y="670610"/>
                  </a:lnTo>
                  <a:lnTo>
                    <a:pt x="452539" y="715213"/>
                  </a:lnTo>
                  <a:lnTo>
                    <a:pt x="474840" y="730199"/>
                  </a:lnTo>
                  <a:lnTo>
                    <a:pt x="488353" y="728954"/>
                  </a:lnTo>
                  <a:lnTo>
                    <a:pt x="539584" y="682371"/>
                  </a:lnTo>
                  <a:lnTo>
                    <a:pt x="532828" y="618617"/>
                  </a:lnTo>
                  <a:lnTo>
                    <a:pt x="523430" y="587552"/>
                  </a:lnTo>
                  <a:lnTo>
                    <a:pt x="517601" y="555117"/>
                  </a:lnTo>
                  <a:lnTo>
                    <a:pt x="515607" y="521512"/>
                  </a:lnTo>
                  <a:lnTo>
                    <a:pt x="518541" y="480771"/>
                  </a:lnTo>
                  <a:lnTo>
                    <a:pt x="527037" y="441820"/>
                  </a:lnTo>
                  <a:lnTo>
                    <a:pt x="540677" y="405041"/>
                  </a:lnTo>
                  <a:lnTo>
                    <a:pt x="559028" y="370801"/>
                  </a:lnTo>
                  <a:lnTo>
                    <a:pt x="562800" y="361467"/>
                  </a:lnTo>
                  <a:lnTo>
                    <a:pt x="563194" y="351637"/>
                  </a:lnTo>
                  <a:close/>
                </a:path>
              </a:pathLst>
            </a:custGeom>
            <a:solidFill>
              <a:srgbClr val="0071B5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descr="&quot;'" id="53" name="Google Shape;53;p1"/>
            <p:cNvSpPr/>
            <p:nvPr/>
          </p:nvSpPr>
          <p:spPr>
            <a:xfrm>
              <a:off x="2716796" y="4141158"/>
              <a:ext cx="563245" cy="1020445"/>
            </a:xfrm>
            <a:custGeom>
              <a:rect b="b" l="l" r="r" t="t"/>
              <a:pathLst>
                <a:path extrusionOk="0" h="1020445" w="563245">
                  <a:moveTo>
                    <a:pt x="161099" y="521512"/>
                  </a:moveTo>
                  <a:lnTo>
                    <a:pt x="158165" y="473075"/>
                  </a:lnTo>
                  <a:lnTo>
                    <a:pt x="149593" y="426364"/>
                  </a:lnTo>
                  <a:lnTo>
                    <a:pt x="135750" y="381698"/>
                  </a:lnTo>
                  <a:lnTo>
                    <a:pt x="116967" y="339432"/>
                  </a:lnTo>
                  <a:lnTo>
                    <a:pt x="93599" y="299897"/>
                  </a:lnTo>
                  <a:lnTo>
                    <a:pt x="71386" y="286816"/>
                  </a:lnTo>
                  <a:lnTo>
                    <a:pt x="58470" y="288417"/>
                  </a:lnTo>
                  <a:lnTo>
                    <a:pt x="47015" y="295630"/>
                  </a:lnTo>
                  <a:lnTo>
                    <a:pt x="8699" y="333933"/>
                  </a:lnTo>
                  <a:lnTo>
                    <a:pt x="2819" y="342176"/>
                  </a:lnTo>
                  <a:lnTo>
                    <a:pt x="0" y="351637"/>
                  </a:lnTo>
                  <a:lnTo>
                    <a:pt x="393" y="361467"/>
                  </a:lnTo>
                  <a:lnTo>
                    <a:pt x="4165" y="370801"/>
                  </a:lnTo>
                  <a:lnTo>
                    <a:pt x="22517" y="405041"/>
                  </a:lnTo>
                  <a:lnTo>
                    <a:pt x="36156" y="441820"/>
                  </a:lnTo>
                  <a:lnTo>
                    <a:pt x="44665" y="480771"/>
                  </a:lnTo>
                  <a:lnTo>
                    <a:pt x="47599" y="521512"/>
                  </a:lnTo>
                  <a:lnTo>
                    <a:pt x="45593" y="555117"/>
                  </a:lnTo>
                  <a:lnTo>
                    <a:pt x="39776" y="587552"/>
                  </a:lnTo>
                  <a:lnTo>
                    <a:pt x="30378" y="618617"/>
                  </a:lnTo>
                  <a:lnTo>
                    <a:pt x="17653" y="648119"/>
                  </a:lnTo>
                  <a:lnTo>
                    <a:pt x="14909" y="657021"/>
                  </a:lnTo>
                  <a:lnTo>
                    <a:pt x="62776" y="721525"/>
                  </a:lnTo>
                  <a:lnTo>
                    <a:pt x="88366" y="730199"/>
                  </a:lnTo>
                  <a:lnTo>
                    <a:pt x="101053" y="725538"/>
                  </a:lnTo>
                  <a:lnTo>
                    <a:pt x="110655" y="715213"/>
                  </a:lnTo>
                  <a:lnTo>
                    <a:pt x="132067" y="670610"/>
                  </a:lnTo>
                  <a:lnTo>
                    <a:pt x="147904" y="623189"/>
                  </a:lnTo>
                  <a:lnTo>
                    <a:pt x="157721" y="573354"/>
                  </a:lnTo>
                  <a:lnTo>
                    <a:pt x="161099" y="521512"/>
                  </a:lnTo>
                  <a:close/>
                </a:path>
                <a:path extrusionOk="0" h="1020445" w="563245">
                  <a:moveTo>
                    <a:pt x="365036" y="521512"/>
                  </a:moveTo>
                  <a:lnTo>
                    <a:pt x="362851" y="470027"/>
                  </a:lnTo>
                  <a:lnTo>
                    <a:pt x="356425" y="419735"/>
                  </a:lnTo>
                  <a:lnTo>
                    <a:pt x="345935" y="370814"/>
                  </a:lnTo>
                  <a:lnTo>
                    <a:pt x="331558" y="323443"/>
                  </a:lnTo>
                  <a:lnTo>
                    <a:pt x="313461" y="277787"/>
                  </a:lnTo>
                  <a:lnTo>
                    <a:pt x="291858" y="234035"/>
                  </a:lnTo>
                  <a:lnTo>
                    <a:pt x="266890" y="192354"/>
                  </a:lnTo>
                  <a:lnTo>
                    <a:pt x="238772" y="152920"/>
                  </a:lnTo>
                  <a:lnTo>
                    <a:pt x="216535" y="140957"/>
                  </a:lnTo>
                  <a:lnTo>
                    <a:pt x="204063" y="142659"/>
                  </a:lnTo>
                  <a:lnTo>
                    <a:pt x="192989" y="149707"/>
                  </a:lnTo>
                  <a:lnTo>
                    <a:pt x="155308" y="187375"/>
                  </a:lnTo>
                  <a:lnTo>
                    <a:pt x="149059" y="196532"/>
                  </a:lnTo>
                  <a:lnTo>
                    <a:pt x="146608" y="206984"/>
                  </a:lnTo>
                  <a:lnTo>
                    <a:pt x="147955" y="217703"/>
                  </a:lnTo>
                  <a:lnTo>
                    <a:pt x="153047" y="227647"/>
                  </a:lnTo>
                  <a:lnTo>
                    <a:pt x="181775" y="270205"/>
                  </a:lnTo>
                  <a:lnTo>
                    <a:pt x="206019" y="315747"/>
                  </a:lnTo>
                  <a:lnTo>
                    <a:pt x="225437" y="363969"/>
                  </a:lnTo>
                  <a:lnTo>
                    <a:pt x="239712" y="414540"/>
                  </a:lnTo>
                  <a:lnTo>
                    <a:pt x="248526" y="467156"/>
                  </a:lnTo>
                  <a:lnTo>
                    <a:pt x="251536" y="521512"/>
                  </a:lnTo>
                  <a:lnTo>
                    <a:pt x="249021" y="570953"/>
                  </a:lnTo>
                  <a:lnTo>
                    <a:pt x="241668" y="618972"/>
                  </a:lnTo>
                  <a:lnTo>
                    <a:pt x="229743" y="665340"/>
                  </a:lnTo>
                  <a:lnTo>
                    <a:pt x="213474" y="709828"/>
                  </a:lnTo>
                  <a:lnTo>
                    <a:pt x="193154" y="752208"/>
                  </a:lnTo>
                  <a:lnTo>
                    <a:pt x="169024" y="792264"/>
                  </a:lnTo>
                  <a:lnTo>
                    <a:pt x="164630" y="802017"/>
                  </a:lnTo>
                  <a:lnTo>
                    <a:pt x="210616" y="869289"/>
                  </a:lnTo>
                  <a:lnTo>
                    <a:pt x="234861" y="878039"/>
                  </a:lnTo>
                  <a:lnTo>
                    <a:pt x="247218" y="874153"/>
                  </a:lnTo>
                  <a:lnTo>
                    <a:pt x="284543" y="821969"/>
                  </a:lnTo>
                  <a:lnTo>
                    <a:pt x="308267" y="776579"/>
                  </a:lnTo>
                  <a:lnTo>
                    <a:pt x="328142" y="729043"/>
                  </a:lnTo>
                  <a:lnTo>
                    <a:pt x="343979" y="679564"/>
                  </a:lnTo>
                  <a:lnTo>
                    <a:pt x="355536" y="628345"/>
                  </a:lnTo>
                  <a:lnTo>
                    <a:pt x="362623" y="575589"/>
                  </a:lnTo>
                  <a:lnTo>
                    <a:pt x="365036" y="521512"/>
                  </a:lnTo>
                  <a:close/>
                </a:path>
                <a:path extrusionOk="0" h="1020445" w="563245">
                  <a:moveTo>
                    <a:pt x="563206" y="521512"/>
                  </a:moveTo>
                  <a:lnTo>
                    <a:pt x="561505" y="469087"/>
                  </a:lnTo>
                  <a:lnTo>
                    <a:pt x="556488" y="417550"/>
                  </a:lnTo>
                  <a:lnTo>
                    <a:pt x="548246" y="367017"/>
                  </a:lnTo>
                  <a:lnTo>
                    <a:pt x="536892" y="317588"/>
                  </a:lnTo>
                  <a:lnTo>
                    <a:pt x="522528" y="269367"/>
                  </a:lnTo>
                  <a:lnTo>
                    <a:pt x="505269" y="222453"/>
                  </a:lnTo>
                  <a:lnTo>
                    <a:pt x="485203" y="176961"/>
                  </a:lnTo>
                  <a:lnTo>
                    <a:pt x="462457" y="132981"/>
                  </a:lnTo>
                  <a:lnTo>
                    <a:pt x="437121" y="90639"/>
                  </a:lnTo>
                  <a:lnTo>
                    <a:pt x="409308" y="50025"/>
                  </a:lnTo>
                  <a:lnTo>
                    <a:pt x="379120" y="11239"/>
                  </a:lnTo>
                  <a:lnTo>
                    <a:pt x="357022" y="0"/>
                  </a:lnTo>
                  <a:lnTo>
                    <a:pt x="344805" y="1803"/>
                  </a:lnTo>
                  <a:lnTo>
                    <a:pt x="333984" y="8763"/>
                  </a:lnTo>
                  <a:lnTo>
                    <a:pt x="296379" y="46355"/>
                  </a:lnTo>
                  <a:lnTo>
                    <a:pt x="290004" y="55753"/>
                  </a:lnTo>
                  <a:lnTo>
                    <a:pt x="287629" y="66446"/>
                  </a:lnTo>
                  <a:lnTo>
                    <a:pt x="289204" y="77355"/>
                  </a:lnTo>
                  <a:lnTo>
                    <a:pt x="294716" y="87337"/>
                  </a:lnTo>
                  <a:lnTo>
                    <a:pt x="325526" y="128028"/>
                  </a:lnTo>
                  <a:lnTo>
                    <a:pt x="353301" y="170967"/>
                  </a:lnTo>
                  <a:lnTo>
                    <a:pt x="377913" y="216001"/>
                  </a:lnTo>
                  <a:lnTo>
                    <a:pt x="399173" y="262991"/>
                  </a:lnTo>
                  <a:lnTo>
                    <a:pt x="416928" y="311759"/>
                  </a:lnTo>
                  <a:lnTo>
                    <a:pt x="431025" y="362153"/>
                  </a:lnTo>
                  <a:lnTo>
                    <a:pt x="441286" y="414007"/>
                  </a:lnTo>
                  <a:lnTo>
                    <a:pt x="447573" y="467182"/>
                  </a:lnTo>
                  <a:lnTo>
                    <a:pt x="449694" y="521512"/>
                  </a:lnTo>
                  <a:lnTo>
                    <a:pt x="447827" y="572516"/>
                  </a:lnTo>
                  <a:lnTo>
                    <a:pt x="442290" y="622515"/>
                  </a:lnTo>
                  <a:lnTo>
                    <a:pt x="433222" y="671372"/>
                  </a:lnTo>
                  <a:lnTo>
                    <a:pt x="420763" y="718985"/>
                  </a:lnTo>
                  <a:lnTo>
                    <a:pt x="405041" y="765187"/>
                  </a:lnTo>
                  <a:lnTo>
                    <a:pt x="386194" y="809853"/>
                  </a:lnTo>
                  <a:lnTo>
                    <a:pt x="364350" y="852881"/>
                  </a:lnTo>
                  <a:lnTo>
                    <a:pt x="339648" y="894105"/>
                  </a:lnTo>
                  <a:lnTo>
                    <a:pt x="312216" y="933411"/>
                  </a:lnTo>
                  <a:lnTo>
                    <a:pt x="307213" y="943279"/>
                  </a:lnTo>
                  <a:lnTo>
                    <a:pt x="352463" y="1011097"/>
                  </a:lnTo>
                  <a:lnTo>
                    <a:pt x="375666" y="1020013"/>
                  </a:lnTo>
                  <a:lnTo>
                    <a:pt x="387654" y="1016838"/>
                  </a:lnTo>
                  <a:lnTo>
                    <a:pt x="427405" y="967105"/>
                  </a:lnTo>
                  <a:lnTo>
                    <a:pt x="454634" y="923671"/>
                  </a:lnTo>
                  <a:lnTo>
                    <a:pt x="479107" y="878446"/>
                  </a:lnTo>
                  <a:lnTo>
                    <a:pt x="500710" y="831545"/>
                  </a:lnTo>
                  <a:lnTo>
                    <a:pt x="519303" y="783082"/>
                  </a:lnTo>
                  <a:lnTo>
                    <a:pt x="534797" y="733183"/>
                  </a:lnTo>
                  <a:lnTo>
                    <a:pt x="547039" y="681951"/>
                  </a:lnTo>
                  <a:lnTo>
                    <a:pt x="555942" y="629526"/>
                  </a:lnTo>
                  <a:lnTo>
                    <a:pt x="561365" y="575995"/>
                  </a:lnTo>
                  <a:lnTo>
                    <a:pt x="563206" y="521512"/>
                  </a:lnTo>
                  <a:close/>
                </a:path>
              </a:pathLst>
            </a:custGeom>
            <a:solidFill>
              <a:srgbClr val="026FB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7868" y="2020538"/>
            <a:ext cx="11070336" cy="8981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47868" y="2020538"/>
            <a:ext cx="11070336" cy="89812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creenshot shows the Level C sound letter mat, which includes the sound spellings and phonics: ar, eigh, ei, ey, er, y, ie, ir, y_e, or, ow, ou, ough, ur, ew, ui and eu" id="60" name="Google Shape;60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47868" y="2100170"/>
            <a:ext cx="11070336" cy="8981206"/>
          </a:xfrm>
          <a:prstGeom prst="rect">
            <a:avLst/>
          </a:prstGeom>
          <a:noFill/>
          <a:ln>
            <a:noFill/>
          </a:ln>
        </p:spPr>
      </p:pic>
      <p:sp>
        <p:nvSpPr>
          <p:cNvPr descr="&quot;&quot;" id="61" name="Google Shape;61;p2"/>
          <p:cNvSpPr/>
          <p:nvPr/>
        </p:nvSpPr>
        <p:spPr>
          <a:xfrm>
            <a:off x="10932260" y="4666321"/>
            <a:ext cx="1302600" cy="11724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96C93E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5400000" dist="19050">
              <a:srgbClr val="000000">
                <a:alpha val="48627"/>
              </a:srgbClr>
            </a:outerShdw>
          </a:effectLst>
        </p:spPr>
        <p:txBody>
          <a:bodyPr anchorCtr="0" anchor="ctr" bIns="201050" lIns="201050" spcFirstLastPara="1" rIns="201050" wrap="square" tIns="201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0" i="0" sz="3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"/>
          <p:cNvSpPr txBox="1"/>
          <p:nvPr>
            <p:ph idx="2" type="body"/>
          </p:nvPr>
        </p:nvSpPr>
        <p:spPr>
          <a:xfrm>
            <a:off x="612750" y="631025"/>
            <a:ext cx="5742300" cy="30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</a:pPr>
            <a:r>
              <a:rPr lang="en"/>
              <a:t>Introduce the Sounds</a:t>
            </a:r>
            <a:endParaRPr/>
          </a:p>
        </p:txBody>
      </p:sp>
      <p:pic>
        <p:nvPicPr>
          <p:cNvPr descr="&quot;&quot;" id="63" name="Google Shape;63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8276233" y="550401"/>
            <a:ext cx="669700" cy="12877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" name="Google Shape;64;p2"/>
          <p:cNvGrpSpPr/>
          <p:nvPr/>
        </p:nvGrpSpPr>
        <p:grpSpPr>
          <a:xfrm>
            <a:off x="599448" y="3308558"/>
            <a:ext cx="2489999" cy="2588607"/>
            <a:chOff x="599452" y="3110429"/>
            <a:chExt cx="2680589" cy="2786745"/>
          </a:xfrm>
        </p:grpSpPr>
        <p:sp>
          <p:nvSpPr>
            <p:cNvPr descr="&quot;'" id="65" name="Google Shape;65;p2"/>
            <p:cNvSpPr/>
            <p:nvPr/>
          </p:nvSpPr>
          <p:spPr>
            <a:xfrm>
              <a:off x="956624" y="5326945"/>
              <a:ext cx="1962150" cy="570229"/>
            </a:xfrm>
            <a:custGeom>
              <a:rect b="b" l="l" r="r" t="t"/>
              <a:pathLst>
                <a:path extrusionOk="0" h="570229" w="1962150">
                  <a:moveTo>
                    <a:pt x="980682" y="0"/>
                  </a:moveTo>
                  <a:lnTo>
                    <a:pt x="332649" y="167220"/>
                  </a:lnTo>
                  <a:lnTo>
                    <a:pt x="140336" y="197204"/>
                  </a:lnTo>
                  <a:lnTo>
                    <a:pt x="41581" y="234525"/>
                  </a:lnTo>
                  <a:lnTo>
                    <a:pt x="5197" y="303775"/>
                  </a:lnTo>
                  <a:lnTo>
                    <a:pt x="0" y="429547"/>
                  </a:lnTo>
                  <a:lnTo>
                    <a:pt x="0" y="569919"/>
                  </a:lnTo>
                  <a:lnTo>
                    <a:pt x="1961573" y="569919"/>
                  </a:lnTo>
                  <a:lnTo>
                    <a:pt x="1961573" y="409621"/>
                  </a:lnTo>
                  <a:lnTo>
                    <a:pt x="1909597" y="277377"/>
                  </a:lnTo>
                  <a:lnTo>
                    <a:pt x="1795249" y="197342"/>
                  </a:lnTo>
                  <a:lnTo>
                    <a:pt x="1680900" y="157864"/>
                  </a:lnTo>
                  <a:lnTo>
                    <a:pt x="1628924" y="147293"/>
                  </a:lnTo>
                  <a:lnTo>
                    <a:pt x="980682" y="0"/>
                  </a:lnTo>
                  <a:close/>
                </a:path>
              </a:pathLst>
            </a:custGeom>
            <a:solidFill>
              <a:srgbClr val="B4509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&quot;'" id="66" name="Google Shape;66;p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219191" y="3110429"/>
              <a:ext cx="1442294" cy="26971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descr="&quot;'" id="67" name="Google Shape;67;p2"/>
            <p:cNvSpPr/>
            <p:nvPr/>
          </p:nvSpPr>
          <p:spPr>
            <a:xfrm>
              <a:off x="599452" y="4141158"/>
              <a:ext cx="563244" cy="1020445"/>
            </a:xfrm>
            <a:custGeom>
              <a:rect b="b" l="l" r="r" t="t"/>
              <a:pathLst>
                <a:path extrusionOk="0" h="1020445" w="563244">
                  <a:moveTo>
                    <a:pt x="275577" y="66446"/>
                  </a:moveTo>
                  <a:lnTo>
                    <a:pt x="229222" y="8763"/>
                  </a:lnTo>
                  <a:lnTo>
                    <a:pt x="206184" y="0"/>
                  </a:lnTo>
                  <a:lnTo>
                    <a:pt x="194195" y="3187"/>
                  </a:lnTo>
                  <a:lnTo>
                    <a:pt x="153885" y="50025"/>
                  </a:lnTo>
                  <a:lnTo>
                    <a:pt x="126085" y="90639"/>
                  </a:lnTo>
                  <a:lnTo>
                    <a:pt x="100749" y="132981"/>
                  </a:lnTo>
                  <a:lnTo>
                    <a:pt x="78003" y="176961"/>
                  </a:lnTo>
                  <a:lnTo>
                    <a:pt x="57937" y="222453"/>
                  </a:lnTo>
                  <a:lnTo>
                    <a:pt x="40678" y="269367"/>
                  </a:lnTo>
                  <a:lnTo>
                    <a:pt x="26314" y="317588"/>
                  </a:lnTo>
                  <a:lnTo>
                    <a:pt x="14960" y="367017"/>
                  </a:lnTo>
                  <a:lnTo>
                    <a:pt x="6718" y="417550"/>
                  </a:lnTo>
                  <a:lnTo>
                    <a:pt x="1701" y="469087"/>
                  </a:lnTo>
                  <a:lnTo>
                    <a:pt x="0" y="521512"/>
                  </a:lnTo>
                  <a:lnTo>
                    <a:pt x="1828" y="575995"/>
                  </a:lnTo>
                  <a:lnTo>
                    <a:pt x="7264" y="629526"/>
                  </a:lnTo>
                  <a:lnTo>
                    <a:pt x="16154" y="681951"/>
                  </a:lnTo>
                  <a:lnTo>
                    <a:pt x="28409" y="733183"/>
                  </a:lnTo>
                  <a:lnTo>
                    <a:pt x="43891" y="783082"/>
                  </a:lnTo>
                  <a:lnTo>
                    <a:pt x="62496" y="831545"/>
                  </a:lnTo>
                  <a:lnTo>
                    <a:pt x="84086" y="878446"/>
                  </a:lnTo>
                  <a:lnTo>
                    <a:pt x="108559" y="923671"/>
                  </a:lnTo>
                  <a:lnTo>
                    <a:pt x="135788" y="967105"/>
                  </a:lnTo>
                  <a:lnTo>
                    <a:pt x="165658" y="1008621"/>
                  </a:lnTo>
                  <a:lnTo>
                    <a:pt x="187528" y="1020013"/>
                  </a:lnTo>
                  <a:lnTo>
                    <a:pt x="199847" y="1018108"/>
                  </a:lnTo>
                  <a:lnTo>
                    <a:pt x="248539" y="973302"/>
                  </a:lnTo>
                  <a:lnTo>
                    <a:pt x="250990" y="933411"/>
                  </a:lnTo>
                  <a:lnTo>
                    <a:pt x="223558" y="894105"/>
                  </a:lnTo>
                  <a:lnTo>
                    <a:pt x="198843" y="852881"/>
                  </a:lnTo>
                  <a:lnTo>
                    <a:pt x="176999" y="809853"/>
                  </a:lnTo>
                  <a:lnTo>
                    <a:pt x="158153" y="765187"/>
                  </a:lnTo>
                  <a:lnTo>
                    <a:pt x="142430" y="718985"/>
                  </a:lnTo>
                  <a:lnTo>
                    <a:pt x="129971" y="671372"/>
                  </a:lnTo>
                  <a:lnTo>
                    <a:pt x="120916" y="622515"/>
                  </a:lnTo>
                  <a:lnTo>
                    <a:pt x="115379" y="572516"/>
                  </a:lnTo>
                  <a:lnTo>
                    <a:pt x="113499" y="521512"/>
                  </a:lnTo>
                  <a:lnTo>
                    <a:pt x="115633" y="467182"/>
                  </a:lnTo>
                  <a:lnTo>
                    <a:pt x="121907" y="414007"/>
                  </a:lnTo>
                  <a:lnTo>
                    <a:pt x="132168" y="362153"/>
                  </a:lnTo>
                  <a:lnTo>
                    <a:pt x="146265" y="311759"/>
                  </a:lnTo>
                  <a:lnTo>
                    <a:pt x="164020" y="262991"/>
                  </a:lnTo>
                  <a:lnTo>
                    <a:pt x="185293" y="216001"/>
                  </a:lnTo>
                  <a:lnTo>
                    <a:pt x="209892" y="170967"/>
                  </a:lnTo>
                  <a:lnTo>
                    <a:pt x="237680" y="128028"/>
                  </a:lnTo>
                  <a:lnTo>
                    <a:pt x="268478" y="87337"/>
                  </a:lnTo>
                  <a:lnTo>
                    <a:pt x="274002" y="77355"/>
                  </a:lnTo>
                  <a:lnTo>
                    <a:pt x="275577" y="66446"/>
                  </a:lnTo>
                  <a:close/>
                </a:path>
                <a:path extrusionOk="0" h="1020445" w="563244">
                  <a:moveTo>
                    <a:pt x="416585" y="206984"/>
                  </a:moveTo>
                  <a:lnTo>
                    <a:pt x="370205" y="149707"/>
                  </a:lnTo>
                  <a:lnTo>
                    <a:pt x="346671" y="140957"/>
                  </a:lnTo>
                  <a:lnTo>
                    <a:pt x="334518" y="144437"/>
                  </a:lnTo>
                  <a:lnTo>
                    <a:pt x="296303" y="192354"/>
                  </a:lnTo>
                  <a:lnTo>
                    <a:pt x="271348" y="234035"/>
                  </a:lnTo>
                  <a:lnTo>
                    <a:pt x="249732" y="277787"/>
                  </a:lnTo>
                  <a:lnTo>
                    <a:pt x="231648" y="323443"/>
                  </a:lnTo>
                  <a:lnTo>
                    <a:pt x="217271" y="370814"/>
                  </a:lnTo>
                  <a:lnTo>
                    <a:pt x="206768" y="419735"/>
                  </a:lnTo>
                  <a:lnTo>
                    <a:pt x="200342" y="470027"/>
                  </a:lnTo>
                  <a:lnTo>
                    <a:pt x="198158" y="521512"/>
                  </a:lnTo>
                  <a:lnTo>
                    <a:pt x="200571" y="575589"/>
                  </a:lnTo>
                  <a:lnTo>
                    <a:pt x="207670" y="628345"/>
                  </a:lnTo>
                  <a:lnTo>
                    <a:pt x="219227" y="679564"/>
                  </a:lnTo>
                  <a:lnTo>
                    <a:pt x="235051" y="729043"/>
                  </a:lnTo>
                  <a:lnTo>
                    <a:pt x="254927" y="776579"/>
                  </a:lnTo>
                  <a:lnTo>
                    <a:pt x="278650" y="821969"/>
                  </a:lnTo>
                  <a:lnTo>
                    <a:pt x="306006" y="865022"/>
                  </a:lnTo>
                  <a:lnTo>
                    <a:pt x="328333" y="878039"/>
                  </a:lnTo>
                  <a:lnTo>
                    <a:pt x="341172" y="876477"/>
                  </a:lnTo>
                  <a:lnTo>
                    <a:pt x="390855" y="831037"/>
                  </a:lnTo>
                  <a:lnTo>
                    <a:pt x="394182" y="792264"/>
                  </a:lnTo>
                  <a:lnTo>
                    <a:pt x="370039" y="752208"/>
                  </a:lnTo>
                  <a:lnTo>
                    <a:pt x="349719" y="709828"/>
                  </a:lnTo>
                  <a:lnTo>
                    <a:pt x="333463" y="665340"/>
                  </a:lnTo>
                  <a:lnTo>
                    <a:pt x="321525" y="618972"/>
                  </a:lnTo>
                  <a:lnTo>
                    <a:pt x="314172" y="570953"/>
                  </a:lnTo>
                  <a:lnTo>
                    <a:pt x="311670" y="521512"/>
                  </a:lnTo>
                  <a:lnTo>
                    <a:pt x="314680" y="467156"/>
                  </a:lnTo>
                  <a:lnTo>
                    <a:pt x="323481" y="414540"/>
                  </a:lnTo>
                  <a:lnTo>
                    <a:pt x="337756" y="363969"/>
                  </a:lnTo>
                  <a:lnTo>
                    <a:pt x="357187" y="315747"/>
                  </a:lnTo>
                  <a:lnTo>
                    <a:pt x="381431" y="270205"/>
                  </a:lnTo>
                  <a:lnTo>
                    <a:pt x="410159" y="227647"/>
                  </a:lnTo>
                  <a:lnTo>
                    <a:pt x="415251" y="217703"/>
                  </a:lnTo>
                  <a:lnTo>
                    <a:pt x="416585" y="206984"/>
                  </a:lnTo>
                  <a:close/>
                </a:path>
                <a:path extrusionOk="0" h="1020445" w="563244">
                  <a:moveTo>
                    <a:pt x="563194" y="351637"/>
                  </a:moveTo>
                  <a:lnTo>
                    <a:pt x="516178" y="295630"/>
                  </a:lnTo>
                  <a:lnTo>
                    <a:pt x="491820" y="286816"/>
                  </a:lnTo>
                  <a:lnTo>
                    <a:pt x="479450" y="290690"/>
                  </a:lnTo>
                  <a:lnTo>
                    <a:pt x="446239" y="339432"/>
                  </a:lnTo>
                  <a:lnTo>
                    <a:pt x="427456" y="381698"/>
                  </a:lnTo>
                  <a:lnTo>
                    <a:pt x="413600" y="426364"/>
                  </a:lnTo>
                  <a:lnTo>
                    <a:pt x="405041" y="473075"/>
                  </a:lnTo>
                  <a:lnTo>
                    <a:pt x="402107" y="521512"/>
                  </a:lnTo>
                  <a:lnTo>
                    <a:pt x="405472" y="573354"/>
                  </a:lnTo>
                  <a:lnTo>
                    <a:pt x="415302" y="623189"/>
                  </a:lnTo>
                  <a:lnTo>
                    <a:pt x="431139" y="670610"/>
                  </a:lnTo>
                  <a:lnTo>
                    <a:pt x="452539" y="715213"/>
                  </a:lnTo>
                  <a:lnTo>
                    <a:pt x="474840" y="730199"/>
                  </a:lnTo>
                  <a:lnTo>
                    <a:pt x="488353" y="728954"/>
                  </a:lnTo>
                  <a:lnTo>
                    <a:pt x="539584" y="682371"/>
                  </a:lnTo>
                  <a:lnTo>
                    <a:pt x="532828" y="618617"/>
                  </a:lnTo>
                  <a:lnTo>
                    <a:pt x="523430" y="587552"/>
                  </a:lnTo>
                  <a:lnTo>
                    <a:pt x="517601" y="555117"/>
                  </a:lnTo>
                  <a:lnTo>
                    <a:pt x="515607" y="521512"/>
                  </a:lnTo>
                  <a:lnTo>
                    <a:pt x="518541" y="480771"/>
                  </a:lnTo>
                  <a:lnTo>
                    <a:pt x="527037" y="441820"/>
                  </a:lnTo>
                  <a:lnTo>
                    <a:pt x="540677" y="405041"/>
                  </a:lnTo>
                  <a:lnTo>
                    <a:pt x="559028" y="370801"/>
                  </a:lnTo>
                  <a:lnTo>
                    <a:pt x="562800" y="361467"/>
                  </a:lnTo>
                  <a:lnTo>
                    <a:pt x="563194" y="351637"/>
                  </a:lnTo>
                  <a:close/>
                </a:path>
              </a:pathLst>
            </a:custGeom>
            <a:solidFill>
              <a:srgbClr val="0071B5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descr="&quot;'" id="68" name="Google Shape;68;p2"/>
            <p:cNvSpPr/>
            <p:nvPr/>
          </p:nvSpPr>
          <p:spPr>
            <a:xfrm>
              <a:off x="2716796" y="4141158"/>
              <a:ext cx="563245" cy="1020445"/>
            </a:xfrm>
            <a:custGeom>
              <a:rect b="b" l="l" r="r" t="t"/>
              <a:pathLst>
                <a:path extrusionOk="0" h="1020445" w="563245">
                  <a:moveTo>
                    <a:pt x="161099" y="521512"/>
                  </a:moveTo>
                  <a:lnTo>
                    <a:pt x="158165" y="473075"/>
                  </a:lnTo>
                  <a:lnTo>
                    <a:pt x="149593" y="426364"/>
                  </a:lnTo>
                  <a:lnTo>
                    <a:pt x="135750" y="381698"/>
                  </a:lnTo>
                  <a:lnTo>
                    <a:pt x="116967" y="339432"/>
                  </a:lnTo>
                  <a:lnTo>
                    <a:pt x="93599" y="299897"/>
                  </a:lnTo>
                  <a:lnTo>
                    <a:pt x="71386" y="286816"/>
                  </a:lnTo>
                  <a:lnTo>
                    <a:pt x="58470" y="288417"/>
                  </a:lnTo>
                  <a:lnTo>
                    <a:pt x="47015" y="295630"/>
                  </a:lnTo>
                  <a:lnTo>
                    <a:pt x="8699" y="333933"/>
                  </a:lnTo>
                  <a:lnTo>
                    <a:pt x="2819" y="342176"/>
                  </a:lnTo>
                  <a:lnTo>
                    <a:pt x="0" y="351637"/>
                  </a:lnTo>
                  <a:lnTo>
                    <a:pt x="393" y="361467"/>
                  </a:lnTo>
                  <a:lnTo>
                    <a:pt x="4165" y="370801"/>
                  </a:lnTo>
                  <a:lnTo>
                    <a:pt x="22517" y="405041"/>
                  </a:lnTo>
                  <a:lnTo>
                    <a:pt x="36156" y="441820"/>
                  </a:lnTo>
                  <a:lnTo>
                    <a:pt x="44665" y="480771"/>
                  </a:lnTo>
                  <a:lnTo>
                    <a:pt x="47599" y="521512"/>
                  </a:lnTo>
                  <a:lnTo>
                    <a:pt x="45593" y="555117"/>
                  </a:lnTo>
                  <a:lnTo>
                    <a:pt x="39776" y="587552"/>
                  </a:lnTo>
                  <a:lnTo>
                    <a:pt x="30378" y="618617"/>
                  </a:lnTo>
                  <a:lnTo>
                    <a:pt x="17653" y="648119"/>
                  </a:lnTo>
                  <a:lnTo>
                    <a:pt x="14909" y="657021"/>
                  </a:lnTo>
                  <a:lnTo>
                    <a:pt x="62776" y="721525"/>
                  </a:lnTo>
                  <a:lnTo>
                    <a:pt x="88366" y="730199"/>
                  </a:lnTo>
                  <a:lnTo>
                    <a:pt x="101053" y="725538"/>
                  </a:lnTo>
                  <a:lnTo>
                    <a:pt x="110655" y="715213"/>
                  </a:lnTo>
                  <a:lnTo>
                    <a:pt x="132067" y="670610"/>
                  </a:lnTo>
                  <a:lnTo>
                    <a:pt x="147904" y="623189"/>
                  </a:lnTo>
                  <a:lnTo>
                    <a:pt x="157721" y="573354"/>
                  </a:lnTo>
                  <a:lnTo>
                    <a:pt x="161099" y="521512"/>
                  </a:lnTo>
                  <a:close/>
                </a:path>
                <a:path extrusionOk="0" h="1020445" w="563245">
                  <a:moveTo>
                    <a:pt x="365036" y="521512"/>
                  </a:moveTo>
                  <a:lnTo>
                    <a:pt x="362851" y="470027"/>
                  </a:lnTo>
                  <a:lnTo>
                    <a:pt x="356425" y="419735"/>
                  </a:lnTo>
                  <a:lnTo>
                    <a:pt x="345935" y="370814"/>
                  </a:lnTo>
                  <a:lnTo>
                    <a:pt x="331558" y="323443"/>
                  </a:lnTo>
                  <a:lnTo>
                    <a:pt x="313461" y="277787"/>
                  </a:lnTo>
                  <a:lnTo>
                    <a:pt x="291858" y="234035"/>
                  </a:lnTo>
                  <a:lnTo>
                    <a:pt x="266890" y="192354"/>
                  </a:lnTo>
                  <a:lnTo>
                    <a:pt x="238772" y="152920"/>
                  </a:lnTo>
                  <a:lnTo>
                    <a:pt x="216535" y="140957"/>
                  </a:lnTo>
                  <a:lnTo>
                    <a:pt x="204063" y="142659"/>
                  </a:lnTo>
                  <a:lnTo>
                    <a:pt x="192989" y="149707"/>
                  </a:lnTo>
                  <a:lnTo>
                    <a:pt x="155308" y="187375"/>
                  </a:lnTo>
                  <a:lnTo>
                    <a:pt x="149059" y="196532"/>
                  </a:lnTo>
                  <a:lnTo>
                    <a:pt x="146608" y="206984"/>
                  </a:lnTo>
                  <a:lnTo>
                    <a:pt x="147955" y="217703"/>
                  </a:lnTo>
                  <a:lnTo>
                    <a:pt x="153047" y="227647"/>
                  </a:lnTo>
                  <a:lnTo>
                    <a:pt x="181775" y="270205"/>
                  </a:lnTo>
                  <a:lnTo>
                    <a:pt x="206019" y="315747"/>
                  </a:lnTo>
                  <a:lnTo>
                    <a:pt x="225437" y="363969"/>
                  </a:lnTo>
                  <a:lnTo>
                    <a:pt x="239712" y="414540"/>
                  </a:lnTo>
                  <a:lnTo>
                    <a:pt x="248526" y="467156"/>
                  </a:lnTo>
                  <a:lnTo>
                    <a:pt x="251536" y="521512"/>
                  </a:lnTo>
                  <a:lnTo>
                    <a:pt x="249021" y="570953"/>
                  </a:lnTo>
                  <a:lnTo>
                    <a:pt x="241668" y="618972"/>
                  </a:lnTo>
                  <a:lnTo>
                    <a:pt x="229743" y="665340"/>
                  </a:lnTo>
                  <a:lnTo>
                    <a:pt x="213474" y="709828"/>
                  </a:lnTo>
                  <a:lnTo>
                    <a:pt x="193154" y="752208"/>
                  </a:lnTo>
                  <a:lnTo>
                    <a:pt x="169024" y="792264"/>
                  </a:lnTo>
                  <a:lnTo>
                    <a:pt x="164630" y="802017"/>
                  </a:lnTo>
                  <a:lnTo>
                    <a:pt x="210616" y="869289"/>
                  </a:lnTo>
                  <a:lnTo>
                    <a:pt x="234861" y="878039"/>
                  </a:lnTo>
                  <a:lnTo>
                    <a:pt x="247218" y="874153"/>
                  </a:lnTo>
                  <a:lnTo>
                    <a:pt x="284543" y="821969"/>
                  </a:lnTo>
                  <a:lnTo>
                    <a:pt x="308267" y="776579"/>
                  </a:lnTo>
                  <a:lnTo>
                    <a:pt x="328142" y="729043"/>
                  </a:lnTo>
                  <a:lnTo>
                    <a:pt x="343979" y="679564"/>
                  </a:lnTo>
                  <a:lnTo>
                    <a:pt x="355536" y="628345"/>
                  </a:lnTo>
                  <a:lnTo>
                    <a:pt x="362623" y="575589"/>
                  </a:lnTo>
                  <a:lnTo>
                    <a:pt x="365036" y="521512"/>
                  </a:lnTo>
                  <a:close/>
                </a:path>
                <a:path extrusionOk="0" h="1020445" w="563245">
                  <a:moveTo>
                    <a:pt x="563206" y="521512"/>
                  </a:moveTo>
                  <a:lnTo>
                    <a:pt x="561505" y="469087"/>
                  </a:lnTo>
                  <a:lnTo>
                    <a:pt x="556488" y="417550"/>
                  </a:lnTo>
                  <a:lnTo>
                    <a:pt x="548246" y="367017"/>
                  </a:lnTo>
                  <a:lnTo>
                    <a:pt x="536892" y="317588"/>
                  </a:lnTo>
                  <a:lnTo>
                    <a:pt x="522528" y="269367"/>
                  </a:lnTo>
                  <a:lnTo>
                    <a:pt x="505269" y="222453"/>
                  </a:lnTo>
                  <a:lnTo>
                    <a:pt x="485203" y="176961"/>
                  </a:lnTo>
                  <a:lnTo>
                    <a:pt x="462457" y="132981"/>
                  </a:lnTo>
                  <a:lnTo>
                    <a:pt x="437121" y="90639"/>
                  </a:lnTo>
                  <a:lnTo>
                    <a:pt x="409308" y="50025"/>
                  </a:lnTo>
                  <a:lnTo>
                    <a:pt x="379120" y="11239"/>
                  </a:lnTo>
                  <a:lnTo>
                    <a:pt x="357022" y="0"/>
                  </a:lnTo>
                  <a:lnTo>
                    <a:pt x="344805" y="1803"/>
                  </a:lnTo>
                  <a:lnTo>
                    <a:pt x="333984" y="8763"/>
                  </a:lnTo>
                  <a:lnTo>
                    <a:pt x="296379" y="46355"/>
                  </a:lnTo>
                  <a:lnTo>
                    <a:pt x="290004" y="55753"/>
                  </a:lnTo>
                  <a:lnTo>
                    <a:pt x="287629" y="66446"/>
                  </a:lnTo>
                  <a:lnTo>
                    <a:pt x="289204" y="77355"/>
                  </a:lnTo>
                  <a:lnTo>
                    <a:pt x="294716" y="87337"/>
                  </a:lnTo>
                  <a:lnTo>
                    <a:pt x="325526" y="128028"/>
                  </a:lnTo>
                  <a:lnTo>
                    <a:pt x="353301" y="170967"/>
                  </a:lnTo>
                  <a:lnTo>
                    <a:pt x="377913" y="216001"/>
                  </a:lnTo>
                  <a:lnTo>
                    <a:pt x="399173" y="262991"/>
                  </a:lnTo>
                  <a:lnTo>
                    <a:pt x="416928" y="311759"/>
                  </a:lnTo>
                  <a:lnTo>
                    <a:pt x="431025" y="362153"/>
                  </a:lnTo>
                  <a:lnTo>
                    <a:pt x="441286" y="414007"/>
                  </a:lnTo>
                  <a:lnTo>
                    <a:pt x="447573" y="467182"/>
                  </a:lnTo>
                  <a:lnTo>
                    <a:pt x="449694" y="521512"/>
                  </a:lnTo>
                  <a:lnTo>
                    <a:pt x="447827" y="572516"/>
                  </a:lnTo>
                  <a:lnTo>
                    <a:pt x="442290" y="622515"/>
                  </a:lnTo>
                  <a:lnTo>
                    <a:pt x="433222" y="671372"/>
                  </a:lnTo>
                  <a:lnTo>
                    <a:pt x="420763" y="718985"/>
                  </a:lnTo>
                  <a:lnTo>
                    <a:pt x="405041" y="765187"/>
                  </a:lnTo>
                  <a:lnTo>
                    <a:pt x="386194" y="809853"/>
                  </a:lnTo>
                  <a:lnTo>
                    <a:pt x="364350" y="852881"/>
                  </a:lnTo>
                  <a:lnTo>
                    <a:pt x="339648" y="894105"/>
                  </a:lnTo>
                  <a:lnTo>
                    <a:pt x="312216" y="933411"/>
                  </a:lnTo>
                  <a:lnTo>
                    <a:pt x="307213" y="943279"/>
                  </a:lnTo>
                  <a:lnTo>
                    <a:pt x="352463" y="1011097"/>
                  </a:lnTo>
                  <a:lnTo>
                    <a:pt x="375666" y="1020013"/>
                  </a:lnTo>
                  <a:lnTo>
                    <a:pt x="387654" y="1016838"/>
                  </a:lnTo>
                  <a:lnTo>
                    <a:pt x="427405" y="967105"/>
                  </a:lnTo>
                  <a:lnTo>
                    <a:pt x="454634" y="923671"/>
                  </a:lnTo>
                  <a:lnTo>
                    <a:pt x="479107" y="878446"/>
                  </a:lnTo>
                  <a:lnTo>
                    <a:pt x="500710" y="831545"/>
                  </a:lnTo>
                  <a:lnTo>
                    <a:pt x="519303" y="783082"/>
                  </a:lnTo>
                  <a:lnTo>
                    <a:pt x="534797" y="733183"/>
                  </a:lnTo>
                  <a:lnTo>
                    <a:pt x="547039" y="681951"/>
                  </a:lnTo>
                  <a:lnTo>
                    <a:pt x="555942" y="629526"/>
                  </a:lnTo>
                  <a:lnTo>
                    <a:pt x="561365" y="575995"/>
                  </a:lnTo>
                  <a:lnTo>
                    <a:pt x="563206" y="521512"/>
                  </a:lnTo>
                  <a:close/>
                </a:path>
              </a:pathLst>
            </a:custGeom>
            <a:solidFill>
              <a:srgbClr val="026FB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&quot;&quot;" id="74" name="Google Shape;7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6623662" y="2293085"/>
            <a:ext cx="10707313" cy="7033881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descr="The word &quot;bird&quot;" id="75" name="Google Shape;75;p3"/>
          <p:cNvSpPr txBox="1"/>
          <p:nvPr/>
        </p:nvSpPr>
        <p:spPr>
          <a:xfrm>
            <a:off x="8848059" y="1906574"/>
            <a:ext cx="6234300" cy="247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1050" lIns="201050" spcFirstLastPara="1" rIns="201050" wrap="square" tIns="201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0"/>
              <a:buFont typeface="Arial"/>
              <a:buNone/>
            </a:pPr>
            <a:r>
              <a:rPr b="1" i="0" lang="en" sz="155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bird</a:t>
            </a:r>
            <a:endParaRPr b="1" i="0" sz="155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descr="The word &quot;shirt&quot;" id="76" name="Google Shape;76;p3"/>
          <p:cNvSpPr txBox="1"/>
          <p:nvPr/>
        </p:nvSpPr>
        <p:spPr>
          <a:xfrm>
            <a:off x="8860237" y="5695806"/>
            <a:ext cx="6234300" cy="264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1050" lIns="201050" spcFirstLastPara="1" rIns="201050" wrap="square" tIns="201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0"/>
              <a:buFont typeface="Arial"/>
              <a:buNone/>
            </a:pPr>
            <a:r>
              <a:rPr b="1" i="0" lang="en" sz="14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shirt</a:t>
            </a:r>
            <a:endParaRPr b="1" i="0" sz="14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77" name="Google Shape;77;p3"/>
          <p:cNvGrpSpPr/>
          <p:nvPr/>
        </p:nvGrpSpPr>
        <p:grpSpPr>
          <a:xfrm>
            <a:off x="9904953" y="4068245"/>
            <a:ext cx="4326300" cy="1316592"/>
            <a:chOff x="9904953" y="4068245"/>
            <a:chExt cx="4326300" cy="1316592"/>
          </a:xfrm>
        </p:grpSpPr>
        <p:sp>
          <p:nvSpPr>
            <p:cNvPr descr="&quot;&quot;" id="78" name="Google Shape;78;p3"/>
            <p:cNvSpPr/>
            <p:nvPr/>
          </p:nvSpPr>
          <p:spPr>
            <a:xfrm>
              <a:off x="11598470" y="4690373"/>
              <a:ext cx="784500" cy="3834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" rotWithShape="0" algn="bl" dir="5400000" dist="19050">
                <a:schemeClr val="dk1"/>
              </a:outerShdw>
            </a:effectLst>
          </p:spPr>
          <p:txBody>
            <a:bodyPr anchorCtr="0" anchor="ctr" bIns="201050" lIns="201050" spcFirstLastPara="1" rIns="201050" wrap="square" tIns="201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t/>
              </a:r>
              <a:endParaRPr b="0" i="0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9904953" y="5001437"/>
              <a:ext cx="4326300" cy="3834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" rotWithShape="0" algn="bl" dir="5400000" dist="19050">
                <a:schemeClr val="dk1"/>
              </a:outerShdw>
            </a:effectLst>
          </p:spPr>
          <p:txBody>
            <a:bodyPr anchorCtr="0" anchor="ctr" bIns="201050" lIns="201050" spcFirstLastPara="1" rIns="201050" wrap="square" tIns="201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t/>
              </a:r>
              <a:endParaRPr b="0" i="0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10346595" y="4690347"/>
              <a:ext cx="551400" cy="3834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" rotWithShape="0" algn="bl" dir="5400000" dist="19050">
                <a:schemeClr val="dk1"/>
              </a:outerShdw>
            </a:effectLst>
          </p:spPr>
          <p:txBody>
            <a:bodyPr anchorCtr="0" anchor="ctr" bIns="201050" lIns="201050" spcFirstLastPara="1" rIns="201050" wrap="square" tIns="201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t/>
              </a:r>
              <a:endParaRPr b="0" i="0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1" name="Google Shape;81;p3"/>
            <p:cNvCxnSpPr/>
            <p:nvPr/>
          </p:nvCxnSpPr>
          <p:spPr>
            <a:xfrm>
              <a:off x="11438150" y="4068245"/>
              <a:ext cx="872100" cy="0"/>
            </a:xfrm>
            <a:prstGeom prst="straightConnector1">
              <a:avLst/>
            </a:prstGeom>
            <a:noFill/>
            <a:ln cap="flat" cmpd="sng" w="76200">
              <a:solidFill>
                <a:srgbClr val="EDC31B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82" name="Google Shape;82;p3"/>
            <p:cNvSpPr/>
            <p:nvPr/>
          </p:nvSpPr>
          <p:spPr>
            <a:xfrm>
              <a:off x="13022063" y="4690347"/>
              <a:ext cx="551400" cy="3834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" rotWithShape="0" algn="bl" dir="5400000" dist="19050">
                <a:schemeClr val="dk1"/>
              </a:outerShdw>
            </a:effectLst>
          </p:spPr>
          <p:txBody>
            <a:bodyPr anchorCtr="0" anchor="ctr" bIns="201050" lIns="201050" spcFirstLastPara="1" rIns="201050" wrap="square" tIns="201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t/>
              </a:r>
              <a:endParaRPr b="0" i="0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11679930" y="4174105"/>
              <a:ext cx="388500" cy="410400"/>
            </a:xfrm>
            <a:prstGeom prst="ellipse">
              <a:avLst/>
            </a:prstGeom>
            <a:solidFill>
              <a:srgbClr val="D7E8AF"/>
            </a:solidFill>
            <a:ln cap="flat" cmpd="sng" w="19050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01050" lIns="201050" spcFirstLastPara="1" rIns="201050" wrap="square" tIns="201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t/>
              </a:r>
              <a:endParaRPr b="0" i="0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4" name="Google Shape;84;p3"/>
          <p:cNvGrpSpPr/>
          <p:nvPr/>
        </p:nvGrpSpPr>
        <p:grpSpPr>
          <a:xfrm>
            <a:off x="9905283" y="7857367"/>
            <a:ext cx="4326300" cy="1486199"/>
            <a:chOff x="9905283" y="7857367"/>
            <a:chExt cx="4326300" cy="1486199"/>
          </a:xfrm>
        </p:grpSpPr>
        <p:sp>
          <p:nvSpPr>
            <p:cNvPr descr="&quot;&quot;" id="85" name="Google Shape;85;p3"/>
            <p:cNvSpPr/>
            <p:nvPr/>
          </p:nvSpPr>
          <p:spPr>
            <a:xfrm>
              <a:off x="10268872" y="8576861"/>
              <a:ext cx="1717800" cy="3834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" rotWithShape="0" algn="bl" dir="5400000" dist="19050">
                <a:schemeClr val="dk1"/>
              </a:outerShdw>
            </a:effectLst>
          </p:spPr>
          <p:txBody>
            <a:bodyPr anchorCtr="0" anchor="ctr" bIns="201050" lIns="201050" spcFirstLastPara="1" rIns="201050" wrap="square" tIns="201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t/>
              </a:r>
              <a:endParaRPr b="0" i="0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9905283" y="8960166"/>
              <a:ext cx="4326300" cy="3834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" rotWithShape="0" algn="bl" dir="5400000" dist="19050">
                <a:schemeClr val="dk1"/>
              </a:outerShdw>
            </a:effectLst>
          </p:spPr>
          <p:txBody>
            <a:bodyPr anchorCtr="0" anchor="ctr" bIns="201050" lIns="201050" spcFirstLastPara="1" rIns="201050" wrap="square" tIns="201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t/>
              </a:r>
              <a:endParaRPr b="0" i="0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12242544" y="8576861"/>
              <a:ext cx="784500" cy="3834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" rotWithShape="0" algn="bl" dir="5400000" dist="19050">
                <a:schemeClr val="dk1"/>
              </a:outerShdw>
            </a:effectLst>
          </p:spPr>
          <p:txBody>
            <a:bodyPr anchorCtr="0" anchor="ctr" bIns="201050" lIns="201050" spcFirstLastPara="1" rIns="201050" wrap="square" tIns="201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t/>
              </a:r>
              <a:endParaRPr b="0" i="0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13283139" y="8576835"/>
              <a:ext cx="551400" cy="3834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" rotWithShape="0" algn="bl" dir="5400000" dist="19050">
                <a:schemeClr val="dk1"/>
              </a:outerShdw>
            </a:effectLst>
          </p:spPr>
          <p:txBody>
            <a:bodyPr anchorCtr="0" anchor="ctr" bIns="201050" lIns="201050" spcFirstLastPara="1" rIns="201050" wrap="square" tIns="201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t/>
              </a:r>
              <a:endParaRPr b="0" i="0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9" name="Google Shape;89;p3"/>
            <p:cNvCxnSpPr/>
            <p:nvPr/>
          </p:nvCxnSpPr>
          <p:spPr>
            <a:xfrm>
              <a:off x="12149966" y="7857367"/>
              <a:ext cx="872100" cy="0"/>
            </a:xfrm>
            <a:prstGeom prst="straightConnector1">
              <a:avLst/>
            </a:prstGeom>
            <a:noFill/>
            <a:ln cap="flat" cmpd="sng" w="76200">
              <a:solidFill>
                <a:srgbClr val="EDC31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10477517" y="7857367"/>
              <a:ext cx="14349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91" name="Google Shape;91;p3"/>
            <p:cNvSpPr/>
            <p:nvPr/>
          </p:nvSpPr>
          <p:spPr>
            <a:xfrm>
              <a:off x="12391746" y="7998908"/>
              <a:ext cx="388500" cy="410400"/>
            </a:xfrm>
            <a:prstGeom prst="ellipse">
              <a:avLst/>
            </a:prstGeom>
            <a:solidFill>
              <a:srgbClr val="D7E8AF"/>
            </a:solidFill>
            <a:ln cap="flat" cmpd="sng" w="19050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01050" lIns="201050" spcFirstLastPara="1" rIns="201050" wrap="square" tIns="201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t/>
              </a:r>
              <a:endParaRPr b="0" i="0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2" name="Google Shape;92;p3"/>
          <p:cNvSpPr txBox="1"/>
          <p:nvPr>
            <p:ph idx="2" type="body"/>
          </p:nvPr>
        </p:nvSpPr>
        <p:spPr>
          <a:xfrm>
            <a:off x="612750" y="631025"/>
            <a:ext cx="5742300" cy="30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</a:pPr>
            <a:r>
              <a:rPr lang="en"/>
              <a:t>Blend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</a:pPr>
            <a:r>
              <a:rPr lang="en"/>
              <a:t>the Sounds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</a:pPr>
            <a:r>
              <a:t/>
            </a:r>
            <a:endParaRPr/>
          </a:p>
        </p:txBody>
      </p:sp>
      <p:sp>
        <p:nvSpPr>
          <p:cNvPr id="93" name="Google Shape;93;p3"/>
          <p:cNvSpPr txBox="1"/>
          <p:nvPr/>
        </p:nvSpPr>
        <p:spPr>
          <a:xfrm>
            <a:off x="610316" y="5924331"/>
            <a:ext cx="59796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b="1" i="0" lang="en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blend the sounds!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t/>
            </a:r>
            <a:endParaRPr b="1" i="0" sz="345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b="1" i="0" lang="en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blend the sounds to help us read </a:t>
            </a:r>
            <a:br>
              <a:rPr b="1" i="0" lang="en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1" i="0" lang="en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the words smoothly!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&quot;&quot;" id="94" name="Google Shape;94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0315" y="3236871"/>
            <a:ext cx="2781813" cy="23567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4"/>
          <p:cNvGrpSpPr/>
          <p:nvPr/>
        </p:nvGrpSpPr>
        <p:grpSpPr>
          <a:xfrm>
            <a:off x="7736015" y="2596811"/>
            <a:ext cx="4171312" cy="2774004"/>
            <a:chOff x="5784675" y="818500"/>
            <a:chExt cx="2737800" cy="1941900"/>
          </a:xfrm>
        </p:grpSpPr>
        <p:sp>
          <p:nvSpPr>
            <p:cNvPr descr="&quot;&quot;" id="101" name="Google Shape;101;p4"/>
            <p:cNvSpPr/>
            <p:nvPr/>
          </p:nvSpPr>
          <p:spPr>
            <a:xfrm>
              <a:off x="5784675" y="818500"/>
              <a:ext cx="2737800" cy="1941900"/>
            </a:xfrm>
            <a:prstGeom prst="rect">
              <a:avLst/>
            </a:pr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01050" lIns="201050" spcFirstLastPara="1" rIns="201050" wrap="square" tIns="201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t/>
              </a:r>
              <a:endParaRPr b="0" i="0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descr="The word &quot;twirl&quot;" id="102" name="Google Shape;102;p4"/>
            <p:cNvSpPr/>
            <p:nvPr/>
          </p:nvSpPr>
          <p:spPr>
            <a:xfrm>
              <a:off x="5976525" y="1000900"/>
              <a:ext cx="2354100" cy="15771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01050" lIns="201050" spcFirstLastPara="1" rIns="201050" wrap="square" tIns="201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0"/>
                <a:buFont typeface="Arial"/>
                <a:buNone/>
              </a:pPr>
              <a:r>
                <a:rPr b="1" i="0" lang="en" sz="10300" u="none" cap="none" strike="noStrike">
                  <a:solidFill>
                    <a:schemeClr val="accent1"/>
                  </a:solidFill>
                  <a:latin typeface="Poppins"/>
                  <a:ea typeface="Poppins"/>
                  <a:cs typeface="Poppins"/>
                  <a:sym typeface="Poppins"/>
                </a:rPr>
                <a:t>twirl</a:t>
              </a:r>
              <a:endParaRPr b="1" i="0" sz="10300" u="none" cap="none" strike="noStrike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03" name="Google Shape;103;p4"/>
          <p:cNvGrpSpPr/>
          <p:nvPr/>
        </p:nvGrpSpPr>
        <p:grpSpPr>
          <a:xfrm>
            <a:off x="13633345" y="2596809"/>
            <a:ext cx="4588553" cy="2774004"/>
            <a:chOff x="5784675" y="907452"/>
            <a:chExt cx="2737800" cy="1941900"/>
          </a:xfrm>
        </p:grpSpPr>
        <p:sp>
          <p:nvSpPr>
            <p:cNvPr descr="&quot;&quot;" id="104" name="Google Shape;104;p4"/>
            <p:cNvSpPr/>
            <p:nvPr/>
          </p:nvSpPr>
          <p:spPr>
            <a:xfrm>
              <a:off x="5784675" y="907452"/>
              <a:ext cx="2737800" cy="1941900"/>
            </a:xfrm>
            <a:prstGeom prst="rect">
              <a:avLst/>
            </a:pr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01050" lIns="201050" spcFirstLastPara="1" rIns="201050" wrap="square" tIns="201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t/>
              </a:r>
              <a:endParaRPr b="0" i="0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descr="The word &quot;thirst&quot;" id="105" name="Google Shape;105;p4"/>
            <p:cNvSpPr/>
            <p:nvPr/>
          </p:nvSpPr>
          <p:spPr>
            <a:xfrm>
              <a:off x="5976525" y="1089852"/>
              <a:ext cx="2354100" cy="15771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01050" lIns="201050" spcFirstLastPara="1" rIns="201050" wrap="square" tIns="201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0"/>
                <a:buFont typeface="Arial"/>
                <a:buNone/>
              </a:pPr>
              <a:r>
                <a:rPr b="1" i="0" lang="en" sz="9800" u="none" cap="none" strike="noStrike">
                  <a:solidFill>
                    <a:schemeClr val="accent1"/>
                  </a:solidFill>
                  <a:latin typeface="Poppins"/>
                  <a:ea typeface="Poppins"/>
                  <a:cs typeface="Poppins"/>
                  <a:sym typeface="Poppins"/>
                </a:rPr>
                <a:t>thirst</a:t>
              </a:r>
              <a:endParaRPr b="1" i="0" sz="9800" u="none" cap="none" strike="noStrike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06" name="Google Shape;106;p4"/>
          <p:cNvGrpSpPr/>
          <p:nvPr/>
        </p:nvGrpSpPr>
        <p:grpSpPr>
          <a:xfrm>
            <a:off x="7735967" y="5646781"/>
            <a:ext cx="10484131" cy="3347447"/>
            <a:chOff x="5784675" y="818500"/>
            <a:chExt cx="2737800" cy="1941900"/>
          </a:xfrm>
        </p:grpSpPr>
        <p:sp>
          <p:nvSpPr>
            <p:cNvPr descr="&quot;&quot;" id="107" name="Google Shape;107;p4"/>
            <p:cNvSpPr/>
            <p:nvPr/>
          </p:nvSpPr>
          <p:spPr>
            <a:xfrm>
              <a:off x="5784675" y="818500"/>
              <a:ext cx="2737800" cy="1941900"/>
            </a:xfrm>
            <a:prstGeom prst="rect">
              <a:avLst/>
            </a:pr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01050" lIns="201050" spcFirstLastPara="1" rIns="201050" wrap="square" tIns="201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t/>
              </a:r>
              <a:endParaRPr b="0" i="0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descr="The example sentence &quot;The bird did a whirl and a twirl before landing.&quot;&#10;" id="108" name="Google Shape;108;p4"/>
            <p:cNvSpPr/>
            <p:nvPr/>
          </p:nvSpPr>
          <p:spPr>
            <a:xfrm>
              <a:off x="5859780" y="1000907"/>
              <a:ext cx="2574900" cy="15771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01050" lIns="201050" spcFirstLastPara="1" rIns="201050" wrap="square" tIns="20105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700"/>
                <a:buFont typeface="Arial"/>
                <a:buNone/>
              </a:pPr>
              <a:r>
                <a:rPr b="1" i="0" lang="en" sz="6100" u="none" cap="none" strike="noStrike">
                  <a:solidFill>
                    <a:schemeClr val="accent1"/>
                  </a:solidFill>
                  <a:latin typeface="Poppins"/>
                  <a:ea typeface="Poppins"/>
                  <a:cs typeface="Poppins"/>
                  <a:sym typeface="Poppins"/>
                </a:rPr>
                <a:t>The bird did a whirl and a twirl before landing.</a:t>
              </a:r>
              <a:endParaRPr b="1" i="0" sz="6100" u="none" cap="none" strike="noStrike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09" name="Google Shape;109;p4"/>
          <p:cNvGrpSpPr/>
          <p:nvPr/>
        </p:nvGrpSpPr>
        <p:grpSpPr>
          <a:xfrm>
            <a:off x="9992521" y="4608912"/>
            <a:ext cx="680100" cy="458249"/>
            <a:chOff x="9992521" y="4608912"/>
            <a:chExt cx="680100" cy="458249"/>
          </a:xfrm>
        </p:grpSpPr>
        <p:cxnSp>
          <p:nvCxnSpPr>
            <p:cNvPr descr="&quot;&quot;" id="110" name="Google Shape;110;p4"/>
            <p:cNvCxnSpPr/>
            <p:nvPr/>
          </p:nvCxnSpPr>
          <p:spPr>
            <a:xfrm>
              <a:off x="9992521" y="4608912"/>
              <a:ext cx="680100" cy="14400"/>
            </a:xfrm>
            <a:prstGeom prst="straightConnector1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11" name="Google Shape;111;p4"/>
            <p:cNvSpPr/>
            <p:nvPr/>
          </p:nvSpPr>
          <p:spPr>
            <a:xfrm>
              <a:off x="10188395" y="4701161"/>
              <a:ext cx="345600" cy="366000"/>
            </a:xfrm>
            <a:prstGeom prst="ellipse">
              <a:avLst/>
            </a:prstGeom>
            <a:solidFill>
              <a:srgbClr val="D7E8AF"/>
            </a:solidFill>
            <a:ln cap="flat" cmpd="sng" w="19050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01050" lIns="201050" spcFirstLastPara="1" rIns="201050" wrap="square" tIns="201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t/>
              </a:r>
              <a:endParaRPr b="0" i="0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" name="Google Shape;112;p4"/>
          <p:cNvGrpSpPr/>
          <p:nvPr/>
        </p:nvGrpSpPr>
        <p:grpSpPr>
          <a:xfrm>
            <a:off x="14482328" y="4608912"/>
            <a:ext cx="1785102" cy="458249"/>
            <a:chOff x="14482328" y="4608912"/>
            <a:chExt cx="1785102" cy="458249"/>
          </a:xfrm>
        </p:grpSpPr>
        <p:cxnSp>
          <p:nvCxnSpPr>
            <p:cNvPr descr="&quot;&quot;" id="113" name="Google Shape;113;p4"/>
            <p:cNvCxnSpPr/>
            <p:nvPr/>
          </p:nvCxnSpPr>
          <p:spPr>
            <a:xfrm>
              <a:off x="14482328" y="4616268"/>
              <a:ext cx="1034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14" name="Google Shape;114;p4"/>
            <p:cNvSpPr/>
            <p:nvPr/>
          </p:nvSpPr>
          <p:spPr>
            <a:xfrm>
              <a:off x="15753962" y="4701161"/>
              <a:ext cx="345600" cy="366000"/>
            </a:xfrm>
            <a:prstGeom prst="ellipse">
              <a:avLst/>
            </a:prstGeom>
            <a:solidFill>
              <a:srgbClr val="D7E8AF"/>
            </a:solidFill>
            <a:ln cap="flat" cmpd="sng" w="19050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01050" lIns="201050" spcFirstLastPara="1" rIns="201050" wrap="square" tIns="201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t/>
              </a:r>
              <a:endParaRPr b="0" i="0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5" name="Google Shape;115;p4"/>
            <p:cNvCxnSpPr/>
            <p:nvPr/>
          </p:nvCxnSpPr>
          <p:spPr>
            <a:xfrm>
              <a:off x="15587330" y="4608912"/>
              <a:ext cx="680100" cy="14400"/>
            </a:xfrm>
            <a:prstGeom prst="straightConnector1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16" name="Google Shape;116;p4"/>
          <p:cNvSpPr txBox="1"/>
          <p:nvPr>
            <p:ph idx="2" type="body"/>
          </p:nvPr>
        </p:nvSpPr>
        <p:spPr>
          <a:xfrm>
            <a:off x="612750" y="631025"/>
            <a:ext cx="5742300" cy="30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</a:pPr>
            <a:r>
              <a:rPr lang="en"/>
              <a:t>Read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</a:pPr>
            <a:r>
              <a:rPr lang="en"/>
              <a:t>the Words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</a:pPr>
            <a:r>
              <a:t/>
            </a:r>
            <a:endParaRPr/>
          </a:p>
        </p:txBody>
      </p:sp>
      <p:sp>
        <p:nvSpPr>
          <p:cNvPr id="117" name="Google Shape;117;p4"/>
          <p:cNvSpPr txBox="1"/>
          <p:nvPr/>
        </p:nvSpPr>
        <p:spPr>
          <a:xfrm>
            <a:off x="610316" y="6129542"/>
            <a:ext cx="6042600" cy="26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b="1" i="0" lang="en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read the words!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t/>
            </a:r>
            <a:endParaRPr b="1" i="0" sz="345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b="1" i="0" lang="en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read the words, so we can read smoothly, like we are speaking!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&quot;&quot;" id="118" name="Google Shape;11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4650" y="3237450"/>
            <a:ext cx="2781801" cy="23643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&quot;&quot;" id="119" name="Google Shape;119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541500" y="9270175"/>
            <a:ext cx="2168401" cy="156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The words &quot;quirk,&quot; &quot;squirm,&quot; &quot;firm,&quot; &quot;birch,&quot; and &quot;birth&quot; " id="125" name="Google Shape;125;p5"/>
          <p:cNvSpPr txBox="1"/>
          <p:nvPr/>
        </p:nvSpPr>
        <p:spPr>
          <a:xfrm>
            <a:off x="7210607" y="2380592"/>
            <a:ext cx="13231500" cy="76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201050" lIns="201050" spcFirstLastPara="1" rIns="201050" wrap="square" tIns="201050">
            <a:noAutofit/>
          </a:bodyPr>
          <a:lstStyle/>
          <a:p>
            <a:pPr indent="0" lvl="1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00"/>
              <a:buFont typeface="Arial"/>
              <a:buNone/>
            </a:pPr>
            <a:r>
              <a:rPr b="1" i="0" lang="en" sz="12100" u="none" cap="none" strike="noStrike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quirk			squirm</a:t>
            </a:r>
            <a:endParaRPr b="1" i="0" sz="12100" u="none" cap="none" strike="noStrike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1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00"/>
              <a:buFont typeface="Arial"/>
              <a:buNone/>
            </a:pPr>
            <a:r>
              <a:rPr b="1" i="0" lang="en" sz="12100" u="none" cap="none" strike="noStrike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firm				  birch</a:t>
            </a:r>
            <a:endParaRPr b="1" i="0" sz="12100" u="none" cap="none" strike="noStrike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1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00"/>
              <a:buFont typeface="Arial"/>
              <a:buNone/>
            </a:pPr>
            <a:r>
              <a:rPr b="1" i="0" lang="en" sz="12100" u="none" cap="none" strike="noStrike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birth			</a:t>
            </a:r>
            <a:endParaRPr b="1" i="0" sz="12100" u="none" cap="none" strike="noStrike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1016000" lvl="1" marL="3009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</a:pPr>
            <a:r>
              <a:t/>
            </a:r>
            <a:endParaRPr b="1" i="0" sz="8400" u="none" cap="none" strike="noStrike">
              <a:solidFill>
                <a:schemeClr val="accent1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6" name="Google Shape;126;p5"/>
          <p:cNvSpPr txBox="1"/>
          <p:nvPr>
            <p:ph idx="2" type="body"/>
          </p:nvPr>
        </p:nvSpPr>
        <p:spPr>
          <a:xfrm>
            <a:off x="612750" y="631025"/>
            <a:ext cx="5742300" cy="30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</a:pPr>
            <a:r>
              <a:rPr lang="en"/>
              <a:t>Decode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</a:pPr>
            <a:r>
              <a:rPr lang="en"/>
              <a:t>the Words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</a:pPr>
            <a:r>
              <a:t/>
            </a:r>
            <a:endParaRPr/>
          </a:p>
        </p:txBody>
      </p:sp>
      <p:sp>
        <p:nvSpPr>
          <p:cNvPr id="127" name="Google Shape;127;p5"/>
          <p:cNvSpPr txBox="1"/>
          <p:nvPr/>
        </p:nvSpPr>
        <p:spPr>
          <a:xfrm>
            <a:off x="610316" y="5971887"/>
            <a:ext cx="58062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b="1" i="0" lang="en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decode the sounds in the word!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t/>
            </a:r>
            <a:endParaRPr b="1" i="0" sz="345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b="1" i="0" lang="en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decode the sounds in the words so we can read the words!</a:t>
            </a:r>
            <a:endParaRPr b="1" i="0" sz="345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&quot;&quot;" id="128" name="Google Shape;12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9374" y="3236875"/>
            <a:ext cx="3224603" cy="2332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&quot;&quot;" id="129" name="Google Shape;129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281858" y="549800"/>
            <a:ext cx="669700" cy="1285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6"/>
          <p:cNvGrpSpPr/>
          <p:nvPr/>
        </p:nvGrpSpPr>
        <p:grpSpPr>
          <a:xfrm>
            <a:off x="7284769" y="3779990"/>
            <a:ext cx="12301444" cy="4138046"/>
            <a:chOff x="7284769" y="3779990"/>
            <a:chExt cx="12301444" cy="4138046"/>
          </a:xfrm>
        </p:grpSpPr>
        <p:pic>
          <p:nvPicPr>
            <p:cNvPr descr="&quot;&quot;" id="136" name="Google Shape;136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284769" y="3779990"/>
              <a:ext cx="4109430" cy="31143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7" name="Google Shape;137;p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0349355" y="3792340"/>
              <a:ext cx="4109430" cy="41256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8" name="Google Shape;138;p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3460693" y="3792340"/>
              <a:ext cx="4109430" cy="41256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9" name="Google Shape;139;p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6521627" y="3798805"/>
              <a:ext cx="3064586" cy="307671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descr="Letter S" id="140" name="Google Shape;140;p6"/>
          <p:cNvSpPr txBox="1"/>
          <p:nvPr/>
        </p:nvSpPr>
        <p:spPr>
          <a:xfrm>
            <a:off x="7178036" y="3604473"/>
            <a:ext cx="3225600" cy="27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75375" lIns="150800" spcFirstLastPara="1" rIns="150800" wrap="square" tIns="753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0"/>
              <a:buFont typeface="Arial"/>
              <a:buNone/>
            </a:pPr>
            <a:r>
              <a:rPr b="1" i="0" lang="en" sz="19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</a:t>
            </a:r>
            <a:endParaRPr b="1" i="0" sz="190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descr="Letter L" id="141" name="Google Shape;141;p6"/>
          <p:cNvSpPr txBox="1"/>
          <p:nvPr/>
        </p:nvSpPr>
        <p:spPr>
          <a:xfrm>
            <a:off x="16649464" y="3603160"/>
            <a:ext cx="3064200" cy="25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75375" lIns="150800" spcFirstLastPara="1" rIns="150800" wrap="square" tIns="753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0"/>
              <a:buFont typeface="Arial"/>
              <a:buNone/>
            </a:pPr>
            <a:r>
              <a:rPr b="1" i="0" lang="en" sz="19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l</a:t>
            </a:r>
            <a:endParaRPr b="1" i="0" sz="190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descr="Letter pair &quot;ir&quot;" id="142" name="Google Shape;142;p6"/>
          <p:cNvSpPr txBox="1"/>
          <p:nvPr/>
        </p:nvSpPr>
        <p:spPr>
          <a:xfrm>
            <a:off x="13830919" y="3627610"/>
            <a:ext cx="3064200" cy="25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75375" lIns="150800" spcFirstLastPara="1" rIns="150800" wrap="square" tIns="753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0"/>
              <a:buFont typeface="Arial"/>
              <a:buNone/>
            </a:pPr>
            <a:r>
              <a:rPr b="1" i="0" lang="en" sz="19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ir</a:t>
            </a:r>
            <a:endParaRPr b="1" i="0" sz="190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descr="Letter W" id="143" name="Google Shape;143;p6"/>
          <p:cNvSpPr txBox="1"/>
          <p:nvPr/>
        </p:nvSpPr>
        <p:spPr>
          <a:xfrm>
            <a:off x="10795756" y="3627610"/>
            <a:ext cx="3064200" cy="25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75375" lIns="150800" spcFirstLastPara="1" rIns="150800" wrap="square" tIns="753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0"/>
              <a:buFont typeface="Arial"/>
              <a:buNone/>
            </a:pPr>
            <a:r>
              <a:rPr b="1" i="0" lang="en" sz="19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w</a:t>
            </a:r>
            <a:endParaRPr b="1" i="0" sz="190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4" name="Google Shape;144;p6"/>
          <p:cNvSpPr txBox="1"/>
          <p:nvPr>
            <p:ph idx="2" type="body"/>
          </p:nvPr>
        </p:nvSpPr>
        <p:spPr>
          <a:xfrm>
            <a:off x="612750" y="631025"/>
            <a:ext cx="5742300" cy="30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</a:pPr>
            <a:r>
              <a:rPr lang="en"/>
              <a:t>Spell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</a:pPr>
            <a:r>
              <a:rPr lang="en"/>
              <a:t>the Words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</a:pPr>
            <a:r>
              <a:t/>
            </a:r>
            <a:endParaRPr/>
          </a:p>
        </p:txBody>
      </p:sp>
      <p:sp>
        <p:nvSpPr>
          <p:cNvPr id="145" name="Google Shape;145;p6"/>
          <p:cNvSpPr txBox="1"/>
          <p:nvPr/>
        </p:nvSpPr>
        <p:spPr>
          <a:xfrm>
            <a:off x="610316" y="6152789"/>
            <a:ext cx="58062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b="1" i="0" lang="en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spell the words!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t/>
            </a:r>
            <a:endParaRPr b="1" i="0" sz="345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b="1" i="0" lang="en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spell the words to show we understand the rule!</a:t>
            </a:r>
            <a:endParaRPr b="1" i="0" sz="345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&quot;&quot;" id="146" name="Google Shape;146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7975" y="3283650"/>
            <a:ext cx="3734709" cy="2499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&quot;&quot;" id="147" name="Google Shape;147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8281858" y="549800"/>
            <a:ext cx="669700" cy="1285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oogle Shape;153;p7"/>
          <p:cNvGrpSpPr/>
          <p:nvPr/>
        </p:nvGrpSpPr>
        <p:grpSpPr>
          <a:xfrm>
            <a:off x="7437169" y="3880880"/>
            <a:ext cx="11767841" cy="4715817"/>
            <a:chOff x="7437169" y="3880880"/>
            <a:chExt cx="11767841" cy="4715817"/>
          </a:xfrm>
        </p:grpSpPr>
        <p:pic>
          <p:nvPicPr>
            <p:cNvPr id="154" name="Google Shape;154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437169" y="3880880"/>
              <a:ext cx="4701742" cy="35491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5" name="Google Shape;155;p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0943473" y="3894955"/>
              <a:ext cx="4701742" cy="47017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&quot;&quot;" id="156" name="Google Shape;156;p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4503268" y="3894955"/>
              <a:ext cx="4701742" cy="470174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descr="Letter pair &quot;wh&quot;" id="157" name="Google Shape;157;p7"/>
          <p:cNvSpPr txBox="1"/>
          <p:nvPr/>
        </p:nvSpPr>
        <p:spPr>
          <a:xfrm>
            <a:off x="7518422" y="3831760"/>
            <a:ext cx="3506400" cy="29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75375" lIns="150800" spcFirstLastPara="1" rIns="150800" wrap="square" tIns="753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0"/>
              <a:buFont typeface="Arial"/>
              <a:buNone/>
            </a:pPr>
            <a:r>
              <a:rPr b="1" i="0" lang="en" sz="16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wh</a:t>
            </a:r>
            <a:endParaRPr b="1" i="0" sz="160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descr="Letter L" id="158" name="Google Shape;158;p7"/>
          <p:cNvSpPr txBox="1"/>
          <p:nvPr/>
        </p:nvSpPr>
        <p:spPr>
          <a:xfrm>
            <a:off x="14869650" y="3831760"/>
            <a:ext cx="3506400" cy="29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75375" lIns="150800" spcFirstLastPara="1" rIns="150800" wrap="square" tIns="753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0"/>
              <a:buFont typeface="Arial"/>
              <a:buNone/>
            </a:pPr>
            <a:r>
              <a:rPr b="1" i="0" lang="en" sz="189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l</a:t>
            </a:r>
            <a:endParaRPr b="1" i="0" sz="189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descr="Letter pair &quot;ir&quot;" id="159" name="Google Shape;159;p7"/>
          <p:cNvSpPr txBox="1"/>
          <p:nvPr/>
        </p:nvSpPr>
        <p:spPr>
          <a:xfrm>
            <a:off x="11363372" y="3831760"/>
            <a:ext cx="3506400" cy="29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75375" lIns="150800" spcFirstLastPara="1" rIns="150800" wrap="square" tIns="753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0"/>
              <a:buFont typeface="Arial"/>
              <a:buNone/>
            </a:pPr>
            <a:r>
              <a:rPr b="1" i="0" lang="en" sz="189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ir</a:t>
            </a:r>
            <a:endParaRPr b="1" i="0" sz="189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0" name="Google Shape;160;p7"/>
          <p:cNvSpPr txBox="1"/>
          <p:nvPr>
            <p:ph idx="2" type="body"/>
          </p:nvPr>
        </p:nvSpPr>
        <p:spPr>
          <a:xfrm>
            <a:off x="612750" y="631025"/>
            <a:ext cx="5742300" cy="30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</a:pPr>
            <a:r>
              <a:rPr lang="en"/>
              <a:t>Spell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</a:pPr>
            <a:r>
              <a:rPr lang="en"/>
              <a:t>the Words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</a:pPr>
            <a:r>
              <a:t/>
            </a:r>
            <a:endParaRPr/>
          </a:p>
        </p:txBody>
      </p:sp>
      <p:pic>
        <p:nvPicPr>
          <p:cNvPr descr="&quot;&quot;" id="161" name="Google Shape;161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7975" y="3283650"/>
            <a:ext cx="3734709" cy="2499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&quot;&quot;" id="162" name="Google Shape;162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8281858" y="549800"/>
            <a:ext cx="669700" cy="1285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oogle Shape;168;p8"/>
          <p:cNvGrpSpPr/>
          <p:nvPr/>
        </p:nvGrpSpPr>
        <p:grpSpPr>
          <a:xfrm>
            <a:off x="7259841" y="4570628"/>
            <a:ext cx="5833157" cy="3109759"/>
            <a:chOff x="5784675" y="818500"/>
            <a:chExt cx="2737800" cy="1941900"/>
          </a:xfrm>
        </p:grpSpPr>
        <p:sp>
          <p:nvSpPr>
            <p:cNvPr descr="&quot;&quot;" id="169" name="Google Shape;169;p8"/>
            <p:cNvSpPr/>
            <p:nvPr/>
          </p:nvSpPr>
          <p:spPr>
            <a:xfrm>
              <a:off x="5784675" y="818500"/>
              <a:ext cx="2737800" cy="1941900"/>
            </a:xfrm>
            <a:prstGeom prst="rect">
              <a:avLst/>
            </a:pr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01050" lIns="201050" spcFirstLastPara="1" rIns="201050" wrap="square" tIns="201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t/>
              </a:r>
              <a:endParaRPr b="0" i="0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descr="The high-frequency word &quot;earth&quot;" id="170" name="Google Shape;170;p8"/>
            <p:cNvSpPr/>
            <p:nvPr/>
          </p:nvSpPr>
          <p:spPr>
            <a:xfrm>
              <a:off x="5992352" y="1000900"/>
              <a:ext cx="2354100" cy="15771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01050" lIns="201050" spcFirstLastPara="1" rIns="201050" wrap="square" tIns="201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0"/>
                <a:buFont typeface="Arial"/>
                <a:buNone/>
              </a:pPr>
              <a:r>
                <a:rPr b="1" i="0" lang="en" sz="11000" u="none" cap="none" strike="noStrike">
                  <a:solidFill>
                    <a:schemeClr val="accent2"/>
                  </a:solidFill>
                  <a:latin typeface="Poppins"/>
                  <a:ea typeface="Poppins"/>
                  <a:cs typeface="Poppins"/>
                  <a:sym typeface="Poppins"/>
                </a:rPr>
                <a:t>earth</a:t>
              </a:r>
              <a:endParaRPr b="1" i="0" sz="11000" u="none" cap="none" strike="noStrik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71" name="Google Shape;171;p8"/>
          <p:cNvGrpSpPr/>
          <p:nvPr/>
        </p:nvGrpSpPr>
        <p:grpSpPr>
          <a:xfrm>
            <a:off x="13904007" y="4570628"/>
            <a:ext cx="5833157" cy="3109759"/>
            <a:chOff x="5784675" y="818500"/>
            <a:chExt cx="2737800" cy="1941900"/>
          </a:xfrm>
        </p:grpSpPr>
        <p:sp>
          <p:nvSpPr>
            <p:cNvPr descr="&quot;&quot;" id="172" name="Google Shape;172;p8"/>
            <p:cNvSpPr/>
            <p:nvPr/>
          </p:nvSpPr>
          <p:spPr>
            <a:xfrm>
              <a:off x="5784675" y="818500"/>
              <a:ext cx="2737800" cy="1941900"/>
            </a:xfrm>
            <a:prstGeom prst="rect">
              <a:avLst/>
            </a:pr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01050" lIns="201050" spcFirstLastPara="1" rIns="201050" wrap="square" tIns="201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t/>
              </a:r>
              <a:endParaRPr b="0" i="0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descr="The high-frequency word &quot;learn&quot;" id="173" name="Google Shape;173;p8"/>
            <p:cNvSpPr/>
            <p:nvPr/>
          </p:nvSpPr>
          <p:spPr>
            <a:xfrm>
              <a:off x="5992352" y="1000900"/>
              <a:ext cx="2354100" cy="15771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01050" lIns="201050" spcFirstLastPara="1" rIns="201050" wrap="square" tIns="201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0"/>
                <a:buFont typeface="Arial"/>
                <a:buNone/>
              </a:pPr>
              <a:r>
                <a:rPr b="1" i="0" lang="en" sz="11000" u="none" cap="none" strike="noStrike">
                  <a:solidFill>
                    <a:schemeClr val="accent2"/>
                  </a:solidFill>
                  <a:latin typeface="Poppins"/>
                  <a:ea typeface="Poppins"/>
                  <a:cs typeface="Poppins"/>
                  <a:sym typeface="Poppins"/>
                </a:rPr>
                <a:t>learn</a:t>
              </a:r>
              <a:endParaRPr b="1" i="0" sz="11000" u="none" cap="none" strike="noStrik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descr="&quot;&quot;" id="174" name="Google Shape;174;p8"/>
          <p:cNvSpPr/>
          <p:nvPr/>
        </p:nvSpPr>
        <p:spPr>
          <a:xfrm>
            <a:off x="8201675" y="5645600"/>
            <a:ext cx="2479800" cy="11742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96C93E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8627"/>
              </a:srgbClr>
            </a:outerShdw>
          </a:effectLst>
        </p:spPr>
        <p:txBody>
          <a:bodyPr anchorCtr="0" anchor="ctr" bIns="201050" lIns="201050" spcFirstLastPara="1" rIns="201050" wrap="square" tIns="201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0" i="0" sz="31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descr="&quot;&quot;" id="175" name="Google Shape;175;p8"/>
          <p:cNvSpPr/>
          <p:nvPr/>
        </p:nvSpPr>
        <p:spPr>
          <a:xfrm>
            <a:off x="15425125" y="5608200"/>
            <a:ext cx="2387100" cy="12114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96C93E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8627"/>
              </a:srgbClr>
            </a:outerShdw>
          </a:effectLst>
        </p:spPr>
        <p:txBody>
          <a:bodyPr anchorCtr="0" anchor="ctr" bIns="201050" lIns="201050" spcFirstLastPara="1" rIns="201050" wrap="square" tIns="201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0" i="0" sz="31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6" name="Google Shape;176;p8"/>
          <p:cNvSpPr txBox="1"/>
          <p:nvPr/>
        </p:nvSpPr>
        <p:spPr>
          <a:xfrm>
            <a:off x="610316" y="6742794"/>
            <a:ext cx="5727300" cy="26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b="1" i="0" lang="en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We see high</a:t>
            </a:r>
            <a:r>
              <a:rPr b="1" lang="en" sz="3450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-</a:t>
            </a:r>
            <a:r>
              <a:rPr b="1" i="0" lang="en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frequency words all the time!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b="1" i="0" lang="en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b="1" i="0" lang="en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Let’s figure out how to read them!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&quot;&quot;" id="177" name="Google Shape;17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0325" y="4334725"/>
            <a:ext cx="2263725" cy="2130276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8"/>
          <p:cNvSpPr txBox="1"/>
          <p:nvPr/>
        </p:nvSpPr>
        <p:spPr>
          <a:xfrm>
            <a:off x="612750" y="631025"/>
            <a:ext cx="5833200" cy="33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b="0" i="0" lang="en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High- </a:t>
            </a:r>
            <a:endParaRPr b="0" i="0" sz="7600" u="none" cap="none" strike="noStrik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b="0" i="0" lang="en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Frequency </a:t>
            </a:r>
            <a:endParaRPr b="0" i="0" sz="7600" u="none" cap="none" strike="noStrik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b="0" i="0" lang="en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Words</a:t>
            </a:r>
            <a:endParaRPr b="0" i="0" sz="7600" u="none" cap="none" strike="noStrik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t/>
            </a:r>
            <a:endParaRPr b="0" i="0" sz="7600" u="none" cap="none" strike="noStrik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eft Sidebar Slides">
  <a:themeElements>
    <a:clrScheme name="Springboard">
      <a:dk1>
        <a:srgbClr val="242424"/>
      </a:dk1>
      <a:lt1>
        <a:srgbClr val="FFFFFF"/>
      </a:lt1>
      <a:dk2>
        <a:srgbClr val="666666"/>
      </a:dk2>
      <a:lt2>
        <a:srgbClr val="E7E6E6"/>
      </a:lt2>
      <a:accent1>
        <a:srgbClr val="006FB6"/>
      </a:accent1>
      <a:accent2>
        <a:srgbClr val="EB692E"/>
      </a:accent2>
      <a:accent3>
        <a:srgbClr val="96C93E"/>
      </a:accent3>
      <a:accent4>
        <a:srgbClr val="EDC31B"/>
      </a:accent4>
      <a:accent5>
        <a:srgbClr val="A2DEF9"/>
      </a:accent5>
      <a:accent6>
        <a:srgbClr val="D7E8AF"/>
      </a:accent6>
      <a:hlink>
        <a:srgbClr val="006FB6"/>
      </a:hlink>
      <a:folHlink>
        <a:srgbClr val="6666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