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0107275" cy="11310938"/>
  <p:notesSz cx="6858000" cy="9144000"/>
  <p:embeddedFontLst>
    <p:embeddedFont>
      <p:font typeface="Poppins" panose="00000500000000000000" pitchFamily="2" charset="0"/>
      <p:regular r:id="rId11"/>
      <p:bold r:id="rId12"/>
      <p:italic r:id="rId13"/>
      <p:boldItalic r:id="rId14"/>
    </p:embeddedFont>
    <p:embeddedFont>
      <p:font typeface="Poppins Black" panose="00000A00000000000000" pitchFamily="2" charset="0"/>
      <p:bold r:id="rId15"/>
      <p:boldItalic r:id="rId16"/>
    </p:embeddedFont>
    <p:embeddedFont>
      <p:font typeface="Questrial" pitchFamily="2"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976">
          <p15:clr>
            <a:srgbClr val="A4A3A4"/>
          </p15:clr>
        </p15:guide>
        <p15:guide id="2" pos="317">
          <p15:clr>
            <a:srgbClr val="A4A3A4"/>
          </p15:clr>
        </p15:guide>
        <p15:guide id="3" orient="horz" pos="158">
          <p15:clr>
            <a:srgbClr val="9AA0A6"/>
          </p15:clr>
        </p15:guide>
        <p15:guide id="4" orient="horz" pos="2454">
          <p15:clr>
            <a:srgbClr val="9AA0A6"/>
          </p15:clr>
        </p15:guide>
        <p15:guide id="5" pos="892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48"/>
      </p:cViewPr>
      <p:guideLst>
        <p:guide orient="horz" pos="5976"/>
        <p:guide pos="317"/>
        <p:guide orient="horz" pos="158"/>
        <p:guide orient="horz" pos="2454"/>
        <p:guide pos="89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 name="Google Shape;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the long i spelled y consonant 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Sound Letter y_e card.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Y_e is one way to make the long i sound. Y consonant e can say long i, /i/ like </a:t>
            </a:r>
            <a:r>
              <a:rPr lang="en" sz="1200" i="1">
                <a:solidFill>
                  <a:schemeClr val="dk1"/>
                </a:solidFill>
                <a:latin typeface="Poppins"/>
                <a:ea typeface="Poppins"/>
                <a:cs typeface="Poppins"/>
                <a:sym typeface="Poppins"/>
              </a:rPr>
              <a:t>type </a:t>
            </a:r>
            <a:r>
              <a:rPr lang="en" sz="1200">
                <a:solidFill>
                  <a:schemeClr val="dk1"/>
                </a:solidFill>
                <a:latin typeface="Poppins"/>
                <a:ea typeface="Poppins"/>
                <a:cs typeface="Poppins"/>
                <a:sym typeface="Poppins"/>
              </a:rPr>
              <a:t>and </a:t>
            </a:r>
            <a:r>
              <a:rPr lang="en" sz="1200" i="1">
                <a:solidFill>
                  <a:schemeClr val="dk1"/>
                </a:solidFill>
                <a:latin typeface="Poppins"/>
                <a:ea typeface="Poppins"/>
                <a:cs typeface="Poppins"/>
                <a:sym typeface="Poppins"/>
              </a:rPr>
              <a:t>style</a:t>
            </a:r>
            <a:r>
              <a:rPr lang="en" sz="1200">
                <a:solidFill>
                  <a:schemeClr val="dk1"/>
                </a:solidFill>
                <a:latin typeface="Poppins"/>
                <a:ea typeface="Poppins"/>
                <a:cs typeface="Poppins"/>
                <a:sym typeface="Poppins"/>
              </a:rPr>
              <a:t>. For example, when we see type, we say /t/ /i/ /p/ = type. Say the new sound with me. /i/.</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all the students say /i/.</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words, let's review our sound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y consonant e can say the long i, /i/. Let's practice reading our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Y consonant e can make the long i sound, /i/.</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type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a consonant followed by y consonant 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it to point it out.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is a lot like bossy e. Sometimes y is a vowel. Bossy e makes y say the long i sound /i/. /t/ /i/ /p/. Let's sound out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 /i/ /p/. Putting it altogether. /t/ /i/ /p/ = "type".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type</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style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point out that it has y consonant 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uses y consonant e. Let's try it with a long i sound. /s/ /t/ /i/ /l/. Let's put it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/s/ /t/ /i/ /l/ = "style". Remember, y consonant e may say /i/. Great thinking while blending the sounds today!</a:t>
            </a:r>
            <a:endParaRPr sz="1200" b="1">
              <a:solidFill>
                <a:schemeClr val="dk1"/>
              </a:solidFill>
              <a:latin typeface="Poppins"/>
              <a:ea typeface="Poppins"/>
              <a:cs typeface="Poppins"/>
              <a:sym typeface="Poppins"/>
            </a:endParaRPr>
          </a:p>
        </p:txBody>
      </p:sp>
      <p:sp>
        <p:nvSpPr>
          <p:cNvPr id="54" name="Google Shape;54;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55" name="Google Shape;55;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rhyme.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y consonant e. Let's underline it. The h is silent. /r/ /i/ /m/ = "rhyme". Your turn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"rhyme".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thyme.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an y consonant e. The h is silent again in this word. How will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"thyme", /t/ /i/ /m/.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Add thyme to the soup</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y consonant e can make the long i sound, /i/. Those brains are growing!</a:t>
            </a:r>
            <a:endParaRPr sz="1200" b="1">
              <a:solidFill>
                <a:schemeClr val="dk1"/>
              </a:solidFill>
              <a:latin typeface="Poppins"/>
              <a:ea typeface="Poppins"/>
              <a:cs typeface="Poppins"/>
              <a:sym typeface="Poppins"/>
            </a:endParaRPr>
          </a:p>
        </p:txBody>
      </p:sp>
      <p:sp>
        <p:nvSpPr>
          <p:cNvPr id="80" name="Google Shape;80;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1" name="Google Shape;81;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thyme, rhyme, style, type</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04" name="Google Shape;104;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05" name="Google Shape;105;p9: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type</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type</a:t>
            </a:r>
            <a:r>
              <a:rPr lang="en" sz="1200">
                <a:solidFill>
                  <a:schemeClr val="dk1"/>
                </a:solidFill>
                <a:latin typeface="Poppins"/>
                <a:ea typeface="Poppins"/>
                <a:cs typeface="Poppins"/>
                <a:sym typeface="Poppins"/>
              </a:rPr>
              <a:t>. Let's listen to the sounds and match the sound to the correct letter. The word is "type". I hear /t/ /i/ /p/. We'll use y consonant e for the long i sound.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type </a:t>
            </a:r>
            <a:r>
              <a:rPr lang="en" sz="1200">
                <a:solidFill>
                  <a:schemeClr val="dk1"/>
                </a:solidFill>
                <a:latin typeface="Poppins"/>
                <a:ea typeface="Poppins"/>
                <a:cs typeface="Poppins"/>
                <a:sym typeface="Poppins"/>
              </a:rPr>
              <a:t>we write the letters t-y-p-e. /t/ /i/ /p/ = t-y-p-e. You spelled it. </a:t>
            </a:r>
            <a:endParaRPr sz="1200" b="1">
              <a:solidFill>
                <a:schemeClr val="dk1"/>
              </a:solidFill>
              <a:latin typeface="Poppins"/>
              <a:ea typeface="Poppins"/>
              <a:cs typeface="Poppins"/>
              <a:sym typeface="Poppins"/>
            </a:endParaRPr>
          </a:p>
        </p:txBody>
      </p:sp>
      <p:sp>
        <p:nvSpPr>
          <p:cNvPr id="114" name="Google Shape;114;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15" name="Google Shape;115;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How do I spell the word </a:t>
            </a:r>
            <a:r>
              <a:rPr lang="en" sz="1200" i="1">
                <a:solidFill>
                  <a:schemeClr val="dk1"/>
                </a:solidFill>
                <a:latin typeface="Poppins"/>
                <a:ea typeface="Poppins"/>
                <a:cs typeface="Poppins"/>
                <a:sym typeface="Poppins"/>
              </a:rPr>
              <a:t>style</a:t>
            </a:r>
            <a:r>
              <a:rPr lang="en" sz="1200">
                <a:solidFill>
                  <a:schemeClr val="dk1"/>
                </a:solidFill>
                <a:latin typeface="Poppins"/>
                <a:ea typeface="Poppins"/>
                <a:cs typeface="Poppins"/>
                <a:sym typeface="Poppins"/>
              </a:rPr>
              <a:t>? Use y consonant e.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write "style" we write the letters s-t-y-l-e. Y consonant e can say the long i, /i/. Great thinking! Awesome job spelling words today!</a:t>
            </a:r>
            <a:endParaRPr sz="1200">
              <a:solidFill>
                <a:schemeClr val="dk1"/>
              </a:solidFill>
              <a:latin typeface="Poppins"/>
              <a:ea typeface="Poppins"/>
              <a:cs typeface="Poppins"/>
              <a:sym typeface="Poppins"/>
            </a:endParaRPr>
          </a:p>
        </p:txBody>
      </p:sp>
      <p:sp>
        <p:nvSpPr>
          <p:cNvPr id="131" name="Google Shape;131;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32" name="Google Shape;132;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 makes a sound we haven't learned yet.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picture.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is 2 syllables. The first syllable is p-i-c. It uses the CVC rules and the i uses the short vowel sound. /p//i/ /k/ = "pic". The second syllable uses a sound spelling pattern we haven't learned. t-u-r-e says "sher". When we put the two words together, we get "picture". I love the picture you took from vacation.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Read with me using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it again by segmenting and blending.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use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to read a couple of these words that have been tricky for us.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Choose a few HFW that have been challenging to practice and have students use their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as they read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and practicing old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picture</a:t>
            </a:r>
            <a:endParaRPr sz="1200" b="1">
              <a:solidFill>
                <a:schemeClr val="dk1"/>
              </a:solidFill>
              <a:latin typeface="Poppins"/>
              <a:ea typeface="Poppins"/>
              <a:cs typeface="Poppins"/>
              <a:sym typeface="Poppins"/>
            </a:endParaRPr>
          </a:p>
        </p:txBody>
      </p:sp>
      <p:sp>
        <p:nvSpPr>
          <p:cNvPr id="149" name="Google Shape;149;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50" name="Google Shape;150;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2">
  <p:cSld name="2_Title Slide_2">
    <p:spTree>
      <p:nvGrpSpPr>
        <p:cNvPr id="1" name="Shape 11"/>
        <p:cNvGrpSpPr/>
        <p:nvPr/>
      </p:nvGrpSpPr>
      <p:grpSpPr>
        <a:xfrm>
          <a:off x="0" y="0"/>
          <a:ext cx="0" cy="0"/>
          <a:chOff x="0" y="0"/>
          <a:chExt cx="0" cy="0"/>
        </a:xfrm>
      </p:grpSpPr>
      <p:sp>
        <p:nvSpPr>
          <p:cNvPr id="12" name="Google Shape;12;p3"/>
          <p:cNvSpPr txBox="1"/>
          <p:nvPr/>
        </p:nvSpPr>
        <p:spPr>
          <a:xfrm>
            <a:off x="612648" y="6153151"/>
            <a:ext cx="62373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sp>
        <p:nvSpPr>
          <p:cNvPr id="13" name="Google Shape;13;p3"/>
          <p:cNvSpPr txBox="1"/>
          <p:nvPr/>
        </p:nvSpPr>
        <p:spPr>
          <a:xfrm>
            <a:off x="612649" y="630938"/>
            <a:ext cx="4910400" cy="253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0"/>
              <a:buFont typeface="Arial"/>
              <a:buNone/>
            </a:pPr>
            <a:endParaRPr sz="8250" b="0" i="0" u="none" strike="noStrike" cap="none">
              <a:solidFill>
                <a:srgbClr val="0071B5"/>
              </a:solidFill>
              <a:latin typeface="Poppins Black"/>
              <a:ea typeface="Poppins Black"/>
              <a:cs typeface="Poppins Black"/>
              <a:sym typeface="Poppins Blac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8" name="Google Shape;18;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9" name="Google Shape;19;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6">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pic>
        <p:nvPicPr>
          <p:cNvPr id="25" name="Google Shape;25;p6"/>
          <p:cNvPicPr preferRelativeResize="0"/>
          <p:nvPr/>
        </p:nvPicPr>
        <p:blipFill rotWithShape="1">
          <a:blip r:embed="rId3">
            <a:alphaModFix/>
          </a:blip>
          <a:srcRect/>
          <a:stretch/>
        </p:blipFill>
        <p:spPr>
          <a:xfrm>
            <a:off x="11075509" y="541406"/>
            <a:ext cx="4169325" cy="10640304"/>
          </a:xfrm>
          <a:prstGeom prst="rect">
            <a:avLst/>
          </a:prstGeom>
          <a:noFill/>
          <a:ln>
            <a:noFill/>
          </a:ln>
        </p:spPr>
      </p:pic>
      <p:sp>
        <p:nvSpPr>
          <p:cNvPr id="26" name="Google Shape;26;p6"/>
          <p:cNvSpPr txBox="1"/>
          <p:nvPr/>
        </p:nvSpPr>
        <p:spPr>
          <a:xfrm>
            <a:off x="11075535" y="4688834"/>
            <a:ext cx="4169400" cy="5801100"/>
          </a:xfrm>
          <a:prstGeom prst="rect">
            <a:avLst/>
          </a:prstGeom>
          <a:noFill/>
          <a:ln>
            <a:noFill/>
          </a:ln>
        </p:spPr>
        <p:txBody>
          <a:bodyPr spcFirstLastPara="1" wrap="square" lIns="201050" tIns="201050" rIns="201050" bIns="201050" anchor="t" anchorCtr="0">
            <a:spAutoFit/>
          </a:bodyPr>
          <a:lstStyle/>
          <a:p>
            <a:pPr marL="0" marR="0" lvl="1" indent="0" algn="ctr" rtl="0">
              <a:lnSpc>
                <a:spcPct val="150000"/>
              </a:lnSpc>
              <a:spcBef>
                <a:spcPts val="0"/>
              </a:spcBef>
              <a:spcAft>
                <a:spcPts val="0"/>
              </a:spcAft>
              <a:buClr>
                <a:srgbClr val="000000"/>
              </a:buClr>
              <a:buSzPts val="9500"/>
              <a:buFont typeface="Arial"/>
              <a:buNone/>
            </a:pPr>
            <a:r>
              <a:rPr lang="en" sz="9100" b="1" i="0" u="none" strike="noStrike" cap="none">
                <a:solidFill>
                  <a:schemeClr val="accent1"/>
                </a:solidFill>
                <a:highlight>
                  <a:schemeClr val="lt1"/>
                </a:highlight>
                <a:latin typeface="Poppins"/>
                <a:ea typeface="Poppins"/>
                <a:cs typeface="Poppins"/>
                <a:sym typeface="Poppins"/>
              </a:rPr>
              <a:t>t</a:t>
            </a:r>
            <a:r>
              <a:rPr lang="en" sz="9100" b="1" i="0" u="none" strike="noStrike" cap="none">
                <a:solidFill>
                  <a:srgbClr val="FF0000"/>
                </a:solidFill>
                <a:highlight>
                  <a:srgbClr val="FFFFFF"/>
                </a:highlight>
                <a:latin typeface="Poppins"/>
                <a:ea typeface="Poppins"/>
                <a:cs typeface="Poppins"/>
                <a:sym typeface="Poppins"/>
              </a:rPr>
              <a:t>y</a:t>
            </a:r>
            <a:r>
              <a:rPr lang="en" sz="9100" b="1" i="0" u="none" strike="noStrike" cap="none">
                <a:solidFill>
                  <a:schemeClr val="accent1"/>
                </a:solidFill>
                <a:highlight>
                  <a:srgbClr val="FFFFFF"/>
                </a:highlight>
                <a:latin typeface="Poppins"/>
                <a:ea typeface="Poppins"/>
                <a:cs typeface="Poppins"/>
                <a:sym typeface="Poppins"/>
              </a:rPr>
              <a:t>p</a:t>
            </a:r>
            <a:r>
              <a:rPr lang="en" sz="9100" b="1" i="0" u="none" strike="noStrike" cap="none">
                <a:solidFill>
                  <a:srgbClr val="FF0000"/>
                </a:solidFill>
                <a:highlight>
                  <a:srgbClr val="FFFFFF"/>
                </a:highlight>
                <a:latin typeface="Poppins"/>
                <a:ea typeface="Poppins"/>
                <a:cs typeface="Poppins"/>
                <a:sym typeface="Poppins"/>
              </a:rPr>
              <a:t>e</a:t>
            </a:r>
            <a:r>
              <a:rPr lang="en" sz="2200" b="1" i="0" u="none" strike="noStrike" cap="none">
                <a:solidFill>
                  <a:srgbClr val="FF0000"/>
                </a:solidFill>
                <a:highlight>
                  <a:srgbClr val="FFFFFF"/>
                </a:highlight>
                <a:latin typeface="Questrial"/>
                <a:ea typeface="Questrial"/>
                <a:cs typeface="Questrial"/>
                <a:sym typeface="Questrial"/>
              </a:rPr>
              <a:t> </a:t>
            </a:r>
            <a:endParaRPr sz="6200" b="1" i="0" u="none" strike="noStrike" cap="none">
              <a:solidFill>
                <a:srgbClr val="242424"/>
              </a:solidFill>
              <a:highlight>
                <a:srgbClr val="FFFFFF"/>
              </a:highlight>
              <a:latin typeface="Questrial"/>
              <a:ea typeface="Questrial"/>
              <a:cs typeface="Questrial"/>
              <a:sym typeface="Questrial"/>
            </a:endParaRPr>
          </a:p>
          <a:p>
            <a:pPr marL="0" marR="0" lvl="1" indent="0" algn="ctr" rtl="0">
              <a:lnSpc>
                <a:spcPct val="150000"/>
              </a:lnSpc>
              <a:spcBef>
                <a:spcPts val="0"/>
              </a:spcBef>
              <a:spcAft>
                <a:spcPts val="0"/>
              </a:spcAft>
              <a:buClr>
                <a:srgbClr val="000000"/>
              </a:buClr>
              <a:buSzPts val="6600"/>
              <a:buFont typeface="Arial"/>
              <a:buNone/>
            </a:pPr>
            <a:r>
              <a:rPr lang="en" sz="6000" b="1" i="0" u="none" strike="noStrike" cap="none">
                <a:solidFill>
                  <a:schemeClr val="dk1"/>
                </a:solidFill>
                <a:highlight>
                  <a:schemeClr val="lt1"/>
                </a:highlight>
                <a:latin typeface="Poppins"/>
                <a:ea typeface="Poppins"/>
                <a:cs typeface="Poppins"/>
                <a:sym typeface="Poppins"/>
              </a:rPr>
              <a:t>/</a:t>
            </a:r>
            <a:r>
              <a:rPr lang="en" sz="6000" b="1" i="0" u="none" strike="noStrike" cap="none">
                <a:solidFill>
                  <a:schemeClr val="accent1"/>
                </a:solidFill>
                <a:highlight>
                  <a:schemeClr val="lt1"/>
                </a:highlight>
                <a:latin typeface="Poppins"/>
                <a:ea typeface="Poppins"/>
                <a:cs typeface="Poppins"/>
                <a:sym typeface="Poppins"/>
              </a:rPr>
              <a:t>t</a:t>
            </a:r>
            <a:r>
              <a:rPr lang="en" sz="6000" b="1" i="0" u="none" strike="noStrike" cap="none">
                <a:solidFill>
                  <a:schemeClr val="dk1"/>
                </a:solidFill>
                <a:highlight>
                  <a:schemeClr val="lt1"/>
                </a:highlight>
                <a:latin typeface="Poppins"/>
                <a:ea typeface="Poppins"/>
                <a:cs typeface="Poppins"/>
                <a:sym typeface="Poppins"/>
              </a:rPr>
              <a:t>/ /</a:t>
            </a:r>
            <a:r>
              <a:rPr lang="en" sz="6000" b="1" i="0" u="none" strike="noStrike" cap="none">
                <a:solidFill>
                  <a:srgbClr val="FF0000"/>
                </a:solidFill>
                <a:highlight>
                  <a:schemeClr val="lt1"/>
                </a:highlight>
                <a:latin typeface="Poppins"/>
                <a:ea typeface="Poppins"/>
                <a:cs typeface="Poppins"/>
                <a:sym typeface="Poppins"/>
              </a:rPr>
              <a:t>ī</a:t>
            </a:r>
            <a:r>
              <a:rPr lang="en" sz="6000" b="1" i="0" u="none" strike="noStrike" cap="none">
                <a:solidFill>
                  <a:schemeClr val="dk1"/>
                </a:solidFill>
                <a:highlight>
                  <a:schemeClr val="lt1"/>
                </a:highlight>
                <a:latin typeface="Poppins"/>
                <a:ea typeface="Poppins"/>
                <a:cs typeface="Poppins"/>
                <a:sym typeface="Poppins"/>
              </a:rPr>
              <a:t>/ /</a:t>
            </a:r>
            <a:r>
              <a:rPr lang="en" sz="6000" b="1" i="0" u="none" strike="noStrike" cap="none">
                <a:solidFill>
                  <a:schemeClr val="accent1"/>
                </a:solidFill>
                <a:highlight>
                  <a:schemeClr val="lt1"/>
                </a:highlight>
                <a:latin typeface="Poppins"/>
                <a:ea typeface="Poppins"/>
                <a:cs typeface="Poppins"/>
                <a:sym typeface="Poppins"/>
              </a:rPr>
              <a:t>p</a:t>
            </a:r>
            <a:r>
              <a:rPr lang="en" sz="6000" b="1" i="0" u="none" strike="noStrike" cap="none">
                <a:solidFill>
                  <a:schemeClr val="dk1"/>
                </a:solidFill>
                <a:highlight>
                  <a:schemeClr val="lt1"/>
                </a:highlight>
                <a:latin typeface="Poppins"/>
                <a:ea typeface="Poppins"/>
                <a:cs typeface="Poppins"/>
                <a:sym typeface="Poppins"/>
              </a:rPr>
              <a:t>/</a:t>
            </a:r>
            <a:endParaRPr sz="60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6800"/>
              <a:buFont typeface="Arial"/>
              <a:buNone/>
            </a:pPr>
            <a:r>
              <a:rPr lang="en" sz="6800" b="1" i="0" u="none" strike="noStrike" cap="none">
                <a:solidFill>
                  <a:schemeClr val="dk1"/>
                </a:solidFill>
                <a:highlight>
                  <a:schemeClr val="lt1"/>
                </a:highlight>
                <a:latin typeface="Poppins"/>
                <a:ea typeface="Poppins"/>
                <a:cs typeface="Poppins"/>
                <a:sym typeface="Poppins"/>
              </a:rPr>
              <a:t>= </a:t>
            </a:r>
            <a:r>
              <a:rPr lang="en" sz="6800" b="1" i="0" u="none" strike="noStrike" cap="none">
                <a:solidFill>
                  <a:schemeClr val="accent1"/>
                </a:solidFill>
                <a:highlight>
                  <a:schemeClr val="lt1"/>
                </a:highlight>
                <a:latin typeface="Poppins"/>
                <a:ea typeface="Poppins"/>
                <a:cs typeface="Poppins"/>
                <a:sym typeface="Poppins"/>
              </a:rPr>
              <a:t>t</a:t>
            </a:r>
            <a:r>
              <a:rPr lang="en" sz="6800" b="1" i="0" u="none" strike="noStrike" cap="none">
                <a:solidFill>
                  <a:srgbClr val="FF0000"/>
                </a:solidFill>
                <a:highlight>
                  <a:schemeClr val="lt1"/>
                </a:highlight>
                <a:latin typeface="Poppins"/>
                <a:ea typeface="Poppins"/>
                <a:cs typeface="Poppins"/>
                <a:sym typeface="Poppins"/>
              </a:rPr>
              <a:t>y</a:t>
            </a:r>
            <a:r>
              <a:rPr lang="en" sz="6800" b="1" i="0" u="none" strike="noStrike" cap="none">
                <a:solidFill>
                  <a:schemeClr val="accent1"/>
                </a:solidFill>
                <a:highlight>
                  <a:schemeClr val="lt1"/>
                </a:highlight>
                <a:latin typeface="Poppins"/>
                <a:ea typeface="Poppins"/>
                <a:cs typeface="Poppins"/>
                <a:sym typeface="Poppins"/>
              </a:rPr>
              <a:t>p</a:t>
            </a:r>
            <a:r>
              <a:rPr lang="en" sz="6800" b="1" i="0" u="none" strike="noStrike" cap="none">
                <a:solidFill>
                  <a:srgbClr val="FF0000"/>
                </a:solidFill>
                <a:highlight>
                  <a:schemeClr val="lt1"/>
                </a:highlight>
                <a:latin typeface="Poppins"/>
                <a:ea typeface="Poppins"/>
                <a:cs typeface="Poppins"/>
                <a:sym typeface="Poppins"/>
              </a:rPr>
              <a:t>e</a:t>
            </a:r>
            <a:endParaRPr sz="84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Calibri"/>
              <a:ea typeface="Calibri"/>
              <a:cs typeface="Calibri"/>
              <a:sym typeface="Calibri"/>
            </a:endParaRPr>
          </a:p>
        </p:txBody>
      </p:sp>
      <p:sp>
        <p:nvSpPr>
          <p:cNvPr id="27" name="Google Shape;27;p6"/>
          <p:cNvSpPr/>
          <p:nvPr/>
        </p:nvSpPr>
        <p:spPr>
          <a:xfrm>
            <a:off x="11406971" y="5367479"/>
            <a:ext cx="3506400" cy="15300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28" name="Google Shape;28;p6"/>
          <p:cNvPicPr preferRelativeResize="0"/>
          <p:nvPr/>
        </p:nvPicPr>
        <p:blipFill rotWithShape="1">
          <a:blip r:embed="rId4">
            <a:alphaModFix/>
          </a:blip>
          <a:srcRect t="485" b="495"/>
          <a:stretch/>
        </p:blipFill>
        <p:spPr>
          <a:xfrm>
            <a:off x="11734300" y="1377109"/>
            <a:ext cx="3056446" cy="3082668"/>
          </a:xfrm>
          <a:prstGeom prst="rect">
            <a:avLst/>
          </a:prstGeom>
          <a:noFill/>
          <a:ln>
            <a:noFill/>
          </a:ln>
        </p:spPr>
      </p:pic>
      <p:sp>
        <p:nvSpPr>
          <p:cNvPr id="29" name="Google Shape;29;p6"/>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30" name="Google Shape;30;p6"/>
          <p:cNvGrpSpPr/>
          <p:nvPr/>
        </p:nvGrpSpPr>
        <p:grpSpPr>
          <a:xfrm>
            <a:off x="599448" y="3308558"/>
            <a:ext cx="2489999" cy="2588607"/>
            <a:chOff x="599452" y="3110429"/>
            <a:chExt cx="2680589" cy="2786745"/>
          </a:xfrm>
        </p:grpSpPr>
        <p:sp>
          <p:nvSpPr>
            <p:cNvPr id="31" name="Google Shape;31;p6"/>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 name="Google Shape;32;p6"/>
            <p:cNvPicPr preferRelativeResize="0"/>
            <p:nvPr/>
          </p:nvPicPr>
          <p:blipFill rotWithShape="1">
            <a:blip r:embed="rId5">
              <a:alphaModFix/>
            </a:blip>
            <a:srcRect/>
            <a:stretch/>
          </p:blipFill>
          <p:spPr>
            <a:xfrm>
              <a:off x="1219191" y="3110429"/>
              <a:ext cx="1442294" cy="2697122"/>
            </a:xfrm>
            <a:prstGeom prst="rect">
              <a:avLst/>
            </a:prstGeom>
            <a:noFill/>
            <a:ln>
              <a:noFill/>
            </a:ln>
          </p:spPr>
        </p:pic>
        <p:sp>
          <p:nvSpPr>
            <p:cNvPr id="33" name="Google Shape;33;p6"/>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6"/>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5" name="Google Shape;35;p6"/>
          <p:cNvPicPr preferRelativeResize="0"/>
          <p:nvPr/>
        </p:nvPicPr>
        <p:blipFill rotWithShape="1">
          <a:blip r:embed="rId6">
            <a:alphaModFix/>
          </a:blip>
          <a:srcRect/>
          <a:stretch/>
        </p:blipFill>
        <p:spPr>
          <a:xfrm>
            <a:off x="18276233" y="550401"/>
            <a:ext cx="669700" cy="1287782"/>
          </a:xfrm>
          <a:prstGeom prst="rect">
            <a:avLst/>
          </a:prstGeom>
          <a:noFill/>
          <a:ln>
            <a:noFill/>
          </a:ln>
        </p:spPr>
      </p:pic>
      <p:sp>
        <p:nvSpPr>
          <p:cNvPr id="36" name="Google Shape;36;p6"/>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 presetClass="exit" presetSubtype="0" fill="hold" nodeType="withEffect">
                                  <p:stCondLst>
                                    <p:cond delay="0"/>
                                  </p:stCondLst>
                                  <p:childTnLst>
                                    <p:set>
                                      <p:cBhvr>
                                        <p:cTn id="9" dur="1" fill="hold">
                                          <p:stCondLst>
                                            <p:cond delay="1"/>
                                          </p:stCondLst>
                                        </p:cTn>
                                        <p:tgtEl>
                                          <p:spTgt spid="25"/>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pic>
        <p:nvPicPr>
          <p:cNvPr id="41" name="Google Shape;41;p7"/>
          <p:cNvPicPr preferRelativeResize="0"/>
          <p:nvPr/>
        </p:nvPicPr>
        <p:blipFill rotWithShape="1">
          <a:blip r:embed="rId3">
            <a:alphaModFix/>
          </a:blip>
          <a:srcRect/>
          <a:stretch/>
        </p:blipFill>
        <p:spPr>
          <a:xfrm>
            <a:off x="7283943" y="2223772"/>
            <a:ext cx="11207967" cy="8666046"/>
          </a:xfrm>
          <a:prstGeom prst="rect">
            <a:avLst/>
          </a:prstGeom>
          <a:noFill/>
          <a:ln>
            <a:noFill/>
          </a:ln>
        </p:spPr>
      </p:pic>
      <p:pic>
        <p:nvPicPr>
          <p:cNvPr id="42" name="Google Shape;42;p7"/>
          <p:cNvPicPr preferRelativeResize="0"/>
          <p:nvPr/>
        </p:nvPicPr>
        <p:blipFill rotWithShape="1">
          <a:blip r:embed="rId4">
            <a:alphaModFix/>
          </a:blip>
          <a:srcRect/>
          <a:stretch/>
        </p:blipFill>
        <p:spPr>
          <a:xfrm>
            <a:off x="7283943" y="2223772"/>
            <a:ext cx="11207967" cy="8666046"/>
          </a:xfrm>
          <a:prstGeom prst="rect">
            <a:avLst/>
          </a:prstGeom>
          <a:noFill/>
          <a:ln>
            <a:noFill/>
          </a:ln>
        </p:spPr>
      </p:pic>
      <p:pic>
        <p:nvPicPr>
          <p:cNvPr id="43" name="Google Shape;43;p7"/>
          <p:cNvPicPr preferRelativeResize="0"/>
          <p:nvPr/>
        </p:nvPicPr>
        <p:blipFill rotWithShape="1">
          <a:blip r:embed="rId5">
            <a:alphaModFix/>
          </a:blip>
          <a:srcRect/>
          <a:stretch/>
        </p:blipFill>
        <p:spPr>
          <a:xfrm>
            <a:off x="7283943" y="2223772"/>
            <a:ext cx="11207967" cy="8666046"/>
          </a:xfrm>
          <a:prstGeom prst="rect">
            <a:avLst/>
          </a:prstGeom>
          <a:noFill/>
          <a:ln>
            <a:noFill/>
          </a:ln>
          <a:effectLst>
            <a:outerShdw blurRad="114300" dist="19050" dir="5400000" algn="bl" rotWithShape="0">
              <a:srgbClr val="000000">
                <a:alpha val="49411"/>
              </a:srgbClr>
            </a:outerShdw>
          </a:effectLst>
        </p:spPr>
      </p:pic>
      <p:sp>
        <p:nvSpPr>
          <p:cNvPr id="44" name="Google Shape;44;p7"/>
          <p:cNvSpPr/>
          <p:nvPr/>
        </p:nvSpPr>
        <p:spPr>
          <a:xfrm>
            <a:off x="12398137" y="4826367"/>
            <a:ext cx="1842900" cy="11286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45" name="Google Shape;45;p7"/>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46" name="Google Shape;46;p7"/>
          <p:cNvGrpSpPr/>
          <p:nvPr/>
        </p:nvGrpSpPr>
        <p:grpSpPr>
          <a:xfrm>
            <a:off x="599448" y="3308558"/>
            <a:ext cx="2489999" cy="2588607"/>
            <a:chOff x="599452" y="3110429"/>
            <a:chExt cx="2680589" cy="2786745"/>
          </a:xfrm>
        </p:grpSpPr>
        <p:sp>
          <p:nvSpPr>
            <p:cNvPr id="47" name="Google Shape;47;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 name="Google Shape;48;p7"/>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49" name="Google Shape;49;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1" name="Google Shape;51;p7"/>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p:tgtEl>
                                          <p:spTgt spid="41"/>
                                        </p:tgtEl>
                                        <p:attrNameLst>
                                          <p:attrName>ppt_w</p:attrName>
                                        </p:attrNameLst>
                                      </p:cBhvr>
                                      <p:tavLst>
                                        <p:tav tm="0">
                                          <p:val>
                                            <p:strVal val="0"/>
                                          </p:val>
                                        </p:tav>
                                        <p:tav tm="100000">
                                          <p:val>
                                            <p:strVal val="#ppt_w"/>
                                          </p:val>
                                        </p:tav>
                                      </p:tavLst>
                                    </p:anim>
                                    <p:anim calcmode="lin" valueType="num">
                                      <p:cBhvr additive="base">
                                        <p:cTn id="8" dur="1000"/>
                                        <p:tgtEl>
                                          <p:spTgt spid="4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1000"/>
                                        <p:tgtEl>
                                          <p:spTgt spid="42"/>
                                        </p:tgtEl>
                                        <p:attrNameLst>
                                          <p:attrName>ppt_w</p:attrName>
                                        </p:attrNameLst>
                                      </p:cBhvr>
                                      <p:tavLst>
                                        <p:tav tm="0">
                                          <p:val>
                                            <p:strVal val="0"/>
                                          </p:val>
                                        </p:tav>
                                        <p:tav tm="100000">
                                          <p:val>
                                            <p:strVal val="#ppt_w"/>
                                          </p:val>
                                        </p:tav>
                                      </p:tavLst>
                                    </p:anim>
                                    <p:anim calcmode="lin" valueType="num">
                                      <p:cBhvr additive="base">
                                        <p:cTn id="14" dur="1000"/>
                                        <p:tgtEl>
                                          <p:spTgt spid="42"/>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1000"/>
                                        <p:tgtEl>
                                          <p:spTgt spid="43"/>
                                        </p:tgtEl>
                                        <p:attrNameLst>
                                          <p:attrName>ppt_w</p:attrName>
                                        </p:attrNameLst>
                                      </p:cBhvr>
                                      <p:tavLst>
                                        <p:tav tm="0">
                                          <p:val>
                                            <p:strVal val="0"/>
                                          </p:val>
                                        </p:tav>
                                        <p:tav tm="100000">
                                          <p:val>
                                            <p:strVal val="#ppt_w"/>
                                          </p:val>
                                        </p:tav>
                                      </p:tavLst>
                                    </p:anim>
                                    <p:anim calcmode="lin" valueType="num">
                                      <p:cBhvr additive="base">
                                        <p:cTn id="20" dur="1000"/>
                                        <p:tgtEl>
                                          <p:spTgt spid="43"/>
                                        </p:tgtEl>
                                        <p:attrNameLst>
                                          <p:attrName>ppt_h</p:attrName>
                                        </p:attrNameLst>
                                      </p:cBhvr>
                                      <p:tavLst>
                                        <p:tav tm="0">
                                          <p:val>
                                            <p:strVal val="0"/>
                                          </p:val>
                                        </p:tav>
                                        <p:tav tm="100000">
                                          <p:val>
                                            <p:strVal val="#ppt_h"/>
                                          </p:val>
                                        </p:tav>
                                      </p:tavLst>
                                    </p:anim>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pic>
        <p:nvPicPr>
          <p:cNvPr id="57" name="Google Shape;57;p8"/>
          <p:cNvPicPr preferRelativeResize="0"/>
          <p:nvPr/>
        </p:nvPicPr>
        <p:blipFill rotWithShape="1">
          <a:blip r:embed="rId3">
            <a:alphaModFix/>
          </a:blip>
          <a:srcRect/>
          <a:stretch/>
        </p:blipFill>
        <p:spPr>
          <a:xfrm rot="5400000">
            <a:off x="6776062" y="2293085"/>
            <a:ext cx="10707313" cy="7033881"/>
          </a:xfrm>
          <a:prstGeom prst="rect">
            <a:avLst/>
          </a:prstGeom>
          <a:noFill/>
          <a:ln>
            <a:noFill/>
          </a:ln>
        </p:spPr>
      </p:pic>
      <p:sp>
        <p:nvSpPr>
          <p:cNvPr id="58" name="Google Shape;58;p8"/>
          <p:cNvSpPr txBox="1"/>
          <p:nvPr/>
        </p:nvSpPr>
        <p:spPr>
          <a:xfrm>
            <a:off x="9000459" y="1571429"/>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6500" b="1" i="0" u="none" strike="noStrike" cap="none">
                <a:solidFill>
                  <a:schemeClr val="lt1"/>
                </a:solidFill>
                <a:latin typeface="Poppins"/>
                <a:ea typeface="Poppins"/>
                <a:cs typeface="Poppins"/>
                <a:sym typeface="Poppins"/>
              </a:rPr>
              <a:t>type</a:t>
            </a:r>
            <a:endParaRPr sz="16500" b="1" i="0" u="none" strike="noStrike" cap="none">
              <a:solidFill>
                <a:schemeClr val="lt1"/>
              </a:solidFill>
              <a:latin typeface="Poppins"/>
              <a:ea typeface="Poppins"/>
              <a:cs typeface="Poppins"/>
              <a:sym typeface="Poppins"/>
            </a:endParaRPr>
          </a:p>
        </p:txBody>
      </p:sp>
      <p:sp>
        <p:nvSpPr>
          <p:cNvPr id="59" name="Google Shape;59;p8"/>
          <p:cNvSpPr txBox="1"/>
          <p:nvPr/>
        </p:nvSpPr>
        <p:spPr>
          <a:xfrm>
            <a:off x="9012637" y="5695806"/>
            <a:ext cx="6234300" cy="26421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5000"/>
              <a:buFont typeface="Arial"/>
              <a:buNone/>
            </a:pPr>
            <a:r>
              <a:rPr lang="en" sz="14000" b="1" i="0" u="none" strike="noStrike" cap="none">
                <a:solidFill>
                  <a:schemeClr val="lt1"/>
                </a:solidFill>
                <a:latin typeface="Poppins"/>
                <a:ea typeface="Poppins"/>
                <a:cs typeface="Poppins"/>
                <a:sym typeface="Poppins"/>
              </a:rPr>
              <a:t>style</a:t>
            </a:r>
            <a:endParaRPr sz="14000" b="1" i="0" u="none" strike="noStrike" cap="none">
              <a:solidFill>
                <a:schemeClr val="lt1"/>
              </a:solidFill>
              <a:latin typeface="Poppins"/>
              <a:ea typeface="Poppins"/>
              <a:cs typeface="Poppins"/>
              <a:sym typeface="Poppins"/>
            </a:endParaRPr>
          </a:p>
        </p:txBody>
      </p:sp>
      <p:sp>
        <p:nvSpPr>
          <p:cNvPr id="60" name="Google Shape;60;p8"/>
          <p:cNvSpPr/>
          <p:nvPr/>
        </p:nvSpPr>
        <p:spPr>
          <a:xfrm>
            <a:off x="10401140" y="8816674"/>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1" name="Google Shape;61;p8"/>
          <p:cNvSpPr/>
          <p:nvPr/>
        </p:nvSpPr>
        <p:spPr>
          <a:xfrm>
            <a:off x="9837728" y="5001437"/>
            <a:ext cx="4568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2" name="Google Shape;62;p8"/>
          <p:cNvSpPr/>
          <p:nvPr/>
        </p:nvSpPr>
        <p:spPr>
          <a:xfrm>
            <a:off x="10026017" y="9127738"/>
            <a:ext cx="43803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3" name="Google Shape;63;p8"/>
          <p:cNvSpPr/>
          <p:nvPr/>
        </p:nvSpPr>
        <p:spPr>
          <a:xfrm>
            <a:off x="10025991" y="471560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4" name="Google Shape;64;p8"/>
          <p:cNvSpPr/>
          <p:nvPr/>
        </p:nvSpPr>
        <p:spPr>
          <a:xfrm>
            <a:off x="11147920" y="881664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5" name="Google Shape;65;p8"/>
          <p:cNvSpPr/>
          <p:nvPr/>
        </p:nvSpPr>
        <p:spPr>
          <a:xfrm>
            <a:off x="10952649" y="471560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66" name="Google Shape;66;p8"/>
          <p:cNvCxnSpPr/>
          <p:nvPr/>
        </p:nvCxnSpPr>
        <p:spPr>
          <a:xfrm rot="10800000" flipH="1">
            <a:off x="11617598" y="8315435"/>
            <a:ext cx="1104300" cy="16500"/>
          </a:xfrm>
          <a:prstGeom prst="straightConnector1">
            <a:avLst/>
          </a:prstGeom>
          <a:noFill/>
          <a:ln w="76200" cap="flat" cmpd="sng">
            <a:solidFill>
              <a:schemeClr val="accent4"/>
            </a:solidFill>
            <a:prstDash val="solid"/>
            <a:round/>
            <a:headEnd type="none" w="sm" len="sm"/>
            <a:tailEnd type="none" w="sm" len="sm"/>
          </a:ln>
        </p:spPr>
      </p:cxnSp>
      <p:sp>
        <p:nvSpPr>
          <p:cNvPr id="67" name="Google Shape;67;p8"/>
          <p:cNvSpPr/>
          <p:nvPr/>
        </p:nvSpPr>
        <p:spPr>
          <a:xfrm>
            <a:off x="10952675" y="4260420"/>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8" name="Google Shape;68;p8"/>
          <p:cNvSpPr/>
          <p:nvPr/>
        </p:nvSpPr>
        <p:spPr>
          <a:xfrm>
            <a:off x="11923259" y="8372152"/>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69" name="Google Shape;69;p8"/>
          <p:cNvCxnSpPr/>
          <p:nvPr/>
        </p:nvCxnSpPr>
        <p:spPr>
          <a:xfrm>
            <a:off x="10619527" y="4168249"/>
            <a:ext cx="1217700" cy="19200"/>
          </a:xfrm>
          <a:prstGeom prst="straightConnector1">
            <a:avLst/>
          </a:prstGeom>
          <a:noFill/>
          <a:ln w="76200" cap="flat" cmpd="sng">
            <a:solidFill>
              <a:schemeClr val="accent4"/>
            </a:solidFill>
            <a:prstDash val="solid"/>
            <a:round/>
            <a:headEnd type="none" w="sm" len="sm"/>
            <a:tailEnd type="none" w="sm" len="sm"/>
          </a:ln>
        </p:spPr>
      </p:cxnSp>
      <p:sp>
        <p:nvSpPr>
          <p:cNvPr id="70" name="Google Shape;70;p8"/>
          <p:cNvSpPr/>
          <p:nvPr/>
        </p:nvSpPr>
        <p:spPr>
          <a:xfrm>
            <a:off x="12072214" y="4690373"/>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1" name="Google Shape;71;p8"/>
          <p:cNvSpPr/>
          <p:nvPr/>
        </p:nvSpPr>
        <p:spPr>
          <a:xfrm>
            <a:off x="11885821" y="881664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2" name="Google Shape;72;p8"/>
          <p:cNvSpPr/>
          <p:nvPr/>
        </p:nvSpPr>
        <p:spPr>
          <a:xfrm>
            <a:off x="12623724" y="881664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3" name="Google Shape;73;p8"/>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Blend </a:t>
            </a:r>
            <a:endParaRPr/>
          </a:p>
          <a:p>
            <a:pPr marL="0" lvl="0" indent="0" algn="l" rtl="0">
              <a:lnSpc>
                <a:spcPct val="100000"/>
              </a:lnSpc>
              <a:spcBef>
                <a:spcPts val="0"/>
              </a:spcBef>
              <a:spcAft>
                <a:spcPts val="0"/>
              </a:spcAft>
              <a:buSzPts val="7600"/>
              <a:buNone/>
            </a:pPr>
            <a:r>
              <a:rPr lang="en"/>
              <a:t>the sounds</a:t>
            </a:r>
            <a:endParaRPr/>
          </a:p>
          <a:p>
            <a:pPr marL="0" lvl="0" indent="0" algn="l" rtl="0">
              <a:lnSpc>
                <a:spcPct val="100000"/>
              </a:lnSpc>
              <a:spcBef>
                <a:spcPts val="0"/>
              </a:spcBef>
              <a:spcAft>
                <a:spcPts val="0"/>
              </a:spcAft>
              <a:buSzPts val="7600"/>
              <a:buNone/>
            </a:pPr>
            <a:endParaRPr/>
          </a:p>
        </p:txBody>
      </p:sp>
      <p:pic>
        <p:nvPicPr>
          <p:cNvPr id="74" name="Google Shape;74;p8"/>
          <p:cNvPicPr preferRelativeResize="0"/>
          <p:nvPr/>
        </p:nvPicPr>
        <p:blipFill rotWithShape="1">
          <a:blip r:embed="rId4">
            <a:alphaModFix/>
          </a:blip>
          <a:srcRect/>
          <a:stretch/>
        </p:blipFill>
        <p:spPr>
          <a:xfrm>
            <a:off x="610315" y="3236871"/>
            <a:ext cx="2781813" cy="2356711"/>
          </a:xfrm>
          <a:prstGeom prst="rect">
            <a:avLst/>
          </a:prstGeom>
          <a:noFill/>
          <a:ln>
            <a:noFill/>
          </a:ln>
        </p:spPr>
      </p:pic>
      <p:sp>
        <p:nvSpPr>
          <p:cNvPr id="75" name="Google Shape;75;p8"/>
          <p:cNvSpPr txBox="1"/>
          <p:nvPr/>
        </p:nvSpPr>
        <p:spPr>
          <a:xfrm>
            <a:off x="610316" y="5924331"/>
            <a:ext cx="59796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a:t>
            </a:r>
            <a:br>
              <a:rPr lang="en" sz="3450" b="1" i="0" u="none" strike="noStrike" cap="none">
                <a:solidFill>
                  <a:srgbClr val="0071B5"/>
                </a:solidFill>
                <a:latin typeface="Poppins"/>
                <a:ea typeface="Poppins"/>
                <a:cs typeface="Poppins"/>
                <a:sym typeface="Poppins"/>
              </a:rPr>
            </a:br>
            <a:r>
              <a:rPr lang="en" sz="3450" b="1" i="0" u="none" strike="noStrike" cap="none">
                <a:solidFill>
                  <a:srgbClr val="0071B5"/>
                </a:solidFill>
                <a:latin typeface="Poppins"/>
                <a:ea typeface="Poppins"/>
                <a:cs typeface="Poppins"/>
                <a:sym typeface="Poppins"/>
              </a:rPr>
              <a:t>the words smoothly!</a:t>
            </a:r>
            <a:endParaRPr sz="1400" b="0" i="0" u="none" strike="noStrike" cap="none">
              <a:solidFill>
                <a:srgbClr val="000000"/>
              </a:solidFill>
              <a:latin typeface="Arial"/>
              <a:ea typeface="Arial"/>
              <a:cs typeface="Arial"/>
              <a:sym typeface="Arial"/>
            </a:endParaRPr>
          </a:p>
        </p:txBody>
      </p:sp>
      <p:sp>
        <p:nvSpPr>
          <p:cNvPr id="76" name="Google Shape;76;p8"/>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77" name="Google Shape;77;p8"/>
          <p:cNvPicPr preferRelativeResize="0"/>
          <p:nvPr/>
        </p:nvPicPr>
        <p:blipFill rotWithShape="1">
          <a:blip r:embed="rId5">
            <a:alphaModFix/>
          </a:blip>
          <a:srcRect/>
          <a:stretch/>
        </p:blipFill>
        <p:spPr>
          <a:xfrm>
            <a:off x="17653913" y="312775"/>
            <a:ext cx="1821935" cy="15670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6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1000"/>
                                        <p:tgtEl>
                                          <p:spTgt spid="5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5"/>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1"/>
                                          </p:stCondLst>
                                        </p:cTn>
                                        <p:tgtEl>
                                          <p:spTgt spid="6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0"/>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1"/>
                                          </p:stCondLst>
                                        </p:cTn>
                                        <p:tgtEl>
                                          <p:spTgt spid="6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1000"/>
                                        <p:tgtEl>
                                          <p:spTgt spid="61"/>
                                        </p:tgtEl>
                                      </p:cBhvr>
                                    </p:animEffect>
                                  </p:childTnLst>
                                </p:cTn>
                              </p:par>
                              <p:par>
                                <p:cTn id="39" presetID="1" presetClass="exit" presetSubtype="0" fill="hold" nodeType="withEffect">
                                  <p:stCondLst>
                                    <p:cond delay="0"/>
                                  </p:stCondLst>
                                  <p:childTnLst>
                                    <p:set>
                                      <p:cBhvr>
                                        <p:cTn id="40" dur="1" fill="hold">
                                          <p:stCondLst>
                                            <p:cond delay="1"/>
                                          </p:stCondLst>
                                        </p:cTn>
                                        <p:tgtEl>
                                          <p:spTgt spid="7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1000"/>
                                        <p:tgtEl>
                                          <p:spTgt spid="59"/>
                                        </p:tgtEl>
                                      </p:cBhvr>
                                    </p:animEffect>
                                  </p:childTnLst>
                                </p:cTn>
                              </p:par>
                              <p:par>
                                <p:cTn id="46" presetID="1" presetClass="exit" presetSubtype="0" fill="hold" nodeType="withEffect">
                                  <p:stCondLst>
                                    <p:cond delay="0"/>
                                  </p:stCondLst>
                                  <p:childTnLst>
                                    <p:set>
                                      <p:cBhvr>
                                        <p:cTn id="47" dur="1" fill="hold">
                                          <p:stCondLst>
                                            <p:cond delay="1"/>
                                          </p:stCondLst>
                                        </p:cTn>
                                        <p:tgtEl>
                                          <p:spTgt spid="6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8"/>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6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6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64"/>
                                        </p:tgtEl>
                                        <p:attrNameLst>
                                          <p:attrName>style.visibility</p:attrName>
                                        </p:attrNameLst>
                                      </p:cBhvr>
                                      <p:to>
                                        <p:strVal val="visible"/>
                                      </p:to>
                                    </p:set>
                                  </p:childTnLst>
                                </p:cTn>
                              </p:par>
                              <p:par>
                                <p:cTn id="62" presetID="1" presetClass="exit" presetSubtype="0" fill="hold" nodeType="withEffect">
                                  <p:stCondLst>
                                    <p:cond delay="0"/>
                                  </p:stCondLst>
                                  <p:childTnLst>
                                    <p:set>
                                      <p:cBhvr>
                                        <p:cTn id="63" dur="1" fill="hold">
                                          <p:stCondLst>
                                            <p:cond delay="1"/>
                                          </p:stCondLst>
                                        </p:cTn>
                                        <p:tgtEl>
                                          <p:spTgt spid="60"/>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71"/>
                                        </p:tgtEl>
                                        <p:attrNameLst>
                                          <p:attrName>style.visibility</p:attrName>
                                        </p:attrNameLst>
                                      </p:cBhvr>
                                      <p:to>
                                        <p:strVal val="visible"/>
                                      </p:to>
                                    </p:set>
                                  </p:childTnLst>
                                </p:cTn>
                              </p:par>
                              <p:par>
                                <p:cTn id="68" presetID="1" presetClass="exit" presetSubtype="0" fill="hold" nodeType="withEffect">
                                  <p:stCondLst>
                                    <p:cond delay="0"/>
                                  </p:stCondLst>
                                  <p:childTnLst>
                                    <p:set>
                                      <p:cBhvr>
                                        <p:cTn id="69" dur="1" fill="hold">
                                          <p:stCondLst>
                                            <p:cond delay="1"/>
                                          </p:stCondLst>
                                        </p:cTn>
                                        <p:tgtEl>
                                          <p:spTgt spid="64"/>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72"/>
                                        </p:tgtEl>
                                        <p:attrNameLst>
                                          <p:attrName>style.visibility</p:attrName>
                                        </p:attrNameLst>
                                      </p:cBhvr>
                                      <p:to>
                                        <p:strVal val="visible"/>
                                      </p:to>
                                    </p:set>
                                  </p:childTnLst>
                                </p:cTn>
                              </p:par>
                              <p:par>
                                <p:cTn id="74" presetID="1" presetClass="exit" presetSubtype="0" fill="hold" nodeType="withEffect">
                                  <p:stCondLst>
                                    <p:cond delay="0"/>
                                  </p:stCondLst>
                                  <p:childTnLst>
                                    <p:set>
                                      <p:cBhvr>
                                        <p:cTn id="75" dur="1" fill="hold">
                                          <p:stCondLst>
                                            <p:cond delay="1"/>
                                          </p:stCondLst>
                                        </p:cTn>
                                        <p:tgtEl>
                                          <p:spTgt spid="71"/>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62"/>
                                        </p:tgtEl>
                                        <p:attrNameLst>
                                          <p:attrName>style.visibility</p:attrName>
                                        </p:attrNameLst>
                                      </p:cBhvr>
                                      <p:to>
                                        <p:strVal val="visible"/>
                                      </p:to>
                                    </p:set>
                                  </p:childTnLst>
                                </p:cTn>
                              </p:par>
                              <p:par>
                                <p:cTn id="80" presetID="1" presetClass="exit" presetSubtype="0" fill="hold" nodeType="withEffect">
                                  <p:stCondLst>
                                    <p:cond delay="0"/>
                                  </p:stCondLst>
                                  <p:childTnLst>
                                    <p:set>
                                      <p:cBhvr>
                                        <p:cTn id="81" dur="1" fill="hold">
                                          <p:stCondLst>
                                            <p:cond delay="1"/>
                                          </p:stCondLst>
                                        </p:cTn>
                                        <p:tgtEl>
                                          <p:spTgt spid="72"/>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1"/>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grpSp>
        <p:nvGrpSpPr>
          <p:cNvPr id="83" name="Google Shape;83;p9"/>
          <p:cNvGrpSpPr/>
          <p:nvPr/>
        </p:nvGrpSpPr>
        <p:grpSpPr>
          <a:xfrm>
            <a:off x="7355037" y="2611982"/>
            <a:ext cx="4260017" cy="2831679"/>
            <a:chOff x="5784675" y="818500"/>
            <a:chExt cx="2737800" cy="1941900"/>
          </a:xfrm>
        </p:grpSpPr>
        <p:sp>
          <p:nvSpPr>
            <p:cNvPr id="84" name="Google Shape;84;p9"/>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5" name="Google Shape;85;p9"/>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0100"/>
                <a:buFont typeface="Arial"/>
                <a:buNone/>
              </a:pPr>
              <a:r>
                <a:rPr lang="en" sz="7500" b="1" i="0" u="none" strike="noStrike" cap="none">
                  <a:solidFill>
                    <a:schemeClr val="accent1"/>
                  </a:solidFill>
                  <a:latin typeface="Poppins"/>
                  <a:ea typeface="Poppins"/>
                  <a:cs typeface="Poppins"/>
                  <a:sym typeface="Poppins"/>
                </a:rPr>
                <a:t>rhyme</a:t>
              </a:r>
              <a:endParaRPr sz="7500" b="1" i="0" u="none" strike="noStrike" cap="none">
                <a:solidFill>
                  <a:schemeClr val="accent1"/>
                </a:solidFill>
                <a:latin typeface="Poppins"/>
                <a:ea typeface="Poppins"/>
                <a:cs typeface="Poppins"/>
                <a:sym typeface="Poppins"/>
              </a:endParaRPr>
            </a:p>
          </p:txBody>
        </p:sp>
      </p:grpSp>
      <p:grpSp>
        <p:nvGrpSpPr>
          <p:cNvPr id="86" name="Google Shape;86;p9"/>
          <p:cNvGrpSpPr/>
          <p:nvPr/>
        </p:nvGrpSpPr>
        <p:grpSpPr>
          <a:xfrm>
            <a:off x="13376364" y="2611998"/>
            <a:ext cx="4685471" cy="2831679"/>
            <a:chOff x="5784675" y="907452"/>
            <a:chExt cx="2737800" cy="1941900"/>
          </a:xfrm>
        </p:grpSpPr>
        <p:sp>
          <p:nvSpPr>
            <p:cNvPr id="87" name="Google Shape;87;p9"/>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8" name="Google Shape;88;p9"/>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8000" b="1" i="0" u="none" strike="noStrike" cap="none">
                  <a:solidFill>
                    <a:schemeClr val="accent1"/>
                  </a:solidFill>
                  <a:latin typeface="Poppins"/>
                  <a:ea typeface="Poppins"/>
                  <a:cs typeface="Poppins"/>
                  <a:sym typeface="Poppins"/>
                </a:rPr>
                <a:t>thyme</a:t>
              </a:r>
              <a:endParaRPr sz="8000" b="1" i="0" u="none" strike="noStrike" cap="none">
                <a:solidFill>
                  <a:schemeClr val="accent1"/>
                </a:solidFill>
                <a:latin typeface="Poppins"/>
                <a:ea typeface="Poppins"/>
                <a:cs typeface="Poppins"/>
                <a:sym typeface="Poppins"/>
              </a:endParaRPr>
            </a:p>
          </p:txBody>
        </p:sp>
      </p:grpSp>
      <p:grpSp>
        <p:nvGrpSpPr>
          <p:cNvPr id="89" name="Google Shape;89;p9"/>
          <p:cNvGrpSpPr/>
          <p:nvPr/>
        </p:nvGrpSpPr>
        <p:grpSpPr>
          <a:xfrm>
            <a:off x="7356000" y="5896204"/>
            <a:ext cx="10707536" cy="3244915"/>
            <a:chOff x="5784675" y="818500"/>
            <a:chExt cx="2737800" cy="1941900"/>
          </a:xfrm>
        </p:grpSpPr>
        <p:sp>
          <p:nvSpPr>
            <p:cNvPr id="90" name="Google Shape;90;p9"/>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1" name="Google Shape;91;p9"/>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7700"/>
                <a:buFont typeface="Arial"/>
                <a:buNone/>
              </a:pPr>
              <a:r>
                <a:rPr lang="en" sz="6400" b="1" i="0" u="none" strike="noStrike" cap="none">
                  <a:solidFill>
                    <a:schemeClr val="accent1"/>
                  </a:solidFill>
                  <a:latin typeface="Poppins"/>
                  <a:ea typeface="Poppins"/>
                  <a:cs typeface="Poppins"/>
                  <a:sym typeface="Poppins"/>
                </a:rPr>
                <a:t>Add thyme to the soup.</a:t>
              </a:r>
              <a:endParaRPr sz="6400" b="1" i="0" u="none" strike="noStrike" cap="none">
                <a:solidFill>
                  <a:schemeClr val="accent1"/>
                </a:solidFill>
                <a:latin typeface="Poppins"/>
                <a:ea typeface="Poppins"/>
                <a:cs typeface="Poppins"/>
                <a:sym typeface="Poppins"/>
              </a:endParaRPr>
            </a:p>
          </p:txBody>
        </p:sp>
      </p:grpSp>
      <p:sp>
        <p:nvSpPr>
          <p:cNvPr id="92" name="Google Shape;92;p9"/>
          <p:cNvSpPr/>
          <p:nvPr/>
        </p:nvSpPr>
        <p:spPr>
          <a:xfrm>
            <a:off x="8947723" y="4759630"/>
            <a:ext cx="353400" cy="3741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3" name="Google Shape;93;p9"/>
          <p:cNvSpPr/>
          <p:nvPr/>
        </p:nvSpPr>
        <p:spPr>
          <a:xfrm>
            <a:off x="15212028" y="4759630"/>
            <a:ext cx="353400" cy="3741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94" name="Google Shape;94;p9"/>
          <p:cNvCxnSpPr/>
          <p:nvPr/>
        </p:nvCxnSpPr>
        <p:spPr>
          <a:xfrm>
            <a:off x="8832872" y="4604657"/>
            <a:ext cx="654300" cy="7800"/>
          </a:xfrm>
          <a:prstGeom prst="straightConnector1">
            <a:avLst/>
          </a:prstGeom>
          <a:noFill/>
          <a:ln w="76200" cap="flat" cmpd="sng">
            <a:solidFill>
              <a:schemeClr val="accent4"/>
            </a:solidFill>
            <a:prstDash val="solid"/>
            <a:round/>
            <a:headEnd type="none" w="sm" len="sm"/>
            <a:tailEnd type="none" w="sm" len="sm"/>
          </a:ln>
        </p:spPr>
      </p:cxnSp>
      <p:cxnSp>
        <p:nvCxnSpPr>
          <p:cNvPr id="95" name="Google Shape;95;p9"/>
          <p:cNvCxnSpPr/>
          <p:nvPr/>
        </p:nvCxnSpPr>
        <p:spPr>
          <a:xfrm>
            <a:off x="15061662" y="4604657"/>
            <a:ext cx="654300" cy="7800"/>
          </a:xfrm>
          <a:prstGeom prst="straightConnector1">
            <a:avLst/>
          </a:prstGeom>
          <a:noFill/>
          <a:ln w="76200" cap="flat" cmpd="sng">
            <a:solidFill>
              <a:schemeClr val="accent4"/>
            </a:solidFill>
            <a:prstDash val="solid"/>
            <a:round/>
            <a:headEnd type="none" w="sm" len="sm"/>
            <a:tailEnd type="none" w="sm" len="sm"/>
          </a:ln>
        </p:spPr>
      </p:cxnSp>
      <p:sp>
        <p:nvSpPr>
          <p:cNvPr id="96" name="Google Shape;96;p9"/>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Read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sp>
        <p:nvSpPr>
          <p:cNvPr id="97" name="Google Shape;97;p9"/>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1400" b="0" i="0" u="none" strike="noStrike" cap="none">
              <a:solidFill>
                <a:srgbClr val="000000"/>
              </a:solidFill>
              <a:latin typeface="Arial"/>
              <a:ea typeface="Arial"/>
              <a:cs typeface="Arial"/>
              <a:sym typeface="Arial"/>
            </a:endParaRPr>
          </a:p>
        </p:txBody>
      </p:sp>
      <p:sp>
        <p:nvSpPr>
          <p:cNvPr id="98" name="Google Shape;98;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9" name="Google Shape;99;p9"/>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100" name="Google Shape;100;p9"/>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01" name="Google Shape;101;p9"/>
          <p:cNvPicPr preferRelativeResize="0"/>
          <p:nvPr/>
        </p:nvPicPr>
        <p:blipFill rotWithShape="1">
          <a:blip r:embed="rId5">
            <a:alphaModFix/>
          </a:blip>
          <a:srcRect/>
          <a:stretch/>
        </p:blipFill>
        <p:spPr>
          <a:xfrm>
            <a:off x="15725025" y="9258425"/>
            <a:ext cx="2484574" cy="179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cBhvr additive="base">
                                        <p:cTn id="12" dur="1000"/>
                                        <p:tgtEl>
                                          <p:spTgt spid="83"/>
                                        </p:tgtEl>
                                        <p:attrNameLst>
                                          <p:attrName>ppt_w</p:attrName>
                                        </p:attrNameLst>
                                      </p:cBhvr>
                                      <p:tavLst>
                                        <p:tav tm="0">
                                          <p:val>
                                            <p:strVal val="0"/>
                                          </p:val>
                                        </p:tav>
                                        <p:tav tm="100000">
                                          <p:val>
                                            <p:strVal val="#ppt_w"/>
                                          </p:val>
                                        </p:tav>
                                      </p:tavLst>
                                    </p:anim>
                                    <p:anim calcmode="lin" valueType="num">
                                      <p:cBhvr additive="base">
                                        <p:cTn id="13" dur="1000"/>
                                        <p:tgtEl>
                                          <p:spTgt spid="83"/>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86"/>
                                        </p:tgtEl>
                                        <p:attrNameLst>
                                          <p:attrName>style.visibility</p:attrName>
                                        </p:attrNameLst>
                                      </p:cBhvr>
                                      <p:to>
                                        <p:strVal val="visible"/>
                                      </p:to>
                                    </p:set>
                                    <p:anim calcmode="lin" valueType="num">
                                      <p:cBhvr additive="base">
                                        <p:cTn id="24" dur="1000"/>
                                        <p:tgtEl>
                                          <p:spTgt spid="86"/>
                                        </p:tgtEl>
                                        <p:attrNameLst>
                                          <p:attrName>ppt_w</p:attrName>
                                        </p:attrNameLst>
                                      </p:cBhvr>
                                      <p:tavLst>
                                        <p:tav tm="0">
                                          <p:val>
                                            <p:strVal val="0"/>
                                          </p:val>
                                        </p:tav>
                                        <p:tav tm="100000">
                                          <p:val>
                                            <p:strVal val="#ppt_w"/>
                                          </p:val>
                                        </p:tav>
                                      </p:tavLst>
                                    </p:anim>
                                    <p:anim calcmode="lin" valueType="num">
                                      <p:cBhvr additive="base">
                                        <p:cTn id="25" dur="1000"/>
                                        <p:tgtEl>
                                          <p:spTgt spid="86"/>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9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1000"/>
                                        <p:tgtEl>
                                          <p:spTgt spid="89"/>
                                        </p:tgtEl>
                                        <p:attrNameLst>
                                          <p:attrName>ppt_w</p:attrName>
                                        </p:attrNameLst>
                                      </p:cBhvr>
                                      <p:tavLst>
                                        <p:tav tm="0">
                                          <p:val>
                                            <p:strVal val="0"/>
                                          </p:val>
                                        </p:tav>
                                        <p:tav tm="100000">
                                          <p:val>
                                            <p:strVal val="#ppt_w"/>
                                          </p:val>
                                        </p:tav>
                                      </p:tavLst>
                                    </p:anim>
                                    <p:anim calcmode="lin" valueType="num">
                                      <p:cBhvr additive="base">
                                        <p:cTn id="37" dur="1000"/>
                                        <p:tgtEl>
                                          <p:spTgt spid="8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p10"/>
          <p:cNvSpPr txBox="1"/>
          <p:nvPr/>
        </p:nvSpPr>
        <p:spPr>
          <a:xfrm>
            <a:off x="7363007" y="3293003"/>
            <a:ext cx="13231500" cy="58392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1400" b="1" i="0" u="none" strike="noStrike" cap="none" dirty="0">
                <a:solidFill>
                  <a:schemeClr val="accent1"/>
                </a:solidFill>
                <a:latin typeface="Poppins"/>
                <a:ea typeface="Poppins"/>
                <a:cs typeface="Poppins"/>
                <a:sym typeface="Poppins"/>
              </a:rPr>
              <a:t>thyme			 rhyme</a:t>
            </a:r>
            <a:endParaRPr sz="114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1400" b="1" i="0" u="none" strike="noStrike" cap="none" dirty="0">
                <a:solidFill>
                  <a:schemeClr val="accent1"/>
                </a:solidFill>
                <a:latin typeface="Poppins"/>
                <a:ea typeface="Poppins"/>
                <a:cs typeface="Poppins"/>
                <a:sym typeface="Poppins"/>
              </a:rPr>
              <a:t>style			       type</a:t>
            </a:r>
            <a:endParaRPr sz="114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7700" b="1" i="0" u="none" strike="noStrike" cap="none" dirty="0">
              <a:solidFill>
                <a:schemeClr val="accent1"/>
              </a:solidFill>
              <a:highlight>
                <a:srgbClr val="FFFFFF"/>
              </a:highlight>
              <a:latin typeface="Poppins"/>
              <a:ea typeface="Poppins"/>
              <a:cs typeface="Poppins"/>
              <a:sym typeface="Poppins"/>
            </a:endParaRPr>
          </a:p>
        </p:txBody>
      </p:sp>
      <p:sp>
        <p:nvSpPr>
          <p:cNvPr id="108" name="Google Shape;108;p10"/>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Decode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sp>
        <p:nvSpPr>
          <p:cNvPr id="109" name="Google Shape;109;p10"/>
          <p:cNvSpPr txBox="1"/>
          <p:nvPr/>
        </p:nvSpPr>
        <p:spPr>
          <a:xfrm>
            <a:off x="610316" y="5971887"/>
            <a:ext cx="5806200" cy="3731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pic>
        <p:nvPicPr>
          <p:cNvPr id="110" name="Google Shape;110;p10"/>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11" name="Google Shape;111;p10"/>
          <p:cNvPicPr preferRelativeResize="0"/>
          <p:nvPr/>
        </p:nvPicPr>
        <p:blipFill rotWithShape="1">
          <a:blip r:embed="rId4">
            <a:alphaModFix/>
          </a:blip>
          <a:srcRect/>
          <a:stretch/>
        </p:blipFill>
        <p:spPr>
          <a:xfrm>
            <a:off x="619374" y="3236875"/>
            <a:ext cx="3224603" cy="233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1000"/>
                                        <p:tgtEl>
                                          <p:spTgt spid="107"/>
                                        </p:tgtEl>
                                        <p:attrNameLst>
                                          <p:attrName>ppt_w</p:attrName>
                                        </p:attrNameLst>
                                      </p:cBhvr>
                                      <p:tavLst>
                                        <p:tav tm="0">
                                          <p:val>
                                            <p:strVal val="0"/>
                                          </p:val>
                                        </p:tav>
                                        <p:tav tm="100000">
                                          <p:val>
                                            <p:strVal val="#ppt_w"/>
                                          </p:val>
                                        </p:tav>
                                      </p:tavLst>
                                    </p:anim>
                                    <p:anim calcmode="lin" valueType="num">
                                      <p:cBhvr additive="base">
                                        <p:cTn id="8" dur="1000"/>
                                        <p:tgtEl>
                                          <p:spTgt spid="10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pic>
        <p:nvPicPr>
          <p:cNvPr id="117" name="Google Shape;117;p11"/>
          <p:cNvPicPr preferRelativeResize="0"/>
          <p:nvPr/>
        </p:nvPicPr>
        <p:blipFill rotWithShape="1">
          <a:blip r:embed="rId3">
            <a:alphaModFix/>
          </a:blip>
          <a:srcRect/>
          <a:stretch/>
        </p:blipFill>
        <p:spPr>
          <a:xfrm>
            <a:off x="7284769" y="3857601"/>
            <a:ext cx="4137702" cy="3139188"/>
          </a:xfrm>
          <a:prstGeom prst="rect">
            <a:avLst/>
          </a:prstGeom>
          <a:noFill/>
          <a:ln>
            <a:noFill/>
          </a:ln>
        </p:spPr>
      </p:pic>
      <p:pic>
        <p:nvPicPr>
          <p:cNvPr id="118" name="Google Shape;118;p11"/>
          <p:cNvPicPr preferRelativeResize="0"/>
          <p:nvPr/>
        </p:nvPicPr>
        <p:blipFill rotWithShape="1">
          <a:blip r:embed="rId4">
            <a:alphaModFix/>
          </a:blip>
          <a:srcRect/>
          <a:stretch/>
        </p:blipFill>
        <p:spPr>
          <a:xfrm>
            <a:off x="10370441" y="3870049"/>
            <a:ext cx="4137702" cy="4158602"/>
          </a:xfrm>
          <a:prstGeom prst="rect">
            <a:avLst/>
          </a:prstGeom>
          <a:noFill/>
          <a:ln>
            <a:noFill/>
          </a:ln>
        </p:spPr>
      </p:pic>
      <p:pic>
        <p:nvPicPr>
          <p:cNvPr id="119" name="Google Shape;119;p11"/>
          <p:cNvPicPr preferRelativeResize="0"/>
          <p:nvPr/>
        </p:nvPicPr>
        <p:blipFill rotWithShape="1">
          <a:blip r:embed="rId5">
            <a:alphaModFix/>
          </a:blip>
          <a:srcRect/>
          <a:stretch/>
        </p:blipFill>
        <p:spPr>
          <a:xfrm>
            <a:off x="13503186" y="3870049"/>
            <a:ext cx="4137702" cy="4158602"/>
          </a:xfrm>
          <a:prstGeom prst="rect">
            <a:avLst/>
          </a:prstGeom>
          <a:noFill/>
          <a:ln>
            <a:noFill/>
          </a:ln>
        </p:spPr>
      </p:pic>
      <p:pic>
        <p:nvPicPr>
          <p:cNvPr id="120" name="Google Shape;120;p11"/>
          <p:cNvPicPr preferRelativeResize="0"/>
          <p:nvPr/>
        </p:nvPicPr>
        <p:blipFill rotWithShape="1">
          <a:blip r:embed="rId6">
            <a:alphaModFix/>
          </a:blip>
          <a:srcRect/>
          <a:stretch/>
        </p:blipFill>
        <p:spPr>
          <a:xfrm>
            <a:off x="16585181" y="3876565"/>
            <a:ext cx="3085676" cy="3101266"/>
          </a:xfrm>
          <a:prstGeom prst="rect">
            <a:avLst/>
          </a:prstGeom>
          <a:noFill/>
          <a:ln>
            <a:noFill/>
          </a:ln>
        </p:spPr>
      </p:pic>
      <p:sp>
        <p:nvSpPr>
          <p:cNvPr id="121" name="Google Shape;121;p11"/>
          <p:cNvSpPr txBox="1"/>
          <p:nvPr/>
        </p:nvSpPr>
        <p:spPr>
          <a:xfrm>
            <a:off x="7356274" y="3679360"/>
            <a:ext cx="3085200" cy="26148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8700" b="1" i="0" u="none" strike="noStrike" cap="none">
                <a:solidFill>
                  <a:schemeClr val="lt1"/>
                </a:solidFill>
                <a:latin typeface="Poppins"/>
                <a:ea typeface="Poppins"/>
                <a:cs typeface="Poppins"/>
                <a:sym typeface="Poppins"/>
              </a:rPr>
              <a:t>t</a:t>
            </a:r>
            <a:endParaRPr sz="18700" b="1" i="0" u="none" strike="noStrike" cap="none">
              <a:solidFill>
                <a:srgbClr val="000000"/>
              </a:solidFill>
              <a:latin typeface="Poppins"/>
              <a:ea typeface="Poppins"/>
              <a:cs typeface="Poppins"/>
              <a:sym typeface="Poppins"/>
            </a:endParaRPr>
          </a:p>
        </p:txBody>
      </p:sp>
      <p:sp>
        <p:nvSpPr>
          <p:cNvPr id="122" name="Google Shape;122;p11"/>
          <p:cNvSpPr txBox="1"/>
          <p:nvPr/>
        </p:nvSpPr>
        <p:spPr>
          <a:xfrm>
            <a:off x="16866297" y="3679360"/>
            <a:ext cx="3085200" cy="26148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8700" b="1" i="0" u="none" strike="noStrike" cap="none">
                <a:solidFill>
                  <a:schemeClr val="lt1"/>
                </a:solidFill>
                <a:latin typeface="Poppins"/>
                <a:ea typeface="Poppins"/>
                <a:cs typeface="Poppins"/>
                <a:sym typeface="Poppins"/>
              </a:rPr>
              <a:t>e</a:t>
            </a:r>
            <a:endParaRPr sz="18700" b="1" i="0" u="none" strike="noStrike" cap="none">
              <a:solidFill>
                <a:srgbClr val="000000"/>
              </a:solidFill>
              <a:latin typeface="Poppins"/>
              <a:ea typeface="Poppins"/>
              <a:cs typeface="Poppins"/>
              <a:sym typeface="Poppins"/>
            </a:endParaRPr>
          </a:p>
        </p:txBody>
      </p:sp>
      <p:sp>
        <p:nvSpPr>
          <p:cNvPr id="123" name="Google Shape;123;p11"/>
          <p:cNvSpPr txBox="1"/>
          <p:nvPr/>
        </p:nvSpPr>
        <p:spPr>
          <a:xfrm>
            <a:off x="13825615" y="3679360"/>
            <a:ext cx="3085200" cy="26148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8700" b="1" i="0" u="none" strike="noStrike" cap="none">
                <a:solidFill>
                  <a:schemeClr val="lt1"/>
                </a:solidFill>
                <a:latin typeface="Poppins"/>
                <a:ea typeface="Poppins"/>
                <a:cs typeface="Poppins"/>
                <a:sym typeface="Poppins"/>
              </a:rPr>
              <a:t>p</a:t>
            </a:r>
            <a:endParaRPr sz="18700" b="1" i="0" u="none" strike="noStrike" cap="none">
              <a:solidFill>
                <a:srgbClr val="000000"/>
              </a:solidFill>
              <a:latin typeface="Poppins"/>
              <a:ea typeface="Poppins"/>
              <a:cs typeface="Poppins"/>
              <a:sym typeface="Poppins"/>
            </a:endParaRPr>
          </a:p>
        </p:txBody>
      </p:sp>
      <p:sp>
        <p:nvSpPr>
          <p:cNvPr id="124" name="Google Shape;124;p11"/>
          <p:cNvSpPr txBox="1"/>
          <p:nvPr/>
        </p:nvSpPr>
        <p:spPr>
          <a:xfrm>
            <a:off x="10739967" y="3679360"/>
            <a:ext cx="3085200" cy="26148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8700" b="1" i="0" u="none" strike="noStrike" cap="none">
                <a:solidFill>
                  <a:schemeClr val="lt1"/>
                </a:solidFill>
                <a:latin typeface="Poppins"/>
                <a:ea typeface="Poppins"/>
                <a:cs typeface="Poppins"/>
                <a:sym typeface="Poppins"/>
              </a:rPr>
              <a:t>y</a:t>
            </a:r>
            <a:endParaRPr sz="18700" b="1" i="0" u="none" strike="noStrike" cap="none">
              <a:solidFill>
                <a:srgbClr val="000000"/>
              </a:solidFill>
              <a:latin typeface="Poppins"/>
              <a:ea typeface="Poppins"/>
              <a:cs typeface="Poppins"/>
              <a:sym typeface="Poppins"/>
            </a:endParaRPr>
          </a:p>
        </p:txBody>
      </p:sp>
      <p:sp>
        <p:nvSpPr>
          <p:cNvPr id="125" name="Google Shape;125;p11"/>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sp>
        <p:nvSpPr>
          <p:cNvPr id="126" name="Google Shape;126;p11"/>
          <p:cNvSpPr txBox="1"/>
          <p:nvPr/>
        </p:nvSpPr>
        <p:spPr>
          <a:xfrm>
            <a:off x="610316" y="6152789"/>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27" name="Google Shape;127;p11"/>
          <p:cNvPicPr preferRelativeResize="0"/>
          <p:nvPr/>
        </p:nvPicPr>
        <p:blipFill rotWithShape="1">
          <a:blip r:embed="rId7">
            <a:alphaModFix/>
          </a:blip>
          <a:srcRect/>
          <a:stretch/>
        </p:blipFill>
        <p:spPr>
          <a:xfrm>
            <a:off x="18281858" y="549800"/>
            <a:ext cx="669700" cy="1285901"/>
          </a:xfrm>
          <a:prstGeom prst="rect">
            <a:avLst/>
          </a:prstGeom>
          <a:noFill/>
          <a:ln>
            <a:noFill/>
          </a:ln>
        </p:spPr>
      </p:pic>
      <p:pic>
        <p:nvPicPr>
          <p:cNvPr id="128" name="Google Shape;128;p11"/>
          <p:cNvPicPr preferRelativeResize="0"/>
          <p:nvPr/>
        </p:nvPicPr>
        <p:blipFill rotWithShape="1">
          <a:blip r:embed="rId8">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1"/>
                                        <p:tgtEl>
                                          <p:spTgt spid="118"/>
                                        </p:tgtEl>
                                      </p:cBhvr>
                                    </p:animEffect>
                                  </p:childTnLst>
                                </p:cTn>
                              </p:par>
                              <p:par>
                                <p:cTn id="13" presetID="10" presetClass="entr" presetSubtype="0" fill="hold" nodeType="with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fade">
                                      <p:cBhvr>
                                        <p:cTn id="15" dur="1"/>
                                        <p:tgtEl>
                                          <p:spTgt spid="1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9"/>
                                        </p:tgtEl>
                                        <p:attrNameLst>
                                          <p:attrName>style.visibility</p:attrName>
                                        </p:attrNameLst>
                                      </p:cBhvr>
                                      <p:to>
                                        <p:strVal val="visible"/>
                                      </p:to>
                                    </p:set>
                                    <p:animEffect transition="in" filter="fade">
                                      <p:cBhvr>
                                        <p:cTn id="20" dur="1"/>
                                        <p:tgtEl>
                                          <p:spTgt spid="119"/>
                                        </p:tgtEl>
                                      </p:cBhvr>
                                    </p:animEffect>
                                  </p:childTnLst>
                                </p:cTn>
                              </p:par>
                              <p:par>
                                <p:cTn id="21" presetID="10" presetClass="entr" presetSubtype="0" fill="hold" nodeType="withEffect">
                                  <p:stCondLst>
                                    <p:cond delay="0"/>
                                  </p:stCondLst>
                                  <p:childTnLst>
                                    <p:set>
                                      <p:cBhvr>
                                        <p:cTn id="22" dur="1" fill="hold">
                                          <p:stCondLst>
                                            <p:cond delay="0"/>
                                          </p:stCondLst>
                                        </p:cTn>
                                        <p:tgtEl>
                                          <p:spTgt spid="123"/>
                                        </p:tgtEl>
                                        <p:attrNameLst>
                                          <p:attrName>style.visibility</p:attrName>
                                        </p:attrNameLst>
                                      </p:cBhvr>
                                      <p:to>
                                        <p:strVal val="visible"/>
                                      </p:to>
                                    </p:set>
                                    <p:animEffect transition="in" filter="fade">
                                      <p:cBhvr>
                                        <p:cTn id="23" dur="1"/>
                                        <p:tgtEl>
                                          <p:spTgt spid="1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fade">
                                      <p:cBhvr>
                                        <p:cTn id="28" dur="1"/>
                                        <p:tgtEl>
                                          <p:spTgt spid="120"/>
                                        </p:tgtEl>
                                      </p:cBhvr>
                                    </p:animEffect>
                                  </p:childTnLst>
                                </p:cTn>
                              </p:par>
                              <p:par>
                                <p:cTn id="29" presetID="10" presetClass="entr" presetSubtype="0" fill="hold" nodeType="withEffect">
                                  <p:stCondLst>
                                    <p:cond delay="0"/>
                                  </p:stCondLst>
                                  <p:childTnLst>
                                    <p:set>
                                      <p:cBhvr>
                                        <p:cTn id="30" dur="1" fill="hold">
                                          <p:stCondLst>
                                            <p:cond delay="0"/>
                                          </p:stCondLst>
                                        </p:cTn>
                                        <p:tgtEl>
                                          <p:spTgt spid="122"/>
                                        </p:tgtEl>
                                        <p:attrNameLst>
                                          <p:attrName>style.visibility</p:attrName>
                                        </p:attrNameLst>
                                      </p:cBhvr>
                                      <p:to>
                                        <p:strVal val="visible"/>
                                      </p:to>
                                    </p:set>
                                    <p:animEffect transition="in" filter="fade">
                                      <p:cBhvr>
                                        <p:cTn id="31" dur="1"/>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pic>
        <p:nvPicPr>
          <p:cNvPr id="134" name="Google Shape;134;p12"/>
          <p:cNvPicPr preferRelativeResize="0"/>
          <p:nvPr/>
        </p:nvPicPr>
        <p:blipFill rotWithShape="1">
          <a:blip r:embed="rId3">
            <a:alphaModFix/>
          </a:blip>
          <a:srcRect/>
          <a:stretch/>
        </p:blipFill>
        <p:spPr>
          <a:xfrm>
            <a:off x="7294875" y="4458899"/>
            <a:ext cx="3272366" cy="2499113"/>
          </a:xfrm>
          <a:prstGeom prst="rect">
            <a:avLst/>
          </a:prstGeom>
          <a:noFill/>
          <a:ln>
            <a:noFill/>
          </a:ln>
        </p:spPr>
      </p:pic>
      <p:pic>
        <p:nvPicPr>
          <p:cNvPr id="135" name="Google Shape;135;p12"/>
          <p:cNvPicPr preferRelativeResize="0"/>
          <p:nvPr/>
        </p:nvPicPr>
        <p:blipFill rotWithShape="1">
          <a:blip r:embed="rId4">
            <a:alphaModFix/>
          </a:blip>
          <a:srcRect/>
          <a:stretch/>
        </p:blipFill>
        <p:spPr>
          <a:xfrm>
            <a:off x="9748775" y="4458921"/>
            <a:ext cx="3272366" cy="3310669"/>
          </a:xfrm>
          <a:prstGeom prst="rect">
            <a:avLst/>
          </a:prstGeom>
          <a:noFill/>
          <a:ln>
            <a:noFill/>
          </a:ln>
        </p:spPr>
      </p:pic>
      <p:pic>
        <p:nvPicPr>
          <p:cNvPr id="136" name="Google Shape;136;p12"/>
          <p:cNvPicPr preferRelativeResize="0"/>
          <p:nvPr/>
        </p:nvPicPr>
        <p:blipFill rotWithShape="1">
          <a:blip r:embed="rId5">
            <a:alphaModFix/>
          </a:blip>
          <a:srcRect/>
          <a:stretch/>
        </p:blipFill>
        <p:spPr>
          <a:xfrm>
            <a:off x="12234999" y="4458921"/>
            <a:ext cx="3272366" cy="3310669"/>
          </a:xfrm>
          <a:prstGeom prst="rect">
            <a:avLst/>
          </a:prstGeom>
          <a:noFill/>
          <a:ln>
            <a:noFill/>
          </a:ln>
        </p:spPr>
      </p:pic>
      <p:sp>
        <p:nvSpPr>
          <p:cNvPr id="137" name="Google Shape;137;p12"/>
          <p:cNvSpPr txBox="1"/>
          <p:nvPr/>
        </p:nvSpPr>
        <p:spPr>
          <a:xfrm>
            <a:off x="7550892" y="4181548"/>
            <a:ext cx="1856100" cy="14469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500" b="1" i="0" u="none" strike="noStrike" cap="none">
                <a:solidFill>
                  <a:schemeClr val="lt1"/>
                </a:solidFill>
                <a:latin typeface="Poppins"/>
                <a:ea typeface="Poppins"/>
                <a:cs typeface="Poppins"/>
                <a:sym typeface="Poppins"/>
              </a:rPr>
              <a:t>s</a:t>
            </a:r>
            <a:endParaRPr sz="14500" b="1" i="0" u="none" strike="noStrike" cap="none">
              <a:solidFill>
                <a:srgbClr val="000000"/>
              </a:solidFill>
              <a:latin typeface="Poppins"/>
              <a:ea typeface="Poppins"/>
              <a:cs typeface="Poppins"/>
              <a:sym typeface="Poppins"/>
            </a:endParaRPr>
          </a:p>
        </p:txBody>
      </p:sp>
      <p:pic>
        <p:nvPicPr>
          <p:cNvPr id="138" name="Google Shape;138;p12"/>
          <p:cNvPicPr preferRelativeResize="0"/>
          <p:nvPr/>
        </p:nvPicPr>
        <p:blipFill rotWithShape="1">
          <a:blip r:embed="rId6">
            <a:alphaModFix/>
          </a:blip>
          <a:srcRect/>
          <a:stretch/>
        </p:blipFill>
        <p:spPr>
          <a:xfrm>
            <a:off x="14742772" y="4458921"/>
            <a:ext cx="3272366" cy="2499136"/>
          </a:xfrm>
          <a:prstGeom prst="rect">
            <a:avLst/>
          </a:prstGeom>
          <a:noFill/>
          <a:ln>
            <a:noFill/>
          </a:ln>
        </p:spPr>
      </p:pic>
      <p:pic>
        <p:nvPicPr>
          <p:cNvPr id="139" name="Google Shape;139;p12"/>
          <p:cNvPicPr preferRelativeResize="0"/>
          <p:nvPr/>
        </p:nvPicPr>
        <p:blipFill rotWithShape="1">
          <a:blip r:embed="rId3">
            <a:alphaModFix/>
          </a:blip>
          <a:srcRect/>
          <a:stretch/>
        </p:blipFill>
        <p:spPr>
          <a:xfrm rot="5400000">
            <a:off x="16745880" y="4867106"/>
            <a:ext cx="3381878" cy="2523354"/>
          </a:xfrm>
          <a:prstGeom prst="rect">
            <a:avLst/>
          </a:prstGeom>
          <a:noFill/>
          <a:ln>
            <a:noFill/>
          </a:ln>
        </p:spPr>
      </p:pic>
      <p:sp>
        <p:nvSpPr>
          <p:cNvPr id="140" name="Google Shape;140;p12"/>
          <p:cNvSpPr txBox="1"/>
          <p:nvPr/>
        </p:nvSpPr>
        <p:spPr>
          <a:xfrm>
            <a:off x="10312943" y="4303486"/>
            <a:ext cx="1856100" cy="14469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500" b="1" i="0" u="none" strike="noStrike" cap="none">
                <a:solidFill>
                  <a:schemeClr val="lt1"/>
                </a:solidFill>
                <a:latin typeface="Poppins"/>
                <a:ea typeface="Poppins"/>
                <a:cs typeface="Poppins"/>
                <a:sym typeface="Poppins"/>
              </a:rPr>
              <a:t>t</a:t>
            </a:r>
            <a:endParaRPr sz="14500" b="1" i="0" u="none" strike="noStrike" cap="none">
              <a:solidFill>
                <a:srgbClr val="000000"/>
              </a:solidFill>
              <a:latin typeface="Poppins"/>
              <a:ea typeface="Poppins"/>
              <a:cs typeface="Poppins"/>
              <a:sym typeface="Poppins"/>
            </a:endParaRPr>
          </a:p>
        </p:txBody>
      </p:sp>
      <p:sp>
        <p:nvSpPr>
          <p:cNvPr id="141" name="Google Shape;141;p12"/>
          <p:cNvSpPr txBox="1"/>
          <p:nvPr/>
        </p:nvSpPr>
        <p:spPr>
          <a:xfrm>
            <a:off x="12786340" y="4303486"/>
            <a:ext cx="1856100" cy="14469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500" b="1" i="0" u="none" strike="noStrike" cap="none">
                <a:solidFill>
                  <a:schemeClr val="lt1"/>
                </a:solidFill>
                <a:latin typeface="Poppins"/>
                <a:ea typeface="Poppins"/>
                <a:cs typeface="Poppins"/>
                <a:sym typeface="Poppins"/>
              </a:rPr>
              <a:t>y</a:t>
            </a:r>
            <a:endParaRPr sz="14500" b="1" i="0" u="none" strike="noStrike" cap="none">
              <a:solidFill>
                <a:srgbClr val="000000"/>
              </a:solidFill>
              <a:latin typeface="Poppins"/>
              <a:ea typeface="Poppins"/>
              <a:cs typeface="Poppins"/>
              <a:sym typeface="Poppins"/>
            </a:endParaRPr>
          </a:p>
        </p:txBody>
      </p:sp>
      <p:sp>
        <p:nvSpPr>
          <p:cNvPr id="142" name="Google Shape;142;p12"/>
          <p:cNvSpPr txBox="1"/>
          <p:nvPr/>
        </p:nvSpPr>
        <p:spPr>
          <a:xfrm>
            <a:off x="15259739" y="4303486"/>
            <a:ext cx="1856100" cy="14469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500" b="1" i="0" u="none" strike="noStrike" cap="none">
                <a:solidFill>
                  <a:schemeClr val="lt1"/>
                </a:solidFill>
                <a:latin typeface="Poppins"/>
                <a:ea typeface="Poppins"/>
                <a:cs typeface="Poppins"/>
                <a:sym typeface="Poppins"/>
              </a:rPr>
              <a:t>l</a:t>
            </a:r>
            <a:endParaRPr sz="14500" b="1" i="0" u="none" strike="noStrike" cap="none">
              <a:solidFill>
                <a:srgbClr val="000000"/>
              </a:solidFill>
              <a:latin typeface="Poppins"/>
              <a:ea typeface="Poppins"/>
              <a:cs typeface="Poppins"/>
              <a:sym typeface="Poppins"/>
            </a:endParaRPr>
          </a:p>
        </p:txBody>
      </p:sp>
      <p:sp>
        <p:nvSpPr>
          <p:cNvPr id="143" name="Google Shape;143;p12"/>
          <p:cNvSpPr txBox="1"/>
          <p:nvPr/>
        </p:nvSpPr>
        <p:spPr>
          <a:xfrm>
            <a:off x="17733085" y="4303486"/>
            <a:ext cx="1856100" cy="14469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4500" b="1" i="0" u="none" strike="noStrike" cap="none">
                <a:solidFill>
                  <a:schemeClr val="lt1"/>
                </a:solidFill>
                <a:latin typeface="Poppins"/>
                <a:ea typeface="Poppins"/>
                <a:cs typeface="Poppins"/>
                <a:sym typeface="Poppins"/>
              </a:rPr>
              <a:t>e</a:t>
            </a:r>
            <a:endParaRPr sz="14500" b="1" i="0" u="none" strike="noStrike" cap="none">
              <a:solidFill>
                <a:srgbClr val="000000"/>
              </a:solidFill>
              <a:latin typeface="Poppins"/>
              <a:ea typeface="Poppins"/>
              <a:cs typeface="Poppins"/>
              <a:sym typeface="Poppins"/>
            </a:endParaRPr>
          </a:p>
        </p:txBody>
      </p:sp>
      <p:sp>
        <p:nvSpPr>
          <p:cNvPr id="144" name="Google Shape;144;p1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pic>
        <p:nvPicPr>
          <p:cNvPr id="145" name="Google Shape;145;p12"/>
          <p:cNvPicPr preferRelativeResize="0"/>
          <p:nvPr/>
        </p:nvPicPr>
        <p:blipFill rotWithShape="1">
          <a:blip r:embed="rId7">
            <a:alphaModFix/>
          </a:blip>
          <a:srcRect/>
          <a:stretch/>
        </p:blipFill>
        <p:spPr>
          <a:xfrm>
            <a:off x="18281858" y="549800"/>
            <a:ext cx="669700" cy="1285901"/>
          </a:xfrm>
          <a:prstGeom prst="rect">
            <a:avLst/>
          </a:prstGeom>
          <a:noFill/>
          <a:ln>
            <a:noFill/>
          </a:ln>
        </p:spPr>
      </p:pic>
      <p:pic>
        <p:nvPicPr>
          <p:cNvPr id="146" name="Google Shape;146;p12"/>
          <p:cNvPicPr preferRelativeResize="0"/>
          <p:nvPr/>
        </p:nvPicPr>
        <p:blipFill rotWithShape="1">
          <a:blip r:embed="rId8">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
                                        <p:tgtEl>
                                          <p:spTgt spid="134"/>
                                        </p:tgtEl>
                                      </p:cBhvr>
                                    </p:animEffect>
                                  </p:childTnLst>
                                </p:cTn>
                              </p:par>
                              <p:par>
                                <p:cTn id="8" presetID="10" presetClass="entr" presetSubtype="0" fill="hold"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fade">
                                      <p:cBhvr>
                                        <p:cTn id="10" dur="1"/>
                                        <p:tgtEl>
                                          <p:spTgt spid="1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5"/>
                                        </p:tgtEl>
                                        <p:attrNameLst>
                                          <p:attrName>style.visibility</p:attrName>
                                        </p:attrNameLst>
                                      </p:cBhvr>
                                      <p:to>
                                        <p:strVal val="visible"/>
                                      </p:to>
                                    </p:set>
                                    <p:animEffect transition="in" filter="fade">
                                      <p:cBhvr>
                                        <p:cTn id="15" dur="1"/>
                                        <p:tgtEl>
                                          <p:spTgt spid="135"/>
                                        </p:tgtEl>
                                      </p:cBhvr>
                                    </p:animEffect>
                                  </p:childTnLst>
                                </p:cTn>
                              </p:par>
                              <p:par>
                                <p:cTn id="16" presetID="10" presetClass="entr" presetSubtype="0" fill="hold" nodeType="withEffect">
                                  <p:stCondLst>
                                    <p:cond delay="0"/>
                                  </p:stCondLst>
                                  <p:childTnLst>
                                    <p:set>
                                      <p:cBhvr>
                                        <p:cTn id="17" dur="1" fill="hold">
                                          <p:stCondLst>
                                            <p:cond delay="0"/>
                                          </p:stCondLst>
                                        </p:cTn>
                                        <p:tgtEl>
                                          <p:spTgt spid="140"/>
                                        </p:tgtEl>
                                        <p:attrNameLst>
                                          <p:attrName>style.visibility</p:attrName>
                                        </p:attrNameLst>
                                      </p:cBhvr>
                                      <p:to>
                                        <p:strVal val="visible"/>
                                      </p:to>
                                    </p:set>
                                    <p:animEffect transition="in" filter="fade">
                                      <p:cBhvr>
                                        <p:cTn id="18" dur="1"/>
                                        <p:tgtEl>
                                          <p:spTgt spid="1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6"/>
                                        </p:tgtEl>
                                        <p:attrNameLst>
                                          <p:attrName>style.visibility</p:attrName>
                                        </p:attrNameLst>
                                      </p:cBhvr>
                                      <p:to>
                                        <p:strVal val="visible"/>
                                      </p:to>
                                    </p:set>
                                    <p:animEffect transition="in" filter="fade">
                                      <p:cBhvr>
                                        <p:cTn id="23" dur="1"/>
                                        <p:tgtEl>
                                          <p:spTgt spid="136"/>
                                        </p:tgtEl>
                                      </p:cBhvr>
                                    </p:animEffect>
                                  </p:childTnLst>
                                </p:cTn>
                              </p:par>
                              <p:par>
                                <p:cTn id="24" presetID="10" presetClass="entr" presetSubtype="0" fill="hold" nodeType="withEffect">
                                  <p:stCondLst>
                                    <p:cond delay="0"/>
                                  </p:stCondLst>
                                  <p:childTnLst>
                                    <p:set>
                                      <p:cBhvr>
                                        <p:cTn id="25" dur="1" fill="hold">
                                          <p:stCondLst>
                                            <p:cond delay="0"/>
                                          </p:stCondLst>
                                        </p:cTn>
                                        <p:tgtEl>
                                          <p:spTgt spid="141"/>
                                        </p:tgtEl>
                                        <p:attrNameLst>
                                          <p:attrName>style.visibility</p:attrName>
                                        </p:attrNameLst>
                                      </p:cBhvr>
                                      <p:to>
                                        <p:strVal val="visible"/>
                                      </p:to>
                                    </p:set>
                                    <p:animEffect transition="in" filter="fade">
                                      <p:cBhvr>
                                        <p:cTn id="26" dur="1"/>
                                        <p:tgtEl>
                                          <p:spTgt spid="1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fade">
                                      <p:cBhvr>
                                        <p:cTn id="31" dur="1"/>
                                        <p:tgtEl>
                                          <p:spTgt spid="138"/>
                                        </p:tgtEl>
                                      </p:cBhvr>
                                    </p:animEffect>
                                  </p:childTnLst>
                                </p:cTn>
                              </p:par>
                              <p:par>
                                <p:cTn id="32" presetID="10" presetClass="entr" presetSubtype="0" fill="hold" nodeType="withEffect">
                                  <p:stCondLst>
                                    <p:cond delay="0"/>
                                  </p:stCondLst>
                                  <p:childTnLst>
                                    <p:set>
                                      <p:cBhvr>
                                        <p:cTn id="33" dur="1" fill="hold">
                                          <p:stCondLst>
                                            <p:cond delay="0"/>
                                          </p:stCondLst>
                                        </p:cTn>
                                        <p:tgtEl>
                                          <p:spTgt spid="142"/>
                                        </p:tgtEl>
                                        <p:attrNameLst>
                                          <p:attrName>style.visibility</p:attrName>
                                        </p:attrNameLst>
                                      </p:cBhvr>
                                      <p:to>
                                        <p:strVal val="visible"/>
                                      </p:to>
                                    </p:set>
                                    <p:animEffect transition="in" filter="fade">
                                      <p:cBhvr>
                                        <p:cTn id="34" dur="1"/>
                                        <p:tgtEl>
                                          <p:spTgt spid="14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1"/>
                                        <p:tgtEl>
                                          <p:spTgt spid="139"/>
                                        </p:tgtEl>
                                      </p:cBhvr>
                                    </p:animEffect>
                                  </p:childTnLst>
                                </p:cTn>
                              </p:par>
                              <p:par>
                                <p:cTn id="40" presetID="10" presetClass="entr" presetSubtype="0" fill="hold" nodeType="withEffect">
                                  <p:stCondLst>
                                    <p:cond delay="0"/>
                                  </p:stCondLst>
                                  <p:childTnLst>
                                    <p:set>
                                      <p:cBhvr>
                                        <p:cTn id="41" dur="1" fill="hold">
                                          <p:stCondLst>
                                            <p:cond delay="0"/>
                                          </p:stCondLst>
                                        </p:cTn>
                                        <p:tgtEl>
                                          <p:spTgt spid="143"/>
                                        </p:tgtEl>
                                        <p:attrNameLst>
                                          <p:attrName>style.visibility</p:attrName>
                                        </p:attrNameLst>
                                      </p:cBhvr>
                                      <p:to>
                                        <p:strVal val="visible"/>
                                      </p:to>
                                    </p:set>
                                    <p:animEffect transition="in" filter="fade">
                                      <p:cBhvr>
                                        <p:cTn id="42" dur="1"/>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grpSp>
        <p:nvGrpSpPr>
          <p:cNvPr id="152" name="Google Shape;152;p13"/>
          <p:cNvGrpSpPr/>
          <p:nvPr/>
        </p:nvGrpSpPr>
        <p:grpSpPr>
          <a:xfrm>
            <a:off x="9813121" y="4100679"/>
            <a:ext cx="5833157" cy="3109759"/>
            <a:chOff x="5784675" y="818500"/>
            <a:chExt cx="2737800" cy="1941900"/>
          </a:xfrm>
        </p:grpSpPr>
        <p:sp>
          <p:nvSpPr>
            <p:cNvPr id="153" name="Google Shape;153;p13"/>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4" name="Google Shape;154;p13"/>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9600" b="1" i="0" u="none" strike="noStrike" cap="none">
                  <a:solidFill>
                    <a:schemeClr val="accent2"/>
                  </a:solidFill>
                  <a:latin typeface="Poppins"/>
                  <a:ea typeface="Poppins"/>
                  <a:cs typeface="Poppins"/>
                  <a:sym typeface="Poppins"/>
                </a:rPr>
                <a:t>picture</a:t>
              </a:r>
              <a:endParaRPr sz="9600" b="1" i="0" u="none" strike="noStrike" cap="none">
                <a:solidFill>
                  <a:schemeClr val="accent2"/>
                </a:solidFill>
                <a:latin typeface="Poppins"/>
                <a:ea typeface="Poppins"/>
                <a:cs typeface="Poppins"/>
                <a:sym typeface="Poppins"/>
              </a:endParaRPr>
            </a:p>
          </p:txBody>
        </p:sp>
      </p:grpSp>
      <p:sp>
        <p:nvSpPr>
          <p:cNvPr id="155" name="Google Shape;155;p13"/>
          <p:cNvSpPr/>
          <p:nvPr/>
        </p:nvSpPr>
        <p:spPr>
          <a:xfrm>
            <a:off x="12433362" y="5028816"/>
            <a:ext cx="2615700" cy="12534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6" name="Google Shape;156;p13"/>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High </a:t>
            </a:r>
            <a:endParaRPr/>
          </a:p>
          <a:p>
            <a:pPr marL="0" lvl="0" indent="0" algn="l" rtl="0">
              <a:lnSpc>
                <a:spcPct val="100000"/>
              </a:lnSpc>
              <a:spcBef>
                <a:spcPts val="0"/>
              </a:spcBef>
              <a:spcAft>
                <a:spcPts val="0"/>
              </a:spcAft>
              <a:buSzPts val="7600"/>
              <a:buNone/>
            </a:pPr>
            <a:r>
              <a:rPr lang="en"/>
              <a:t>Frequency </a:t>
            </a:r>
            <a:endParaRPr/>
          </a:p>
          <a:p>
            <a:pPr marL="0" lvl="0" indent="0" algn="l" rtl="0">
              <a:lnSpc>
                <a:spcPct val="100000"/>
              </a:lnSpc>
              <a:spcBef>
                <a:spcPts val="0"/>
              </a:spcBef>
              <a:spcAft>
                <a:spcPts val="0"/>
              </a:spcAft>
              <a:buSzPts val="7600"/>
              <a:buNone/>
            </a:pPr>
            <a:r>
              <a:rPr lang="en"/>
              <a:t>Words</a:t>
            </a:r>
            <a:endParaRPr/>
          </a:p>
          <a:p>
            <a:pPr marL="0" lvl="0" indent="0" algn="l" rtl="0">
              <a:lnSpc>
                <a:spcPct val="100000"/>
              </a:lnSpc>
              <a:spcBef>
                <a:spcPts val="0"/>
              </a:spcBef>
              <a:spcAft>
                <a:spcPts val="0"/>
              </a:spcAft>
              <a:buSzPts val="7600"/>
              <a:buNone/>
            </a:pPr>
            <a:endParaRPr/>
          </a:p>
        </p:txBody>
      </p:sp>
      <p:sp>
        <p:nvSpPr>
          <p:cNvPr id="157" name="Google Shape;157;p13"/>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 </a:t>
            </a:r>
            <a:endParaRPr sz="1400" b="0"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1400" b="0" i="0" u="none" strike="noStrike" cap="none">
              <a:solidFill>
                <a:srgbClr val="000000"/>
              </a:solidFill>
              <a:latin typeface="Arial"/>
              <a:ea typeface="Arial"/>
              <a:cs typeface="Arial"/>
              <a:sym typeface="Arial"/>
            </a:endParaRPr>
          </a:p>
        </p:txBody>
      </p:sp>
      <p:sp>
        <p:nvSpPr>
          <p:cNvPr id="158" name="Google Shape;158;p13"/>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59" name="Google Shape;159;p13"/>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160" name="Google Shape;160;p13"/>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cBhvr additive="base">
                                        <p:cTn id="7" dur="1000"/>
                                        <p:tgtEl>
                                          <p:spTgt spid="152"/>
                                        </p:tgtEl>
                                        <p:attrNameLst>
                                          <p:attrName>ppt_w</p:attrName>
                                        </p:attrNameLst>
                                      </p:cBhvr>
                                      <p:tavLst>
                                        <p:tav tm="0">
                                          <p:val>
                                            <p:strVal val="0"/>
                                          </p:val>
                                        </p:tav>
                                        <p:tav tm="100000">
                                          <p:val>
                                            <p:strVal val="#ppt_w"/>
                                          </p:val>
                                        </p:tav>
                                      </p:tavLst>
                                    </p:anim>
                                    <p:anim calcmode="lin" valueType="num">
                                      <p:cBhvr additive="base">
                                        <p:cTn id="8" dur="1000"/>
                                        <p:tgtEl>
                                          <p:spTgt spid="15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
                                          </p:stCondLst>
                                        </p:cTn>
                                        <p:tgtEl>
                                          <p:spTgt spid="1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2517</Words>
  <Application>Microsoft Office PowerPoint</Application>
  <PresentationFormat>Custom</PresentationFormat>
  <Paragraphs>187</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Questrial</vt:lpstr>
      <vt:lpstr>Calibri</vt:lpstr>
      <vt:lpstr>Arial</vt:lpstr>
      <vt:lpstr>Poppins</vt:lpstr>
      <vt:lpstr>Poppins Black</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2024-07-24T20:15:45Z</dcterms:modified>
</cp:coreProperties>
</file>