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83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976"/>
        <p:guide pos="317"/>
        <p:guide orient="horz" pos="158"/>
        <p:guide orient="horz" pos="2454"/>
        <p:guide pos="8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 name="Google Shape;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i-e.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i-e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I-e is one way to make the long i sound. I-e can say long e, /e/ like p</a:t>
            </a:r>
            <a:r>
              <a:rPr lang="en" sz="1200" u="sng">
                <a:solidFill>
                  <a:schemeClr val="dk1"/>
                </a:solidFill>
                <a:latin typeface="Poppins"/>
                <a:ea typeface="Poppins"/>
                <a:cs typeface="Poppins"/>
                <a:sym typeface="Poppins"/>
              </a:rPr>
              <a:t>ie</a:t>
            </a:r>
            <a:r>
              <a:rPr lang="en" sz="1200">
                <a:solidFill>
                  <a:schemeClr val="dk1"/>
                </a:solidFill>
                <a:latin typeface="Poppins"/>
                <a:ea typeface="Poppins"/>
                <a:cs typeface="Poppins"/>
                <a:sym typeface="Poppins"/>
              </a:rPr>
              <a:t>ce and f</a:t>
            </a:r>
            <a:r>
              <a:rPr lang="en" sz="1200" u="sng">
                <a:solidFill>
                  <a:schemeClr val="dk1"/>
                </a:solidFill>
                <a:latin typeface="Poppins"/>
                <a:ea typeface="Poppins"/>
                <a:cs typeface="Poppins"/>
                <a:sym typeface="Poppins"/>
              </a:rPr>
              <a:t>ie</a:t>
            </a:r>
            <a:r>
              <a:rPr lang="en" sz="1200">
                <a:solidFill>
                  <a:schemeClr val="dk1"/>
                </a:solidFill>
                <a:latin typeface="Poppins"/>
                <a:ea typeface="Poppins"/>
                <a:cs typeface="Poppins"/>
                <a:sym typeface="Poppins"/>
              </a:rPr>
              <a:t>ld.It can also so long i , /i/ like </a:t>
            </a:r>
            <a:r>
              <a:rPr lang="en" sz="1200" i="1">
                <a:solidFill>
                  <a:schemeClr val="dk1"/>
                </a:solidFill>
                <a:latin typeface="Poppins"/>
                <a:ea typeface="Poppins"/>
                <a:cs typeface="Poppins"/>
                <a:sym typeface="Poppins"/>
              </a:rPr>
              <a:t>p</a:t>
            </a:r>
            <a:r>
              <a:rPr lang="en" sz="1200" i="1" u="sng">
                <a:solidFill>
                  <a:schemeClr val="dk1"/>
                </a:solidFill>
                <a:latin typeface="Poppins"/>
                <a:ea typeface="Poppins"/>
                <a:cs typeface="Poppins"/>
                <a:sym typeface="Poppins"/>
              </a:rPr>
              <a:t>ie</a:t>
            </a:r>
            <a:r>
              <a:rPr lang="en" sz="1200">
                <a:solidFill>
                  <a:schemeClr val="dk1"/>
                </a:solidFill>
                <a:latin typeface="Poppins"/>
                <a:ea typeface="Poppins"/>
                <a:cs typeface="Poppins"/>
                <a:sym typeface="Poppins"/>
              </a:rPr>
              <a:t> and </a:t>
            </a:r>
            <a:r>
              <a:rPr lang="en" sz="1200" i="1">
                <a:solidFill>
                  <a:schemeClr val="dk1"/>
                </a:solidFill>
                <a:latin typeface="Poppins"/>
                <a:ea typeface="Poppins"/>
                <a:cs typeface="Poppins"/>
                <a:sym typeface="Poppins"/>
              </a:rPr>
              <a:t>t</a:t>
            </a:r>
            <a:r>
              <a:rPr lang="en" sz="1200" i="1" u="sng">
                <a:solidFill>
                  <a:schemeClr val="dk1"/>
                </a:solidFill>
                <a:latin typeface="Poppins"/>
                <a:ea typeface="Poppins"/>
                <a:cs typeface="Poppins"/>
                <a:sym typeface="Poppins"/>
              </a:rPr>
              <a:t>ie</a:t>
            </a:r>
            <a:r>
              <a:rPr lang="en" sz="1200">
                <a:solidFill>
                  <a:schemeClr val="dk1"/>
                </a:solidFill>
                <a:latin typeface="Poppins"/>
                <a:ea typeface="Poppins"/>
                <a:cs typeface="Poppins"/>
                <a:sym typeface="Poppins"/>
              </a:rPr>
              <a:t>. For example, when we see pie, we say /p/ /i/ = pie. Say the new sound with me.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this card, we can say /e/ /i/ because we know this spelling patterns makes these two sounds.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i-e can say the long i, /i/.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I-e can make the long i sound,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pie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i-e. Underline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 /i/. Putting it altogether. /p/ /i/ = "pie".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pie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lie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i-e.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i-e. Underline it! Let's try it first with a long i sound. /l/ /i/.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/l/ /i/ = "lie". Remember, i-e may say /i/. Great thinking while blending the sounds today!</a:t>
            </a:r>
            <a:endParaRPr sz="1200" b="1">
              <a:solidFill>
                <a:schemeClr val="dk1"/>
              </a:solidFill>
              <a:latin typeface="Poppins"/>
              <a:ea typeface="Poppins"/>
              <a:cs typeface="Poppins"/>
              <a:sym typeface="Poppins"/>
            </a:endParaRPr>
          </a:p>
        </p:txBody>
      </p:sp>
      <p:sp>
        <p:nvSpPr>
          <p:cNvPr id="55" name="Google Shape;55;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6" name="Google Shape;56;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untie.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i-e. Let's underline it to remember it stays together. /u/ /n/ /t/ /i/. Put it together /u/ /n/ /t/ /i/ = "untie".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"untie".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die.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i-e.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"die", /d/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pie just lies on the ground.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i-e can make the long i sound, /i/. Those brains are growing!</a:t>
            </a:r>
            <a:endParaRPr sz="1200" b="1">
              <a:solidFill>
                <a:schemeClr val="dk1"/>
              </a:solidFill>
              <a:latin typeface="Poppins"/>
              <a:ea typeface="Poppins"/>
              <a:cs typeface="Poppins"/>
              <a:sym typeface="Poppins"/>
            </a:endParaRPr>
          </a:p>
        </p:txBody>
      </p:sp>
      <p:sp>
        <p:nvSpPr>
          <p:cNvPr id="78" name="Google Shape;7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tie, untie, die, pie, lie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3" name="Google Shape;10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4" name="Google Shape;10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lie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lie</a:t>
            </a:r>
            <a:r>
              <a:rPr lang="en" sz="1200">
                <a:solidFill>
                  <a:schemeClr val="dk1"/>
                </a:solidFill>
                <a:latin typeface="Poppins"/>
                <a:ea typeface="Poppins"/>
                <a:cs typeface="Poppins"/>
                <a:sym typeface="Poppins"/>
              </a:rPr>
              <a:t>. Let's listen to the sounds and match the sound to the correct letter. The word is "lie". I hear /l/ /i/. We'll use i-e for the long i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lie </a:t>
            </a:r>
            <a:r>
              <a:rPr lang="en" sz="1200">
                <a:solidFill>
                  <a:schemeClr val="dk1"/>
                </a:solidFill>
                <a:latin typeface="Poppins"/>
                <a:ea typeface="Poppins"/>
                <a:cs typeface="Poppins"/>
                <a:sym typeface="Poppins"/>
              </a:rPr>
              <a:t>we write the letters l-i-e. /l//i/ = l-i-e. You spelled it. </a:t>
            </a:r>
            <a:endParaRPr sz="1200">
              <a:solidFill>
                <a:schemeClr val="dk1"/>
              </a:solidFill>
              <a:latin typeface="Poppins"/>
              <a:ea typeface="Poppins"/>
              <a:cs typeface="Poppins"/>
              <a:sym typeface="Poppins"/>
            </a:endParaRPr>
          </a:p>
        </p:txBody>
      </p:sp>
      <p:sp>
        <p:nvSpPr>
          <p:cNvPr id="113" name="Google Shape;11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4" name="Google Shape;11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lie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pie.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pie</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"pie" we write the letters p-i-e. </a:t>
            </a:r>
            <a:endParaRPr sz="1200">
              <a:solidFill>
                <a:schemeClr val="dk1"/>
              </a:solidFill>
              <a:latin typeface="Poppins"/>
              <a:ea typeface="Poppins"/>
              <a:cs typeface="Poppins"/>
              <a:sym typeface="Poppins"/>
            </a:endParaRPr>
          </a:p>
        </p:txBody>
      </p:sp>
      <p:sp>
        <p:nvSpPr>
          <p:cNvPr id="126" name="Google Shape;126;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7" name="Google Shape;127;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the word to </a:t>
            </a:r>
            <a:r>
              <a:rPr lang="en" sz="1200" i="1">
                <a:solidFill>
                  <a:schemeClr val="dk1"/>
                </a:solidFill>
                <a:latin typeface="Poppins"/>
                <a:ea typeface="Poppins"/>
                <a:cs typeface="Poppins"/>
                <a:sym typeface="Poppins"/>
              </a:rPr>
              <a:t>tie</a:t>
            </a:r>
            <a:r>
              <a:rPr lang="en" sz="1200">
                <a:solidFill>
                  <a:schemeClr val="dk1"/>
                </a:solidFill>
                <a:latin typeface="Poppins"/>
                <a:ea typeface="Poppins"/>
                <a:cs typeface="Poppins"/>
                <a:sym typeface="Poppins"/>
              </a:rPr>
              <a:t>. How would we spell</a:t>
            </a:r>
            <a:r>
              <a:rPr lang="en" sz="1200" i="1">
                <a:solidFill>
                  <a:schemeClr val="dk1"/>
                </a:solidFill>
                <a:latin typeface="Poppins"/>
                <a:ea typeface="Poppins"/>
                <a:cs typeface="Poppins"/>
                <a:sym typeface="Poppins"/>
              </a:rPr>
              <a:t> tie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time to change the /p/ to /t/.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And now for a challenge, change </a:t>
            </a:r>
            <a:r>
              <a:rPr lang="en" sz="1200" i="1">
                <a:solidFill>
                  <a:schemeClr val="dk1"/>
                </a:solidFill>
                <a:latin typeface="Poppins"/>
                <a:ea typeface="Poppins"/>
                <a:cs typeface="Poppins"/>
                <a:sym typeface="Poppins"/>
              </a:rPr>
              <a:t>tie</a:t>
            </a:r>
            <a:r>
              <a:rPr lang="en" sz="1200">
                <a:solidFill>
                  <a:schemeClr val="dk1"/>
                </a:solidFill>
                <a:latin typeface="Poppins"/>
                <a:ea typeface="Poppins"/>
                <a:cs typeface="Poppins"/>
                <a:sym typeface="Poppins"/>
              </a:rPr>
              <a:t> to </a:t>
            </a:r>
            <a:r>
              <a:rPr lang="en" sz="1200" i="1">
                <a:solidFill>
                  <a:schemeClr val="dk1"/>
                </a:solidFill>
                <a:latin typeface="Poppins"/>
                <a:ea typeface="Poppins"/>
                <a:cs typeface="Poppins"/>
                <a:sym typeface="Poppins"/>
              </a:rPr>
              <a:t>untie.</a:t>
            </a:r>
            <a:r>
              <a:rPr lang="en" sz="1200">
                <a:solidFill>
                  <a:schemeClr val="dk1"/>
                </a:solidFill>
                <a:latin typeface="Poppins"/>
                <a:ea typeface="Poppins"/>
                <a:cs typeface="Poppins"/>
                <a:sym typeface="Poppins"/>
              </a:rPr>
              <a:t> How did you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Allows students to share.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i-e can say the long i, /i/. Great thinking! Awesome job spelling words today!</a:t>
            </a:r>
            <a:endParaRPr sz="1200">
              <a:solidFill>
                <a:schemeClr val="dk1"/>
              </a:solidFill>
              <a:latin typeface="Poppins"/>
              <a:ea typeface="Poppins"/>
              <a:cs typeface="Poppins"/>
              <a:sym typeface="Poppins"/>
            </a:endParaRPr>
          </a:p>
        </p:txBody>
      </p:sp>
      <p:sp>
        <p:nvSpPr>
          <p:cNvPr id="138" name="Google Shape;138;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39" name="Google Shape;139;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makes a tricky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said.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s saying /s/. The a-i make a short e sound /e/. The d makes a /d/ sound. /s/ /e/ /d/ = "said".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lang="en" sz="1200" b="1">
                <a:solidFill>
                  <a:schemeClr val="dk1"/>
                </a:solidFill>
                <a:latin typeface="Poppins"/>
                <a:ea typeface="Poppins"/>
                <a:cs typeface="Poppins"/>
                <a:sym typeface="Poppins"/>
              </a:rPr>
              <a:t>Double Decker Elkonin Boxes </a:t>
            </a:r>
            <a:r>
              <a:rPr lang="en" sz="1200">
                <a:solidFill>
                  <a:schemeClr val="dk1"/>
                </a:solidFill>
                <a:latin typeface="Poppins"/>
                <a:ea typeface="Poppins"/>
                <a:cs typeface="Poppins"/>
                <a:sym typeface="Poppins"/>
              </a:rPr>
              <a:t>as they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words and practicing old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said</a:t>
            </a:r>
            <a:endParaRPr sz="1200" b="1">
              <a:solidFill>
                <a:schemeClr val="dk1"/>
              </a:solidFill>
              <a:latin typeface="Poppins"/>
              <a:ea typeface="Poppins"/>
              <a:cs typeface="Poppins"/>
              <a:sym typeface="Poppins"/>
            </a:endParaRPr>
          </a:p>
        </p:txBody>
      </p:sp>
      <p:sp>
        <p:nvSpPr>
          <p:cNvPr id="154" name="Google Shape;154;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55" name="Google Shape;155;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7" name="Google Shape;27;p6"/>
          <p:cNvSpPr txBox="1"/>
          <p:nvPr/>
        </p:nvSpPr>
        <p:spPr>
          <a:xfrm>
            <a:off x="11075535" y="4707856"/>
            <a:ext cx="4169400" cy="58704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300" b="1" i="0" u="none" strike="noStrike" cap="none">
                <a:solidFill>
                  <a:schemeClr val="accent1"/>
                </a:solidFill>
                <a:highlight>
                  <a:schemeClr val="lt1"/>
                </a:highlight>
                <a:latin typeface="Poppins"/>
                <a:ea typeface="Poppins"/>
                <a:cs typeface="Poppins"/>
                <a:sym typeface="Poppins"/>
              </a:rPr>
              <a:t>p</a:t>
            </a:r>
            <a:r>
              <a:rPr lang="en" sz="9300" b="1" i="0" u="none" strike="noStrike" cap="none">
                <a:solidFill>
                  <a:srgbClr val="FF0000"/>
                </a:solidFill>
                <a:highlight>
                  <a:srgbClr val="FFFFFF"/>
                </a:highlight>
                <a:latin typeface="Poppins"/>
                <a:ea typeface="Poppins"/>
                <a:cs typeface="Poppins"/>
                <a:sym typeface="Poppins"/>
              </a:rPr>
              <a:t>ie</a:t>
            </a:r>
            <a:r>
              <a:rPr lang="en" sz="2400" b="1" i="0" u="none" strike="noStrike" cap="none">
                <a:solidFill>
                  <a:srgbClr val="FF0000"/>
                </a:solidFill>
                <a:highlight>
                  <a:srgbClr val="FFFFFF"/>
                </a:highlight>
                <a:latin typeface="Questrial"/>
                <a:ea typeface="Questrial"/>
                <a:cs typeface="Questrial"/>
                <a:sym typeface="Questrial"/>
              </a:rPr>
              <a:t> </a:t>
            </a:r>
            <a:endParaRPr sz="6400" b="1" i="0" u="none" strike="noStrike" cap="none">
              <a:solidFill>
                <a:srgbClr val="242424"/>
              </a:solidFill>
              <a:highlight>
                <a:srgbClr val="FFFFFF"/>
              </a:highlight>
              <a:latin typeface="Questrial"/>
              <a:ea typeface="Questrial"/>
              <a:cs typeface="Questrial"/>
              <a:sym typeface="Questrial"/>
            </a:endParaRPr>
          </a:p>
          <a:p>
            <a:pPr marL="0" marR="0" lvl="1" indent="0" algn="ctr" rtl="0">
              <a:lnSpc>
                <a:spcPct val="150000"/>
              </a:lnSpc>
              <a:spcBef>
                <a:spcPts val="0"/>
              </a:spcBef>
              <a:spcAft>
                <a:spcPts val="0"/>
              </a:spcAft>
              <a:buClr>
                <a:srgbClr val="000000"/>
              </a:buClr>
              <a:buSzPts val="6600"/>
              <a:buFont typeface="Arial"/>
              <a:buNone/>
            </a:pPr>
            <a:r>
              <a:rPr lang="en" sz="6100" b="1" i="0" u="none" strike="noStrike" cap="none">
                <a:solidFill>
                  <a:schemeClr val="dk1"/>
                </a:solidFill>
                <a:highlight>
                  <a:schemeClr val="lt1"/>
                </a:highlight>
                <a:latin typeface="Poppins"/>
                <a:ea typeface="Poppins"/>
                <a:cs typeface="Poppins"/>
                <a:sym typeface="Poppins"/>
              </a:rPr>
              <a:t>/</a:t>
            </a:r>
            <a:r>
              <a:rPr lang="en" sz="6100" b="1" i="0" u="none" strike="noStrike" cap="none">
                <a:solidFill>
                  <a:schemeClr val="accent1"/>
                </a:solidFill>
                <a:highlight>
                  <a:schemeClr val="lt1"/>
                </a:highlight>
                <a:latin typeface="Poppins"/>
                <a:ea typeface="Poppins"/>
                <a:cs typeface="Poppins"/>
                <a:sym typeface="Poppins"/>
              </a:rPr>
              <a:t>p</a:t>
            </a:r>
            <a:r>
              <a:rPr lang="en" sz="61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rgbClr val="FF0000"/>
                </a:solidFill>
                <a:highlight>
                  <a:schemeClr val="lt1"/>
                </a:highlight>
                <a:latin typeface="Poppins"/>
                <a:ea typeface="Poppins"/>
                <a:cs typeface="Poppins"/>
                <a:sym typeface="Poppins"/>
              </a:rPr>
              <a:t>ī</a:t>
            </a:r>
            <a:r>
              <a:rPr lang="en" sz="6100" b="1" i="0" u="none" strike="noStrike" cap="none">
                <a:solidFill>
                  <a:schemeClr val="dk1"/>
                </a:solidFill>
                <a:highlight>
                  <a:schemeClr val="lt1"/>
                </a:highlight>
                <a:latin typeface="Poppins"/>
                <a:ea typeface="Poppins"/>
                <a:cs typeface="Poppins"/>
                <a:sym typeface="Poppins"/>
              </a:rPr>
              <a:t>/</a:t>
            </a:r>
            <a:endParaRPr sz="6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800"/>
              <a:buFont typeface="Arial"/>
              <a:buNone/>
            </a:pPr>
            <a:r>
              <a:rPr lang="en" sz="6800" b="1" i="0" u="none" strike="noStrike" cap="none">
                <a:solidFill>
                  <a:schemeClr val="dk1"/>
                </a:solidFill>
                <a:highlight>
                  <a:schemeClr val="lt1"/>
                </a:highlight>
                <a:latin typeface="Poppins"/>
                <a:ea typeface="Poppins"/>
                <a:cs typeface="Poppins"/>
                <a:sym typeface="Poppins"/>
              </a:rPr>
              <a:t>= </a:t>
            </a:r>
            <a:r>
              <a:rPr lang="en" sz="6800" b="1" i="0" u="none" strike="noStrike" cap="none">
                <a:solidFill>
                  <a:schemeClr val="accent1"/>
                </a:solidFill>
                <a:highlight>
                  <a:schemeClr val="lt1"/>
                </a:highlight>
                <a:latin typeface="Poppins"/>
                <a:ea typeface="Poppins"/>
                <a:cs typeface="Poppins"/>
                <a:sym typeface="Poppins"/>
              </a:rPr>
              <a:t>p</a:t>
            </a:r>
            <a:r>
              <a:rPr lang="en" sz="6800" b="1" i="0" u="none" strike="noStrike" cap="none">
                <a:solidFill>
                  <a:srgbClr val="FF0000"/>
                </a:solidFill>
                <a:highlight>
                  <a:schemeClr val="lt1"/>
                </a:highlight>
                <a:latin typeface="Poppins"/>
                <a:ea typeface="Poppins"/>
                <a:cs typeface="Poppins"/>
                <a:sym typeface="Poppins"/>
              </a:rPr>
              <a:t>ie</a:t>
            </a:r>
            <a:endParaRPr sz="84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28" name="Google Shape;28;p6"/>
          <p:cNvSpPr/>
          <p:nvPr/>
        </p:nvSpPr>
        <p:spPr>
          <a:xfrm>
            <a:off x="11381028" y="536747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9" name="Google Shape;29;p6"/>
          <p:cNvPicPr preferRelativeResize="0"/>
          <p:nvPr/>
        </p:nvPicPr>
        <p:blipFill rotWithShape="1">
          <a:blip r:embed="rId4">
            <a:alphaModFix/>
          </a:blip>
          <a:srcRect l="426" r="425"/>
          <a:stretch/>
        </p:blipFill>
        <p:spPr>
          <a:xfrm>
            <a:off x="11734300" y="1377109"/>
            <a:ext cx="3056446" cy="3082667"/>
          </a:xfrm>
          <a:prstGeom prst="rect">
            <a:avLst/>
          </a:prstGeom>
          <a:noFill/>
          <a:ln>
            <a:noFill/>
          </a:ln>
        </p:spPr>
      </p:pic>
      <p:sp>
        <p:nvSpPr>
          <p:cNvPr id="30" name="Google Shape;30;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1" name="Google Shape;31;p6"/>
          <p:cNvGrpSpPr/>
          <p:nvPr/>
        </p:nvGrpSpPr>
        <p:grpSpPr>
          <a:xfrm>
            <a:off x="599448" y="3308558"/>
            <a:ext cx="2489999" cy="2588607"/>
            <a:chOff x="599452" y="3110429"/>
            <a:chExt cx="2680589" cy="2786745"/>
          </a:xfrm>
        </p:grpSpPr>
        <p:sp>
          <p:nvSpPr>
            <p:cNvPr id="32" name="Google Shape;32;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4" name="Google Shape;34;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 name="Google Shape;36;p6"/>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37" name="Google Shape;37;p6"/>
          <p:cNvSpPr txBox="1"/>
          <p:nvPr/>
        </p:nvSpPr>
        <p:spPr>
          <a:xfrm>
            <a:off x="610316" y="6162327"/>
            <a:ext cx="60585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so we can use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 presetClass="exit" presetSubtype="0" fill="hold" nodeType="withEffect">
                                  <p:stCondLst>
                                    <p:cond delay="0"/>
                                  </p:stCondLst>
                                  <p:childTnLst>
                                    <p:set>
                                      <p:cBhvr>
                                        <p:cTn id="9" dur="1" fill="hold">
                                          <p:stCondLst>
                                            <p:cond delay="1"/>
                                          </p:stCondLst>
                                        </p:cTn>
                                        <p:tgtEl>
                                          <p:spTgt spid="2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3">
            <a:alphaModFix/>
          </a:blip>
          <a:srcRect/>
          <a:stretch/>
        </p:blipFill>
        <p:spPr>
          <a:xfrm>
            <a:off x="7283943" y="2071372"/>
            <a:ext cx="11594020" cy="8978349"/>
          </a:xfrm>
          <a:prstGeom prst="rect">
            <a:avLst/>
          </a:prstGeom>
          <a:noFill/>
          <a:ln>
            <a:noFill/>
          </a:ln>
        </p:spPr>
      </p:pic>
      <p:pic>
        <p:nvPicPr>
          <p:cNvPr id="43" name="Google Shape;43;p7"/>
          <p:cNvPicPr preferRelativeResize="0"/>
          <p:nvPr/>
        </p:nvPicPr>
        <p:blipFill rotWithShape="1">
          <a:blip r:embed="rId4">
            <a:alphaModFix/>
          </a:blip>
          <a:srcRect/>
          <a:stretch/>
        </p:blipFill>
        <p:spPr>
          <a:xfrm>
            <a:off x="7283943" y="2071372"/>
            <a:ext cx="11594020" cy="8978349"/>
          </a:xfrm>
          <a:prstGeom prst="rect">
            <a:avLst/>
          </a:prstGeom>
          <a:noFill/>
          <a:ln>
            <a:noFill/>
          </a:ln>
        </p:spPr>
      </p:pic>
      <p:pic>
        <p:nvPicPr>
          <p:cNvPr id="44" name="Google Shape;44;p7"/>
          <p:cNvPicPr preferRelativeResize="0"/>
          <p:nvPr/>
        </p:nvPicPr>
        <p:blipFill rotWithShape="1">
          <a:blip r:embed="rId5">
            <a:alphaModFix/>
          </a:blip>
          <a:srcRect/>
          <a:stretch/>
        </p:blipFill>
        <p:spPr>
          <a:xfrm>
            <a:off x="7283943" y="2071372"/>
            <a:ext cx="11594020" cy="8978349"/>
          </a:xfrm>
          <a:prstGeom prst="rect">
            <a:avLst/>
          </a:prstGeom>
          <a:noFill/>
          <a:ln>
            <a:noFill/>
          </a:ln>
        </p:spPr>
      </p:pic>
      <p:sp>
        <p:nvSpPr>
          <p:cNvPr id="45" name="Google Shape;45;p7"/>
          <p:cNvSpPr/>
          <p:nvPr/>
        </p:nvSpPr>
        <p:spPr>
          <a:xfrm>
            <a:off x="9411722" y="4767758"/>
            <a:ext cx="1372800" cy="1169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6" name="Google Shape;4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47" name="Google Shape;47;p7"/>
          <p:cNvGrpSpPr/>
          <p:nvPr/>
        </p:nvGrpSpPr>
        <p:grpSpPr>
          <a:xfrm>
            <a:off x="599448" y="3308558"/>
            <a:ext cx="2489999" cy="2588607"/>
            <a:chOff x="599452" y="3110429"/>
            <a:chExt cx="2680589" cy="2786745"/>
          </a:xfrm>
        </p:grpSpPr>
        <p:sp>
          <p:nvSpPr>
            <p:cNvPr id="48" name="Google Shape;4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 name="Google Shape;49;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0" name="Google Shape;5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 name="Google Shape;52;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ppt_w</p:attrName>
                                        </p:attrNameLst>
                                      </p:cBhvr>
                                      <p:tavLst>
                                        <p:tav tm="0">
                                          <p:val>
                                            <p:strVal val="0"/>
                                          </p:val>
                                        </p:tav>
                                        <p:tav tm="100000">
                                          <p:val>
                                            <p:strVal val="#ppt_w"/>
                                          </p:val>
                                        </p:tav>
                                      </p:tavLst>
                                    </p:anim>
                                    <p:anim calcmode="lin" valueType="num">
                                      <p:cBhvr additive="base">
                                        <p:cTn id="8" dur="1000"/>
                                        <p:tgtEl>
                                          <p:spTgt spid="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p:tgtEl>
                                          <p:spTgt spid="43"/>
                                        </p:tgtEl>
                                        <p:attrNameLst>
                                          <p:attrName>ppt_w</p:attrName>
                                        </p:attrNameLst>
                                      </p:cBhvr>
                                      <p:tavLst>
                                        <p:tav tm="0">
                                          <p:val>
                                            <p:strVal val="0"/>
                                          </p:val>
                                        </p:tav>
                                        <p:tav tm="100000">
                                          <p:val>
                                            <p:strVal val="#ppt_w"/>
                                          </p:val>
                                        </p:tav>
                                      </p:tavLst>
                                    </p:anim>
                                    <p:anim calcmode="lin" valueType="num">
                                      <p:cBhvr additive="base">
                                        <p:cTn id="14" dur="1000"/>
                                        <p:tgtEl>
                                          <p:spTgt spid="43"/>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p:tgtEl>
                                          <p:spTgt spid="44"/>
                                        </p:tgtEl>
                                        <p:attrNameLst>
                                          <p:attrName>ppt_w</p:attrName>
                                        </p:attrNameLst>
                                      </p:cBhvr>
                                      <p:tavLst>
                                        <p:tav tm="0">
                                          <p:val>
                                            <p:strVal val="0"/>
                                          </p:val>
                                        </p:tav>
                                        <p:tav tm="100000">
                                          <p:val>
                                            <p:strVal val="#ppt_w"/>
                                          </p:val>
                                        </p:tav>
                                      </p:tavLst>
                                    </p:anim>
                                    <p:anim calcmode="lin" valueType="num">
                                      <p:cBhvr additive="base">
                                        <p:cTn id="20" dur="1000"/>
                                        <p:tgtEl>
                                          <p:spTgt spid="44"/>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9" name="Google Shape;59;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6500" b="1" i="0" u="none" strike="noStrike" cap="none">
                <a:solidFill>
                  <a:schemeClr val="lt1"/>
                </a:solidFill>
                <a:latin typeface="Poppins"/>
                <a:ea typeface="Poppins"/>
                <a:cs typeface="Poppins"/>
                <a:sym typeface="Poppins"/>
              </a:rPr>
              <a:t>pie</a:t>
            </a:r>
            <a:endParaRPr sz="16500" b="1" i="0" u="none" strike="noStrike" cap="none">
              <a:solidFill>
                <a:schemeClr val="lt1"/>
              </a:solidFill>
              <a:latin typeface="Poppins"/>
              <a:ea typeface="Poppins"/>
              <a:cs typeface="Poppins"/>
              <a:sym typeface="Poppins"/>
            </a:endParaRPr>
          </a:p>
        </p:txBody>
      </p:sp>
      <p:sp>
        <p:nvSpPr>
          <p:cNvPr id="60" name="Google Shape;60;p8"/>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5000" b="1" i="0" u="none" strike="noStrike" cap="none">
                <a:solidFill>
                  <a:schemeClr val="lt1"/>
                </a:solidFill>
                <a:latin typeface="Poppins"/>
                <a:ea typeface="Poppins"/>
                <a:cs typeface="Poppins"/>
                <a:sym typeface="Poppins"/>
              </a:rPr>
              <a:t>lie</a:t>
            </a:r>
            <a:endParaRPr sz="15000" b="1" i="0" u="none" strike="noStrike" cap="none">
              <a:solidFill>
                <a:schemeClr val="lt1"/>
              </a:solidFill>
              <a:latin typeface="Poppins"/>
              <a:ea typeface="Poppins"/>
              <a:cs typeface="Poppins"/>
              <a:sym typeface="Poppins"/>
            </a:endParaRPr>
          </a:p>
        </p:txBody>
      </p:sp>
      <p:sp>
        <p:nvSpPr>
          <p:cNvPr id="61" name="Google Shape;61;p8"/>
          <p:cNvSpPr/>
          <p:nvPr/>
        </p:nvSpPr>
        <p:spPr>
          <a:xfrm>
            <a:off x="10926636" y="864910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0363224" y="5001437"/>
            <a:ext cx="3330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363224" y="8960166"/>
            <a:ext cx="3330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046922" y="4690347"/>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1720497" y="8649102"/>
            <a:ext cx="1065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2001307" y="4690373"/>
            <a:ext cx="1314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7" name="Google Shape;67;p8"/>
          <p:cNvCxnSpPr/>
          <p:nvPr/>
        </p:nvCxnSpPr>
        <p:spPr>
          <a:xfrm>
            <a:off x="11478172" y="7969302"/>
            <a:ext cx="1434900" cy="0"/>
          </a:xfrm>
          <a:prstGeom prst="straightConnector1">
            <a:avLst/>
          </a:prstGeom>
          <a:noFill/>
          <a:ln w="76200" cap="flat" cmpd="sng">
            <a:solidFill>
              <a:schemeClr val="accent4"/>
            </a:solidFill>
            <a:prstDash val="solid"/>
            <a:round/>
            <a:headEnd type="none" w="sm" len="sm"/>
            <a:tailEnd type="none" w="sm" len="sm"/>
          </a:ln>
        </p:spPr>
      </p:cxnSp>
      <p:sp>
        <p:nvSpPr>
          <p:cNvPr id="68" name="Google Shape;68;p8"/>
          <p:cNvSpPr/>
          <p:nvPr/>
        </p:nvSpPr>
        <p:spPr>
          <a:xfrm>
            <a:off x="12324017" y="419579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8"/>
          <p:cNvSpPr/>
          <p:nvPr/>
        </p:nvSpPr>
        <p:spPr>
          <a:xfrm>
            <a:off x="12001314" y="814784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0" name="Google Shape;70;p8"/>
          <p:cNvCxnSpPr/>
          <p:nvPr/>
        </p:nvCxnSpPr>
        <p:spPr>
          <a:xfrm>
            <a:off x="11800875" y="4111622"/>
            <a:ext cx="1434900" cy="0"/>
          </a:xfrm>
          <a:prstGeom prst="straightConnector1">
            <a:avLst/>
          </a:prstGeom>
          <a:noFill/>
          <a:ln w="76200" cap="flat" cmpd="sng">
            <a:solidFill>
              <a:schemeClr val="accent4"/>
            </a:solidFill>
            <a:prstDash val="solid"/>
            <a:round/>
            <a:headEnd type="none" w="sm" len="sm"/>
            <a:tailEnd type="none" w="sm" len="sm"/>
          </a:ln>
        </p:spPr>
      </p:cxnSp>
      <p:sp>
        <p:nvSpPr>
          <p:cNvPr id="71" name="Google Shape;7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72" name="Google Shape;72;p8"/>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3" name="Google Shape;73;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4" name="Google Shape;74;p8"/>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75" name="Google Shape;75;p8"/>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6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childTnLst>
                                </p:cTn>
                              </p:par>
                              <p:par>
                                <p:cTn id="33" presetID="1" presetClass="exit" presetSubtype="0" fill="hold" nodeType="withEffect">
                                  <p:stCondLst>
                                    <p:cond delay="0"/>
                                  </p:stCondLst>
                                  <p:childTnLst>
                                    <p:set>
                                      <p:cBhvr>
                                        <p:cTn id="34" dur="1" fill="hold">
                                          <p:stCondLst>
                                            <p:cond delay="1"/>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childTnLst>
                                </p:cTn>
                              </p:par>
                              <p:par>
                                <p:cTn id="40" presetID="1" presetClass="exit" presetSubtype="0" fill="hold" nodeType="withEffect">
                                  <p:stCondLst>
                                    <p:cond delay="0"/>
                                  </p:stCondLst>
                                  <p:childTnLst>
                                    <p:set>
                                      <p:cBhvr>
                                        <p:cTn id="41" dur="1" fill="hold">
                                          <p:stCondLst>
                                            <p:cond delay="1"/>
                                          </p:stCondLst>
                                        </p:cTn>
                                        <p:tgtEl>
                                          <p:spTgt spid="6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1"/>
                                          </p:stCondLst>
                                        </p:cTn>
                                        <p:tgtEl>
                                          <p:spTgt spid="6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6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1"/>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81" name="Google Shape;81;p9"/>
          <p:cNvGrpSpPr/>
          <p:nvPr/>
        </p:nvGrpSpPr>
        <p:grpSpPr>
          <a:xfrm>
            <a:off x="7431525" y="2688254"/>
            <a:ext cx="4072751" cy="2707591"/>
            <a:chOff x="5784675" y="818500"/>
            <a:chExt cx="2737800" cy="1941900"/>
          </a:xfrm>
        </p:grpSpPr>
        <p:sp>
          <p:nvSpPr>
            <p:cNvPr id="82" name="Google Shape;82;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1"/>
                  </a:solidFill>
                  <a:latin typeface="Poppins"/>
                  <a:ea typeface="Poppins"/>
                  <a:cs typeface="Poppins"/>
                  <a:sym typeface="Poppins"/>
                </a:rPr>
                <a:t>untie</a:t>
              </a:r>
              <a:endParaRPr sz="9000" b="1" i="0" u="none" strike="noStrike" cap="none">
                <a:solidFill>
                  <a:schemeClr val="accent1"/>
                </a:solidFill>
                <a:latin typeface="Poppins"/>
                <a:ea typeface="Poppins"/>
                <a:cs typeface="Poppins"/>
                <a:sym typeface="Poppins"/>
              </a:endParaRPr>
            </a:p>
          </p:txBody>
        </p:sp>
      </p:grpSp>
      <p:grpSp>
        <p:nvGrpSpPr>
          <p:cNvPr id="84" name="Google Shape;84;p9"/>
          <p:cNvGrpSpPr/>
          <p:nvPr/>
        </p:nvGrpSpPr>
        <p:grpSpPr>
          <a:xfrm>
            <a:off x="13187602" y="2688276"/>
            <a:ext cx="4479315" cy="2707591"/>
            <a:chOff x="5784675" y="907452"/>
            <a:chExt cx="2737800" cy="1941900"/>
          </a:xfrm>
        </p:grpSpPr>
        <p:sp>
          <p:nvSpPr>
            <p:cNvPr id="85" name="Google Shape;85;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1"/>
                  </a:solidFill>
                  <a:latin typeface="Poppins"/>
                  <a:ea typeface="Poppins"/>
                  <a:cs typeface="Poppins"/>
                  <a:sym typeface="Poppins"/>
                </a:rPr>
                <a:t>die</a:t>
              </a:r>
              <a:endParaRPr sz="9000" b="1" i="0" u="none" strike="noStrike" cap="none">
                <a:solidFill>
                  <a:schemeClr val="accent1"/>
                </a:solidFill>
                <a:latin typeface="Poppins"/>
                <a:ea typeface="Poppins"/>
                <a:cs typeface="Poppins"/>
                <a:sym typeface="Poppins"/>
              </a:endParaRPr>
            </a:p>
          </p:txBody>
        </p:sp>
      </p:grpSp>
      <p:grpSp>
        <p:nvGrpSpPr>
          <p:cNvPr id="87" name="Google Shape;87;p9"/>
          <p:cNvGrpSpPr/>
          <p:nvPr/>
        </p:nvGrpSpPr>
        <p:grpSpPr>
          <a:xfrm>
            <a:off x="7431854" y="5664475"/>
            <a:ext cx="10236360" cy="3266858"/>
            <a:chOff x="5784675" y="818500"/>
            <a:chExt cx="2737800" cy="1941900"/>
          </a:xfrm>
        </p:grpSpPr>
        <p:sp>
          <p:nvSpPr>
            <p:cNvPr id="88" name="Google Shape;88;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400" b="1" i="0" u="none" strike="noStrike" cap="none">
                  <a:solidFill>
                    <a:schemeClr val="accent1"/>
                  </a:solidFill>
                  <a:latin typeface="Poppins"/>
                  <a:ea typeface="Poppins"/>
                  <a:cs typeface="Poppins"/>
                  <a:sym typeface="Poppins"/>
                </a:rPr>
                <a:t>The pie just lies on the ground. </a:t>
              </a:r>
              <a:endParaRPr sz="6400" b="1" i="0" u="none" strike="noStrike" cap="none">
                <a:solidFill>
                  <a:schemeClr val="accent1"/>
                </a:solidFill>
                <a:latin typeface="Poppins"/>
                <a:ea typeface="Poppins"/>
                <a:cs typeface="Poppins"/>
                <a:sym typeface="Poppins"/>
              </a:endParaRPr>
            </a:p>
          </p:txBody>
        </p:sp>
      </p:grpSp>
      <p:sp>
        <p:nvSpPr>
          <p:cNvPr id="90" name="Google Shape;90;p9"/>
          <p:cNvSpPr/>
          <p:nvPr/>
        </p:nvSpPr>
        <p:spPr>
          <a:xfrm>
            <a:off x="10117983" y="4741593"/>
            <a:ext cx="337800" cy="3579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9"/>
          <p:cNvSpPr/>
          <p:nvPr/>
        </p:nvSpPr>
        <p:spPr>
          <a:xfrm>
            <a:off x="8326589" y="4741593"/>
            <a:ext cx="337800" cy="3579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9"/>
          <p:cNvSpPr/>
          <p:nvPr/>
        </p:nvSpPr>
        <p:spPr>
          <a:xfrm>
            <a:off x="15563610" y="4741593"/>
            <a:ext cx="337800" cy="3579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3" name="Google Shape;93;p9"/>
          <p:cNvCxnSpPr/>
          <p:nvPr/>
        </p:nvCxnSpPr>
        <p:spPr>
          <a:xfrm>
            <a:off x="9875098" y="4593421"/>
            <a:ext cx="1247700" cy="0"/>
          </a:xfrm>
          <a:prstGeom prst="straightConnector1">
            <a:avLst/>
          </a:prstGeom>
          <a:noFill/>
          <a:ln w="76200" cap="flat" cmpd="sng">
            <a:solidFill>
              <a:schemeClr val="accent4"/>
            </a:solidFill>
            <a:prstDash val="solid"/>
            <a:round/>
            <a:headEnd type="none" w="sm" len="sm"/>
            <a:tailEnd type="none" w="sm" len="sm"/>
          </a:ln>
        </p:spPr>
      </p:cxnSp>
      <p:cxnSp>
        <p:nvCxnSpPr>
          <p:cNvPr id="94" name="Google Shape;94;p9"/>
          <p:cNvCxnSpPr/>
          <p:nvPr/>
        </p:nvCxnSpPr>
        <p:spPr>
          <a:xfrm>
            <a:off x="15240001" y="4593421"/>
            <a:ext cx="1247700" cy="0"/>
          </a:xfrm>
          <a:prstGeom prst="straightConnector1">
            <a:avLst/>
          </a:prstGeom>
          <a:noFill/>
          <a:ln w="76200" cap="flat" cmpd="sng">
            <a:solidFill>
              <a:schemeClr val="accent4"/>
            </a:solidFill>
            <a:prstDash val="solid"/>
            <a:round/>
            <a:headEnd type="none" w="sm" len="sm"/>
            <a:tailEnd type="none" w="sm" len="sm"/>
          </a:ln>
        </p:spPr>
      </p:cxnSp>
      <p:sp>
        <p:nvSpPr>
          <p:cNvPr id="95" name="Google Shape;95;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96" name="Google Shape;96;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7" name="Google Shape;97;p9"/>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98" name="Google Shape;98;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9" name="Google Shape;99;p9"/>
          <p:cNvPicPr preferRelativeResize="0"/>
          <p:nvPr/>
        </p:nvPicPr>
        <p:blipFill rotWithShape="1">
          <a:blip r:embed="rId5">
            <a:alphaModFix/>
          </a:blip>
          <a:srcRect/>
          <a:stretch/>
        </p:blipFill>
        <p:spPr>
          <a:xfrm>
            <a:off x="15454875" y="9056625"/>
            <a:ext cx="2484574" cy="1795574"/>
          </a:xfrm>
          <a:prstGeom prst="rect">
            <a:avLst/>
          </a:prstGeom>
          <a:noFill/>
          <a:ln>
            <a:noFill/>
          </a:ln>
        </p:spPr>
      </p:pic>
      <p:sp>
        <p:nvSpPr>
          <p:cNvPr id="100" name="Google Shape;100;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1000"/>
                                        <p:tgtEl>
                                          <p:spTgt spid="81"/>
                                        </p:tgtEl>
                                        <p:attrNameLst>
                                          <p:attrName>ppt_w</p:attrName>
                                        </p:attrNameLst>
                                      </p:cBhvr>
                                      <p:tavLst>
                                        <p:tav tm="0">
                                          <p:val>
                                            <p:strVal val="0"/>
                                          </p:val>
                                        </p:tav>
                                        <p:tav tm="100000">
                                          <p:val>
                                            <p:strVal val="#ppt_w"/>
                                          </p:val>
                                        </p:tav>
                                      </p:tavLst>
                                    </p:anim>
                                    <p:anim calcmode="lin" valueType="num">
                                      <p:cBhvr additive="base">
                                        <p:cTn id="13" dur="1000"/>
                                        <p:tgtEl>
                                          <p:spTgt spid="8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1000"/>
                                        <p:tgtEl>
                                          <p:spTgt spid="84"/>
                                        </p:tgtEl>
                                        <p:attrNameLst>
                                          <p:attrName>ppt_w</p:attrName>
                                        </p:attrNameLst>
                                      </p:cBhvr>
                                      <p:tavLst>
                                        <p:tav tm="0">
                                          <p:val>
                                            <p:strVal val="0"/>
                                          </p:val>
                                        </p:tav>
                                        <p:tav tm="100000">
                                          <p:val>
                                            <p:strVal val="#ppt_w"/>
                                          </p:val>
                                        </p:tav>
                                      </p:tavLst>
                                    </p:anim>
                                    <p:anim calcmode="lin" valueType="num">
                                      <p:cBhvr additive="base">
                                        <p:cTn id="27" dur="1000"/>
                                        <p:tgtEl>
                                          <p:spTgt spid="84"/>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1000"/>
                                        <p:tgtEl>
                                          <p:spTgt spid="87"/>
                                        </p:tgtEl>
                                        <p:attrNameLst>
                                          <p:attrName>ppt_w</p:attrName>
                                        </p:attrNameLst>
                                      </p:cBhvr>
                                      <p:tavLst>
                                        <p:tav tm="0">
                                          <p:val>
                                            <p:strVal val="0"/>
                                          </p:val>
                                        </p:tav>
                                        <p:tav tm="100000">
                                          <p:val>
                                            <p:strVal val="#ppt_w"/>
                                          </p:val>
                                        </p:tav>
                                      </p:tavLst>
                                    </p:anim>
                                    <p:anim calcmode="lin" valueType="num">
                                      <p:cBhvr additive="base">
                                        <p:cTn id="39" dur="1000"/>
                                        <p:tgtEl>
                                          <p:spTgt spid="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p:nvPr/>
        </p:nvSpPr>
        <p:spPr>
          <a:xfrm>
            <a:off x="7820200" y="1679200"/>
            <a:ext cx="10309200" cy="89565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tie		        </a:t>
            </a:r>
            <a:r>
              <a:rPr lang="en" sz="12100" b="1" dirty="0">
                <a:solidFill>
                  <a:schemeClr val="accent1"/>
                </a:solidFill>
                <a:latin typeface="Poppins"/>
                <a:ea typeface="Poppins"/>
                <a:cs typeface="Poppins"/>
                <a:sym typeface="Poppins"/>
              </a:rPr>
              <a:t>die</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untie		  	</a:t>
            </a:r>
            <a:r>
              <a:rPr lang="en" sz="12100" b="1" dirty="0">
                <a:solidFill>
                  <a:schemeClr val="accent1"/>
                </a:solidFill>
                <a:latin typeface="Poppins"/>
                <a:ea typeface="Poppins"/>
                <a:cs typeface="Poppins"/>
                <a:sym typeface="Poppins"/>
              </a:rPr>
              <a:t>lie</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pie				   </a:t>
            </a: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07" name="Google Shape;107;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08" name="Google Shape;108;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9" name="Google Shape;109;p10"/>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0" name="Google Shape;110;p10"/>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ppt_w</p:attrName>
                                        </p:attrNameLst>
                                      </p:cBhvr>
                                      <p:tavLst>
                                        <p:tav tm="0">
                                          <p:val>
                                            <p:strVal val="0"/>
                                          </p:val>
                                        </p:tav>
                                        <p:tav tm="100000">
                                          <p:val>
                                            <p:strVal val="#ppt_w"/>
                                          </p:val>
                                        </p:tav>
                                      </p:tavLst>
                                    </p:anim>
                                    <p:anim calcmode="lin" valueType="num">
                                      <p:cBhvr additive="base">
                                        <p:cTn id="8"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a:stretch/>
        </p:blipFill>
        <p:spPr>
          <a:xfrm>
            <a:off x="8427769" y="3880880"/>
            <a:ext cx="4701742" cy="3549187"/>
          </a:xfrm>
          <a:prstGeom prst="rect">
            <a:avLst/>
          </a:prstGeom>
          <a:noFill/>
          <a:ln>
            <a:noFill/>
          </a:ln>
        </p:spPr>
      </p:pic>
      <p:pic>
        <p:nvPicPr>
          <p:cNvPr id="117" name="Google Shape;117;p11"/>
          <p:cNvPicPr preferRelativeResize="0"/>
          <p:nvPr/>
        </p:nvPicPr>
        <p:blipFill rotWithShape="1">
          <a:blip r:embed="rId4">
            <a:alphaModFix/>
          </a:blip>
          <a:srcRect/>
          <a:stretch/>
        </p:blipFill>
        <p:spPr>
          <a:xfrm>
            <a:off x="11934073" y="3894955"/>
            <a:ext cx="4701742" cy="4701742"/>
          </a:xfrm>
          <a:prstGeom prst="rect">
            <a:avLst/>
          </a:prstGeom>
          <a:noFill/>
          <a:ln>
            <a:noFill/>
          </a:ln>
        </p:spPr>
      </p:pic>
      <p:sp>
        <p:nvSpPr>
          <p:cNvPr id="118" name="Google Shape;118;p11"/>
          <p:cNvSpPr txBox="1"/>
          <p:nvPr/>
        </p:nvSpPr>
        <p:spPr>
          <a:xfrm>
            <a:off x="8509022"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l</a:t>
            </a:r>
            <a:endParaRPr sz="18700" b="1" i="0" u="none" strike="noStrike" cap="none">
              <a:solidFill>
                <a:srgbClr val="000000"/>
              </a:solidFill>
              <a:latin typeface="Poppins"/>
              <a:ea typeface="Poppins"/>
              <a:cs typeface="Poppins"/>
              <a:sym typeface="Poppins"/>
            </a:endParaRPr>
          </a:p>
        </p:txBody>
      </p:sp>
      <p:sp>
        <p:nvSpPr>
          <p:cNvPr id="119" name="Google Shape;119;p11"/>
          <p:cNvSpPr txBox="1"/>
          <p:nvPr/>
        </p:nvSpPr>
        <p:spPr>
          <a:xfrm>
            <a:off x="12353972" y="4014505"/>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ie</a:t>
            </a:r>
            <a:endParaRPr sz="18700" b="1" i="0" u="none" strike="noStrike" cap="none">
              <a:solidFill>
                <a:srgbClr val="000000"/>
              </a:solidFill>
              <a:latin typeface="Poppins"/>
              <a:ea typeface="Poppins"/>
              <a:cs typeface="Poppins"/>
              <a:sym typeface="Poppins"/>
            </a:endParaRPr>
          </a:p>
        </p:txBody>
      </p:sp>
      <p:sp>
        <p:nvSpPr>
          <p:cNvPr id="120" name="Google Shape;120;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21" name="Google Shape;121;p11"/>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22" name="Google Shape;122;p11"/>
          <p:cNvPicPr preferRelativeResize="0"/>
          <p:nvPr/>
        </p:nvPicPr>
        <p:blipFill rotWithShape="1">
          <a:blip r:embed="rId6">
            <a:alphaModFix/>
          </a:blip>
          <a:srcRect/>
          <a:stretch/>
        </p:blipFill>
        <p:spPr>
          <a:xfrm>
            <a:off x="537975" y="3283650"/>
            <a:ext cx="3734709" cy="2499625"/>
          </a:xfrm>
          <a:prstGeom prst="rect">
            <a:avLst/>
          </a:prstGeom>
          <a:noFill/>
          <a:ln>
            <a:noFill/>
          </a:ln>
        </p:spPr>
      </p:pic>
      <p:sp>
        <p:nvSpPr>
          <p:cNvPr id="123" name="Google Shape;123;p11"/>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
                                        <p:tgtEl>
                                          <p:spTgt spid="117"/>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2"/>
          <p:cNvPicPr preferRelativeResize="0"/>
          <p:nvPr/>
        </p:nvPicPr>
        <p:blipFill rotWithShape="1">
          <a:blip r:embed="rId3">
            <a:alphaModFix/>
          </a:blip>
          <a:srcRect/>
          <a:stretch/>
        </p:blipFill>
        <p:spPr>
          <a:xfrm>
            <a:off x="8656369" y="3880880"/>
            <a:ext cx="4701742" cy="3549187"/>
          </a:xfrm>
          <a:prstGeom prst="rect">
            <a:avLst/>
          </a:prstGeom>
          <a:noFill/>
          <a:ln>
            <a:noFill/>
          </a:ln>
        </p:spPr>
      </p:pic>
      <p:pic>
        <p:nvPicPr>
          <p:cNvPr id="130" name="Google Shape;130;p12"/>
          <p:cNvPicPr preferRelativeResize="0"/>
          <p:nvPr/>
        </p:nvPicPr>
        <p:blipFill rotWithShape="1">
          <a:blip r:embed="rId4">
            <a:alphaModFix/>
          </a:blip>
          <a:srcRect/>
          <a:stretch/>
        </p:blipFill>
        <p:spPr>
          <a:xfrm>
            <a:off x="12162673" y="3894955"/>
            <a:ext cx="4701742" cy="4701742"/>
          </a:xfrm>
          <a:prstGeom prst="rect">
            <a:avLst/>
          </a:prstGeom>
          <a:noFill/>
          <a:ln>
            <a:noFill/>
          </a:ln>
        </p:spPr>
      </p:pic>
      <p:sp>
        <p:nvSpPr>
          <p:cNvPr id="131" name="Google Shape;131;p12"/>
          <p:cNvSpPr txBox="1"/>
          <p:nvPr/>
        </p:nvSpPr>
        <p:spPr>
          <a:xfrm>
            <a:off x="8737622" y="3587988"/>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p</a:t>
            </a:r>
            <a:endParaRPr sz="17100" b="1" i="0" u="none" strike="noStrike" cap="none">
              <a:solidFill>
                <a:srgbClr val="000000"/>
              </a:solidFill>
              <a:latin typeface="Poppins"/>
              <a:ea typeface="Poppins"/>
              <a:cs typeface="Poppins"/>
              <a:sym typeface="Poppins"/>
            </a:endParaRPr>
          </a:p>
        </p:txBody>
      </p:sp>
      <p:sp>
        <p:nvSpPr>
          <p:cNvPr id="132" name="Google Shape;132;p12"/>
          <p:cNvSpPr txBox="1"/>
          <p:nvPr/>
        </p:nvSpPr>
        <p:spPr>
          <a:xfrm>
            <a:off x="12582572" y="3984160"/>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ie</a:t>
            </a:r>
            <a:endParaRPr sz="17000" b="1" i="0" u="none" strike="noStrike" cap="none">
              <a:solidFill>
                <a:srgbClr val="000000"/>
              </a:solidFill>
              <a:latin typeface="Poppins"/>
              <a:ea typeface="Poppins"/>
              <a:cs typeface="Poppins"/>
              <a:sym typeface="Poppins"/>
            </a:endParaRPr>
          </a:p>
        </p:txBody>
      </p:sp>
      <p:sp>
        <p:nvSpPr>
          <p:cNvPr id="133" name="Google Shape;133;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34" name="Google Shape;134;p12"/>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35" name="Google Shape;135;p12"/>
          <p:cNvPicPr preferRelativeResize="0"/>
          <p:nvPr/>
        </p:nvPicPr>
        <p:blipFill rotWithShape="1">
          <a:blip r:embed="rId6">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
                                        <p:tgtEl>
                                          <p:spTgt spid="130"/>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3"/>
          <p:cNvPicPr preferRelativeResize="0"/>
          <p:nvPr/>
        </p:nvPicPr>
        <p:blipFill rotWithShape="1">
          <a:blip r:embed="rId3">
            <a:alphaModFix/>
          </a:blip>
          <a:srcRect/>
          <a:stretch/>
        </p:blipFill>
        <p:spPr>
          <a:xfrm>
            <a:off x="7360969" y="3857270"/>
            <a:ext cx="4137702" cy="3133344"/>
          </a:xfrm>
          <a:prstGeom prst="rect">
            <a:avLst/>
          </a:prstGeom>
          <a:noFill/>
          <a:ln>
            <a:noFill/>
          </a:ln>
        </p:spPr>
      </p:pic>
      <p:pic>
        <p:nvPicPr>
          <p:cNvPr id="142" name="Google Shape;142;p13"/>
          <p:cNvPicPr preferRelativeResize="0"/>
          <p:nvPr/>
        </p:nvPicPr>
        <p:blipFill rotWithShape="1">
          <a:blip r:embed="rId4">
            <a:alphaModFix/>
          </a:blip>
          <a:srcRect/>
          <a:stretch/>
        </p:blipFill>
        <p:spPr>
          <a:xfrm>
            <a:off x="10446639" y="3869695"/>
            <a:ext cx="4137702" cy="4150866"/>
          </a:xfrm>
          <a:prstGeom prst="rect">
            <a:avLst/>
          </a:prstGeom>
          <a:noFill/>
          <a:ln>
            <a:noFill/>
          </a:ln>
        </p:spPr>
      </p:pic>
      <p:pic>
        <p:nvPicPr>
          <p:cNvPr id="143" name="Google Shape;143;p13"/>
          <p:cNvPicPr preferRelativeResize="0"/>
          <p:nvPr/>
        </p:nvPicPr>
        <p:blipFill rotWithShape="1">
          <a:blip r:embed="rId5">
            <a:alphaModFix/>
          </a:blip>
          <a:srcRect/>
          <a:stretch/>
        </p:blipFill>
        <p:spPr>
          <a:xfrm>
            <a:off x="13579383" y="3869695"/>
            <a:ext cx="4137702" cy="4150866"/>
          </a:xfrm>
          <a:prstGeom prst="rect">
            <a:avLst/>
          </a:prstGeom>
          <a:noFill/>
          <a:ln>
            <a:noFill/>
          </a:ln>
        </p:spPr>
      </p:pic>
      <p:pic>
        <p:nvPicPr>
          <p:cNvPr id="144" name="Google Shape;144;p13"/>
          <p:cNvPicPr preferRelativeResize="0"/>
          <p:nvPr/>
        </p:nvPicPr>
        <p:blipFill rotWithShape="1">
          <a:blip r:embed="rId6">
            <a:alphaModFix/>
          </a:blip>
          <a:srcRect/>
          <a:stretch/>
        </p:blipFill>
        <p:spPr>
          <a:xfrm>
            <a:off x="16661376" y="3876199"/>
            <a:ext cx="3085676" cy="3095501"/>
          </a:xfrm>
          <a:prstGeom prst="rect">
            <a:avLst/>
          </a:prstGeom>
          <a:noFill/>
          <a:ln>
            <a:noFill/>
          </a:ln>
        </p:spPr>
      </p:pic>
      <p:sp>
        <p:nvSpPr>
          <p:cNvPr id="145" name="Google Shape;145;p13"/>
          <p:cNvSpPr txBox="1"/>
          <p:nvPr/>
        </p:nvSpPr>
        <p:spPr>
          <a:xfrm>
            <a:off x="7432474" y="3679360"/>
            <a:ext cx="3085200" cy="261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000" b="1" i="0" u="none" strike="noStrike" cap="none">
                <a:solidFill>
                  <a:schemeClr val="lt1"/>
                </a:solidFill>
                <a:latin typeface="Poppins"/>
                <a:ea typeface="Poppins"/>
                <a:cs typeface="Poppins"/>
                <a:sym typeface="Poppins"/>
              </a:rPr>
              <a:t>u</a:t>
            </a:r>
            <a:endParaRPr sz="18000" b="1" i="0" u="none" strike="noStrike" cap="none">
              <a:solidFill>
                <a:srgbClr val="000000"/>
              </a:solidFill>
              <a:latin typeface="Poppins"/>
              <a:ea typeface="Poppins"/>
              <a:cs typeface="Poppins"/>
              <a:sym typeface="Poppins"/>
            </a:endParaRPr>
          </a:p>
        </p:txBody>
      </p:sp>
      <p:sp>
        <p:nvSpPr>
          <p:cNvPr id="146" name="Google Shape;146;p13"/>
          <p:cNvSpPr txBox="1"/>
          <p:nvPr/>
        </p:nvSpPr>
        <p:spPr>
          <a:xfrm>
            <a:off x="17089953" y="3679360"/>
            <a:ext cx="3085200" cy="261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000" b="1" i="0" u="none" strike="noStrike" cap="none">
                <a:solidFill>
                  <a:schemeClr val="lt1"/>
                </a:solidFill>
                <a:latin typeface="Poppins"/>
                <a:ea typeface="Poppins"/>
                <a:cs typeface="Poppins"/>
                <a:sym typeface="Poppins"/>
              </a:rPr>
              <a:t>ie</a:t>
            </a:r>
            <a:endParaRPr sz="18000" b="1" i="0" u="none" strike="noStrike" cap="none">
              <a:solidFill>
                <a:srgbClr val="000000"/>
              </a:solidFill>
              <a:latin typeface="Poppins"/>
              <a:ea typeface="Poppins"/>
              <a:cs typeface="Poppins"/>
              <a:sym typeface="Poppins"/>
            </a:endParaRPr>
          </a:p>
        </p:txBody>
      </p:sp>
      <p:sp>
        <p:nvSpPr>
          <p:cNvPr id="147" name="Google Shape;147;p13"/>
          <p:cNvSpPr txBox="1"/>
          <p:nvPr/>
        </p:nvSpPr>
        <p:spPr>
          <a:xfrm>
            <a:off x="13901811" y="3679360"/>
            <a:ext cx="3085200" cy="261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000" b="1" i="0" u="none" strike="noStrike" cap="none">
                <a:solidFill>
                  <a:schemeClr val="lt1"/>
                </a:solidFill>
                <a:latin typeface="Poppins"/>
                <a:ea typeface="Poppins"/>
                <a:cs typeface="Poppins"/>
                <a:sym typeface="Poppins"/>
              </a:rPr>
              <a:t>t</a:t>
            </a:r>
            <a:endParaRPr sz="18000" b="1" i="0" u="none" strike="noStrike" cap="none">
              <a:solidFill>
                <a:srgbClr val="000000"/>
              </a:solidFill>
              <a:latin typeface="Poppins"/>
              <a:ea typeface="Poppins"/>
              <a:cs typeface="Poppins"/>
              <a:sym typeface="Poppins"/>
            </a:endParaRPr>
          </a:p>
        </p:txBody>
      </p:sp>
      <p:sp>
        <p:nvSpPr>
          <p:cNvPr id="148" name="Google Shape;148;p13"/>
          <p:cNvSpPr txBox="1"/>
          <p:nvPr/>
        </p:nvSpPr>
        <p:spPr>
          <a:xfrm>
            <a:off x="10816165" y="3679360"/>
            <a:ext cx="3085200" cy="261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000" b="1" i="0" u="none" strike="noStrike" cap="none">
                <a:solidFill>
                  <a:schemeClr val="lt1"/>
                </a:solidFill>
                <a:latin typeface="Poppins"/>
                <a:ea typeface="Poppins"/>
                <a:cs typeface="Poppins"/>
                <a:sym typeface="Poppins"/>
              </a:rPr>
              <a:t>n</a:t>
            </a:r>
            <a:endParaRPr sz="18000" b="1" i="0" u="none" strike="noStrike" cap="none">
              <a:solidFill>
                <a:srgbClr val="000000"/>
              </a:solidFill>
              <a:latin typeface="Poppins"/>
              <a:ea typeface="Poppins"/>
              <a:cs typeface="Poppins"/>
              <a:sym typeface="Poppins"/>
            </a:endParaRPr>
          </a:p>
        </p:txBody>
      </p:sp>
      <p:sp>
        <p:nvSpPr>
          <p:cNvPr id="149" name="Google Shape;149;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50" name="Google Shape;150;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51" name="Google Shape;151;p13"/>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
                                        <p:tgtEl>
                                          <p:spTgt spid="143"/>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1"/>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1"/>
                                        <p:tgtEl>
                                          <p:spTgt spid="141"/>
                                        </p:tgtEl>
                                      </p:cBhvr>
                                    </p:animEffect>
                                  </p:childTnLst>
                                </p:cTn>
                              </p:par>
                              <p:par>
                                <p:cTn id="24" presetID="10" presetClass="entr" presetSubtype="0" fill="hold" nodeType="with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1"/>
                                        <p:tgtEl>
                                          <p:spTgt spid="148"/>
                                        </p:tgtEl>
                                      </p:cBhvr>
                                    </p:animEffect>
                                  </p:childTnLst>
                                </p:cTn>
                              </p:par>
                              <p:par>
                                <p:cTn id="27" presetID="1" presetClass="exit" presetSubtype="0" fill="hold" nodeType="withEffect">
                                  <p:stCondLst>
                                    <p:cond delay="0"/>
                                  </p:stCondLst>
                                  <p:childTnLst>
                                    <p:set>
                                      <p:cBhvr>
                                        <p:cTn id="28" dur="1" fill="hold">
                                          <p:stCondLst>
                                            <p:cond delay="1"/>
                                          </p:stCondLst>
                                        </p:cTn>
                                        <p:tgtEl>
                                          <p:spTgt spid="1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14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14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1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fade">
                                      <p:cBhvr>
                                        <p:cTn id="39" dur="1"/>
                                        <p:tgtEl>
                                          <p:spTgt spid="1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fade">
                                      <p:cBhvr>
                                        <p:cTn id="44" dur="1"/>
                                        <p:tgtEl>
                                          <p:spTgt spid="143"/>
                                        </p:tgtEl>
                                      </p:cBhvr>
                                    </p:animEffect>
                                  </p:childTnLst>
                                </p:cTn>
                              </p:par>
                              <p:par>
                                <p:cTn id="45" presetID="10" presetClass="entr" presetSubtype="0"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1"/>
                                        <p:tgtEl>
                                          <p:spTgt spid="1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1"/>
                                        <p:tgtEl>
                                          <p:spTgt spid="144"/>
                                        </p:tgtEl>
                                      </p:cBhvr>
                                    </p:animEffect>
                                  </p:childTnLst>
                                </p:cTn>
                              </p:par>
                              <p:par>
                                <p:cTn id="53" presetID="10"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1"/>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14"/>
          <p:cNvGrpSpPr/>
          <p:nvPr/>
        </p:nvGrpSpPr>
        <p:grpSpPr>
          <a:xfrm>
            <a:off x="9813121" y="4100679"/>
            <a:ext cx="5833157" cy="3109759"/>
            <a:chOff x="5784675" y="818500"/>
            <a:chExt cx="2737800" cy="1941900"/>
          </a:xfrm>
        </p:grpSpPr>
        <p:sp>
          <p:nvSpPr>
            <p:cNvPr id="158" name="Google Shape;158;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9" name="Google Shape;159;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000" b="1" i="0" u="none" strike="noStrike" cap="none">
                  <a:solidFill>
                    <a:schemeClr val="accent2"/>
                  </a:solidFill>
                  <a:latin typeface="Poppins"/>
                  <a:ea typeface="Poppins"/>
                  <a:cs typeface="Poppins"/>
                  <a:sym typeface="Poppins"/>
                </a:rPr>
                <a:t>said</a:t>
              </a:r>
              <a:endParaRPr sz="10000" b="1" i="0" u="none" strike="noStrike" cap="none">
                <a:solidFill>
                  <a:schemeClr val="accent2"/>
                </a:solidFill>
                <a:latin typeface="Poppins"/>
                <a:ea typeface="Poppins"/>
                <a:cs typeface="Poppins"/>
                <a:sym typeface="Poppins"/>
              </a:endParaRPr>
            </a:p>
          </p:txBody>
        </p:sp>
      </p:grpSp>
      <p:sp>
        <p:nvSpPr>
          <p:cNvPr id="160" name="Google Shape;160;p14"/>
          <p:cNvSpPr/>
          <p:nvPr/>
        </p:nvSpPr>
        <p:spPr>
          <a:xfrm>
            <a:off x="12145300" y="4985651"/>
            <a:ext cx="1198800" cy="1312200"/>
          </a:xfrm>
          <a:prstGeom prst="roundRect">
            <a:avLst>
              <a:gd name="adj" fmla="val 16667"/>
            </a:avLst>
          </a:prstGeom>
          <a:noFill/>
          <a:ln w="76200" cap="flat" cmpd="sng">
            <a:solidFill>
              <a:srgbClr val="96C93E"/>
            </a:solidFill>
            <a:prstDash val="solid"/>
            <a:round/>
            <a:headEnd type="none" w="sm" len="sm"/>
            <a:tailEnd type="none" w="sm" len="sm"/>
          </a:ln>
          <a:effectLst>
            <a:outerShdw blurRad="5715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1" name="Google Shape;161;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62" name="Google Shape;162;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3" name="Google Shape;163;p14"/>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64" name="Google Shape;164;p14"/>
          <p:cNvPicPr preferRelativeResize="0"/>
          <p:nvPr/>
        </p:nvPicPr>
        <p:blipFill rotWithShape="1">
          <a:blip r:embed="rId4">
            <a:alphaModFix/>
          </a:blip>
          <a:srcRect/>
          <a:stretch/>
        </p:blipFill>
        <p:spPr>
          <a:xfrm>
            <a:off x="690325" y="4258525"/>
            <a:ext cx="2263725" cy="2130276"/>
          </a:xfrm>
          <a:prstGeom prst="rect">
            <a:avLst/>
          </a:prstGeom>
          <a:noFill/>
          <a:ln>
            <a:noFill/>
          </a:ln>
        </p:spPr>
      </p:pic>
      <p:sp>
        <p:nvSpPr>
          <p:cNvPr id="165" name="Google Shape;165;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2541</Words>
  <Application>Microsoft Office PowerPoint</Application>
  <PresentationFormat>Custom</PresentationFormat>
  <Paragraphs>200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Poppins Black</vt:lpstr>
      <vt:lpstr>Poppins</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2024-07-24T20:15:09Z</dcterms:modified>
</cp:coreProperties>
</file>