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7275" cy="11310938"/>
  <p:notesSz cx="6858000" cy="9144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
      <p:font typeface="Questrial" pitchFamily="2" charset="0"/>
      <p:regular r:id="rId17"/>
    </p:embeddedFont>
    <p:embeddedFont>
      <p:font typeface="Short Stack"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76">
          <p15:clr>
            <a:srgbClr val="A4A3A4"/>
          </p15:clr>
        </p15:guide>
        <p15:guide id="2" pos="317">
          <p15:clr>
            <a:srgbClr val="A4A3A4"/>
          </p15:clr>
        </p15:guide>
        <p15:guide id="3" orient="horz" pos="158">
          <p15:clr>
            <a:srgbClr val="9AA0A6"/>
          </p15:clr>
        </p15:guide>
        <p15:guide id="4" orient="horz" pos="2454">
          <p15:clr>
            <a:srgbClr val="9AA0A6"/>
          </p15:clr>
        </p15:guide>
        <p15:guide id="5" pos="820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29"/>
      </p:cViewPr>
      <p:guideLst>
        <p:guide orient="horz" pos="5976"/>
        <p:guide pos="317"/>
        <p:guide orient="horz" pos="158"/>
        <p:guide orient="horz" pos="2454"/>
        <p:guide pos="82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 name="Google Shape;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i spelled 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y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 is one way to make the long i sound. Y at the end of a 1 syllable word says /i/ like the the </a:t>
            </a:r>
            <a:r>
              <a:rPr lang="en" sz="1200" i="1">
                <a:solidFill>
                  <a:schemeClr val="dk1"/>
                </a:solidFill>
                <a:latin typeface="Poppins"/>
                <a:ea typeface="Poppins"/>
                <a:cs typeface="Poppins"/>
                <a:sym typeface="Poppins"/>
              </a:rPr>
              <a:t>sh</a:t>
            </a:r>
            <a:r>
              <a:rPr lang="en" sz="1200" i="1" u="sng">
                <a:solidFill>
                  <a:schemeClr val="dk1"/>
                </a:solidFill>
                <a:latin typeface="Poppins"/>
                <a:ea typeface="Poppins"/>
                <a:cs typeface="Poppins"/>
                <a:sym typeface="Poppins"/>
              </a:rPr>
              <a:t>y</a:t>
            </a:r>
            <a:r>
              <a:rPr lang="en" sz="1200" i="1">
                <a:solidFill>
                  <a:schemeClr val="dk1"/>
                </a:solidFill>
                <a:latin typeface="Poppins"/>
                <a:ea typeface="Poppins"/>
                <a:cs typeface="Poppins"/>
                <a:sym typeface="Poppins"/>
              </a:rPr>
              <a:t> guy</a:t>
            </a:r>
            <a:r>
              <a:rPr lang="en" sz="1200">
                <a:solidFill>
                  <a:schemeClr val="dk1"/>
                </a:solidFill>
                <a:latin typeface="Poppins"/>
                <a:ea typeface="Poppins"/>
                <a:cs typeface="Poppins"/>
                <a:sym typeface="Poppins"/>
              </a:rPr>
              <a:t>. For example, when we see shy, we say /sh/ /i/ = shy. Say the new sound with me. /i/.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/i/.</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y at the end of a 1 syllable word, says /i/. Let's practice reading our new spelling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Y at the end of a 1 syllable word, says /i/.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sly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ends in a y. A y at the end of a 1 syllable word uses the long i sound /i/. As you listen to me decode it, you can chop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Say:/s/ /l/ /i/. Putting it altogether. /s/ /l/ /i/ = "sly".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sly</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guy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out that it is a y syllable word ending in a 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is a 1 syllable word ending in y. G-u says /g/, the u is silent. /g/ /i/. Let's put it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/g/ /i/ = "guy". Remember, y at the end of a 1 syllable word, says /i/. Great thinking while blending the sounds today!</a:t>
            </a:r>
            <a:endParaRPr sz="1200" b="1">
              <a:solidFill>
                <a:schemeClr val="dk1"/>
              </a:solidFill>
              <a:latin typeface="Poppins"/>
              <a:ea typeface="Poppins"/>
              <a:cs typeface="Poppins"/>
              <a:sym typeface="Poppins"/>
            </a:endParaRPr>
          </a:p>
        </p:txBody>
      </p:sp>
      <p:sp>
        <p:nvSpPr>
          <p:cNvPr id="62" name="Google Shape;62;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3" name="Google Shape;63;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July.</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it end in a y and has another vowel. Let's chop the word between the u and l. J-u is an open syllable and will say /j/ /u/ = "ju". We've learned that in a 2 syllable word, an ending y says /e/. Let's try that. /j/ /u/ /l/ /e/ = "jule". Do you think this is right?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answer.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 I don't think so either. Let's try a long i. /j/ /u/ /l/ /i/ = "July". What do you think?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answer.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"July" is correct. The rules are y at the end of a 2 syllable word says long e and y at the end of a 1 syllable word says long i - most of the time, but there are exceptions.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"July".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rely.</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vowel and an ending y.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 Students should try reading the word with a long e and a long i to see which pronunciation works.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"rely", /r/ /e/ /l/ /i/.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Why was the pool dry in July? I wanted to cry.</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y at the end of a 1 syllable word or a 2 syllable word, may say long i /i/. Those brains are growing!</a:t>
            </a:r>
            <a:endParaRPr sz="1200" b="1">
              <a:solidFill>
                <a:schemeClr val="dk1"/>
              </a:solidFill>
              <a:latin typeface="Poppins"/>
              <a:ea typeface="Poppins"/>
              <a:cs typeface="Poppins"/>
              <a:sym typeface="Poppins"/>
            </a:endParaRPr>
          </a:p>
        </p:txBody>
      </p:sp>
      <p:sp>
        <p:nvSpPr>
          <p:cNvPr id="85" name="Google Shape;85;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6" name="Google Shape;86;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deny, spy, why, dry, my, by, try</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09" name="Google Shape;109;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10" name="Google Shape;110;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deny</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deny</a:t>
            </a:r>
            <a:r>
              <a:rPr lang="en" sz="1200">
                <a:solidFill>
                  <a:schemeClr val="dk1"/>
                </a:solidFill>
                <a:latin typeface="Poppins"/>
                <a:ea typeface="Poppins"/>
                <a:cs typeface="Poppins"/>
                <a:sym typeface="Poppins"/>
              </a:rPr>
              <a:t>. Let's listen to the sounds and match the sound to the correct letter. The word is "deny". Let's clap out the syllables. Oh, I hear a long e at the end of the first syllable. I hear /d/ /e/ /n/, /i/. d-e-n-y. The long i sound at the end of a 2 syllable word is spelled using a y!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deny</a:t>
            </a:r>
            <a:r>
              <a:rPr lang="en" sz="1200" i="1">
                <a:solidFill>
                  <a:schemeClr val="dk1"/>
                </a:solidFill>
                <a:latin typeface="Poppins"/>
                <a:ea typeface="Poppins"/>
                <a:cs typeface="Poppins"/>
                <a:sym typeface="Poppins"/>
              </a:rPr>
              <a:t> </a:t>
            </a:r>
            <a:r>
              <a:rPr lang="en" sz="1200">
                <a:solidFill>
                  <a:schemeClr val="dk1"/>
                </a:solidFill>
                <a:latin typeface="Poppins"/>
                <a:ea typeface="Poppins"/>
                <a:cs typeface="Poppins"/>
                <a:sym typeface="Poppins"/>
              </a:rPr>
              <a:t>we write the letters d-e-n-y. d-e-n-y! You spelled it.</a:t>
            </a:r>
            <a:endParaRPr sz="1200" b="1">
              <a:solidFill>
                <a:schemeClr val="dk1"/>
              </a:solidFill>
              <a:latin typeface="Poppins"/>
              <a:ea typeface="Poppins"/>
              <a:cs typeface="Poppins"/>
              <a:sym typeface="Poppins"/>
            </a:endParaRPr>
          </a:p>
        </p:txBody>
      </p:sp>
      <p:sp>
        <p:nvSpPr>
          <p:cNvPr id="119" name="Google Shape;119;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20" name="Google Shape;120;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How do I spell the word </a:t>
            </a:r>
            <a:r>
              <a:rPr lang="en" sz="1200" i="1">
                <a:solidFill>
                  <a:schemeClr val="dk1"/>
                </a:solidFill>
                <a:latin typeface="Poppins"/>
                <a:ea typeface="Poppins"/>
                <a:cs typeface="Poppins"/>
                <a:sym typeface="Poppins"/>
              </a:rPr>
              <a:t>dry</a:t>
            </a:r>
            <a:r>
              <a:rPr lang="en" sz="1200">
                <a:solidFill>
                  <a:schemeClr val="dk1"/>
                </a:solidFill>
                <a:latin typeface="Poppins"/>
                <a:ea typeface="Poppins"/>
                <a:cs typeface="Poppins"/>
                <a:sym typeface="Poppins"/>
              </a:rPr>
              <a:t>?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write "dry" we write the letters d-r-y. A y at the end of a 1 syllable word, can make the long i sound. Great thinking! Awesome job spelling words today!</a:t>
            </a:r>
            <a:endParaRPr sz="1200">
              <a:solidFill>
                <a:schemeClr val="dk1"/>
              </a:solidFill>
              <a:latin typeface="Poppins"/>
              <a:ea typeface="Poppins"/>
              <a:cs typeface="Poppins"/>
              <a:sym typeface="Poppins"/>
            </a:endParaRPr>
          </a:p>
        </p:txBody>
      </p:sp>
      <p:sp>
        <p:nvSpPr>
          <p:cNvPr id="136" name="Google Shape;136;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7" name="Google Shape;137;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3 high frequency words, but you already know them! All 3 of these words follow a rule: an o or i followed by 2 consonants may use the long vowel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words </a:t>
            </a:r>
            <a:r>
              <a:rPr lang="en" sz="1200" i="1">
                <a:solidFill>
                  <a:schemeClr val="dk1"/>
                </a:solidFill>
                <a:latin typeface="Poppins"/>
                <a:ea typeface="Poppins"/>
                <a:cs typeface="Poppins"/>
                <a:sym typeface="Poppins"/>
              </a:rPr>
              <a:t>kind</a:t>
            </a:r>
            <a:r>
              <a:rPr lang="en" sz="1200">
                <a:solidFill>
                  <a:schemeClr val="dk1"/>
                </a:solidFill>
                <a:latin typeface="Poppins"/>
                <a:ea typeface="Poppins"/>
                <a:cs typeface="Poppins"/>
                <a:sym typeface="Poppins"/>
              </a:rPr>
              <a:t>, </a:t>
            </a:r>
            <a:r>
              <a:rPr lang="en" sz="1200" i="1">
                <a:solidFill>
                  <a:schemeClr val="dk1"/>
                </a:solidFill>
                <a:latin typeface="Poppins"/>
                <a:ea typeface="Poppins"/>
                <a:cs typeface="Poppins"/>
                <a:sym typeface="Poppins"/>
              </a:rPr>
              <a:t>find</a:t>
            </a:r>
            <a:r>
              <a:rPr lang="en" sz="1200">
                <a:solidFill>
                  <a:schemeClr val="dk1"/>
                </a:solidFill>
                <a:latin typeface="Poppins"/>
                <a:ea typeface="Poppins"/>
                <a:cs typeface="Poppins"/>
                <a:sym typeface="Poppins"/>
              </a:rPr>
              <a:t>, and </a:t>
            </a:r>
            <a:r>
              <a:rPr lang="en" sz="1200" i="1">
                <a:solidFill>
                  <a:schemeClr val="dk1"/>
                </a:solidFill>
                <a:latin typeface="Poppins"/>
                <a:ea typeface="Poppins"/>
                <a:cs typeface="Poppins"/>
                <a:sym typeface="Poppins"/>
              </a:rPr>
              <a:t>most.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apply our rule for today to read the words. You do it first.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decode the HFWs. You should monitor and support as necessary.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them together too. We'll decode and then blend. You should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each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/k/ /i/ /n/ /d/ = "kind". /f/ /i/ /n/ /d/ = "find". /m/ /o/ /s/ /t/ = "most". Turn to your neighbor and explain why these words are read this way.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make sure all students can explain that when an i or o is followed by 2 consonants, it may use the long vowel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3 new high frequency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kind, find, most</a:t>
            </a:r>
            <a:endParaRPr sz="1200" b="1">
              <a:solidFill>
                <a:schemeClr val="dk1"/>
              </a:solidFill>
              <a:latin typeface="Poppins"/>
              <a:ea typeface="Poppins"/>
              <a:cs typeface="Poppins"/>
              <a:sym typeface="Poppins"/>
            </a:endParaRPr>
          </a:p>
        </p:txBody>
      </p:sp>
      <p:sp>
        <p:nvSpPr>
          <p:cNvPr id="150" name="Google Shape;150;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51" name="Google Shape;151;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1">
  <p:cSld name="2_Title Slide_1">
    <p:spTree>
      <p:nvGrpSpPr>
        <p:cNvPr id="1" name="Shape 11"/>
        <p:cNvGrpSpPr/>
        <p:nvPr/>
      </p:nvGrpSpPr>
      <p:grpSpPr>
        <a:xfrm>
          <a:off x="0" y="0"/>
          <a:ext cx="0" cy="0"/>
          <a:chOff x="0" y="0"/>
          <a:chExt cx="0" cy="0"/>
        </a:xfrm>
      </p:grpSpPr>
      <p:sp>
        <p:nvSpPr>
          <p:cNvPr id="12" name="Google Shape;12;p3"/>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13" name="Google Shape;13;p3"/>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9" name="Google Shape;19;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0"/>
        <p:cNvGrpSpPr/>
        <p:nvPr/>
      </p:nvGrpSpPr>
      <p:grpSpPr>
        <a:xfrm>
          <a:off x="0" y="0"/>
          <a:ext cx="0" cy="0"/>
          <a:chOff x="0" y="0"/>
          <a:chExt cx="0" cy="0"/>
        </a:xfrm>
      </p:grpSpPr>
      <p:sp>
        <p:nvSpPr>
          <p:cNvPr id="21" name="Google Shape;21;p5"/>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5" name="Google Shape;25;p5"/>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pic>
        <p:nvPicPr>
          <p:cNvPr id="33" name="Google Shape;33;p7"/>
          <p:cNvPicPr preferRelativeResize="0"/>
          <p:nvPr/>
        </p:nvPicPr>
        <p:blipFill rotWithShape="1">
          <a:blip r:embed="rId3">
            <a:alphaModFix/>
          </a:blip>
          <a:srcRect/>
          <a:stretch/>
        </p:blipFill>
        <p:spPr>
          <a:xfrm>
            <a:off x="11067262" y="541406"/>
            <a:ext cx="4169325" cy="10640304"/>
          </a:xfrm>
          <a:prstGeom prst="rect">
            <a:avLst/>
          </a:prstGeom>
          <a:noFill/>
          <a:ln>
            <a:noFill/>
          </a:ln>
        </p:spPr>
      </p:pic>
      <p:sp>
        <p:nvSpPr>
          <p:cNvPr id="34" name="Google Shape;34;p7"/>
          <p:cNvSpPr txBox="1"/>
          <p:nvPr/>
        </p:nvSpPr>
        <p:spPr>
          <a:xfrm>
            <a:off x="11075535" y="4754587"/>
            <a:ext cx="4169400" cy="57780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9500"/>
              <a:buFont typeface="Arial"/>
              <a:buNone/>
            </a:pPr>
            <a:r>
              <a:rPr lang="en" sz="9000" b="1" i="0" u="none" strike="noStrike" cap="none">
                <a:solidFill>
                  <a:schemeClr val="accent1"/>
                </a:solidFill>
                <a:highlight>
                  <a:schemeClr val="lt1"/>
                </a:highlight>
                <a:latin typeface="Poppins"/>
                <a:ea typeface="Poppins"/>
                <a:cs typeface="Poppins"/>
                <a:sym typeface="Poppins"/>
              </a:rPr>
              <a:t>sh</a:t>
            </a:r>
            <a:r>
              <a:rPr lang="en" sz="9000" b="1" i="0" u="none" strike="noStrike" cap="none">
                <a:solidFill>
                  <a:srgbClr val="FF0000"/>
                </a:solidFill>
                <a:highlight>
                  <a:srgbClr val="FFFFFF"/>
                </a:highlight>
                <a:latin typeface="Poppins"/>
                <a:ea typeface="Poppins"/>
                <a:cs typeface="Poppins"/>
                <a:sym typeface="Poppins"/>
              </a:rPr>
              <a:t>y</a:t>
            </a:r>
            <a:r>
              <a:rPr lang="en" sz="2600" b="1" i="0" u="none" strike="noStrike" cap="none">
                <a:solidFill>
                  <a:srgbClr val="FF0000"/>
                </a:solidFill>
                <a:highlight>
                  <a:srgbClr val="FFFFFF"/>
                </a:highlight>
                <a:latin typeface="Poppins"/>
                <a:ea typeface="Poppins"/>
                <a:cs typeface="Poppins"/>
                <a:sym typeface="Poppins"/>
              </a:rPr>
              <a:t> </a:t>
            </a:r>
            <a:endParaRPr sz="66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6600"/>
              <a:buFont typeface="Arial"/>
              <a:buNone/>
            </a:pPr>
            <a:r>
              <a:rPr lang="en" sz="6000" b="1" i="0" u="none" strike="noStrike" cap="none">
                <a:solidFill>
                  <a:schemeClr val="dk1"/>
                </a:solidFill>
                <a:highlight>
                  <a:schemeClr val="lt1"/>
                </a:highlight>
                <a:latin typeface="Poppins"/>
                <a:ea typeface="Poppins"/>
                <a:cs typeface="Poppins"/>
                <a:sym typeface="Poppins"/>
              </a:rPr>
              <a:t>/</a:t>
            </a:r>
            <a:r>
              <a:rPr lang="en" sz="6000" b="1" i="0" u="none" strike="noStrike" cap="none">
                <a:solidFill>
                  <a:schemeClr val="accent1"/>
                </a:solidFill>
                <a:highlight>
                  <a:schemeClr val="lt1"/>
                </a:highlight>
                <a:latin typeface="Poppins"/>
                <a:ea typeface="Poppins"/>
                <a:cs typeface="Poppins"/>
                <a:sym typeface="Poppins"/>
              </a:rPr>
              <a:t>sh</a:t>
            </a:r>
            <a:r>
              <a:rPr lang="en" sz="6000" b="1" i="0" u="none" strike="noStrike" cap="none">
                <a:solidFill>
                  <a:schemeClr val="dk1"/>
                </a:solidFill>
                <a:highlight>
                  <a:schemeClr val="lt1"/>
                </a:highlight>
                <a:latin typeface="Poppins"/>
                <a:ea typeface="Poppins"/>
                <a:cs typeface="Poppins"/>
                <a:sym typeface="Poppins"/>
              </a:rPr>
              <a:t>/ /</a:t>
            </a:r>
            <a:r>
              <a:rPr lang="en" sz="6000" b="1" i="0" u="none" strike="noStrike" cap="none">
                <a:solidFill>
                  <a:srgbClr val="FF0000"/>
                </a:solidFill>
                <a:highlight>
                  <a:schemeClr val="lt1"/>
                </a:highlight>
                <a:latin typeface="Poppins"/>
                <a:ea typeface="Poppins"/>
                <a:cs typeface="Poppins"/>
                <a:sym typeface="Poppins"/>
              </a:rPr>
              <a:t>ī</a:t>
            </a:r>
            <a:r>
              <a:rPr lang="en" sz="6000" b="1" i="0" u="none" strike="noStrike" cap="none">
                <a:solidFill>
                  <a:schemeClr val="dk1"/>
                </a:solidFill>
                <a:highlight>
                  <a:schemeClr val="lt1"/>
                </a:highlight>
                <a:latin typeface="Poppins"/>
                <a:ea typeface="Poppins"/>
                <a:cs typeface="Poppins"/>
                <a:sym typeface="Poppins"/>
              </a:rPr>
              <a:t>/</a:t>
            </a:r>
            <a:endParaRPr sz="60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6800"/>
              <a:buFont typeface="Arial"/>
              <a:buNone/>
            </a:pPr>
            <a:r>
              <a:rPr lang="en" sz="6800" b="1" i="0" u="none" strike="noStrike" cap="none">
                <a:solidFill>
                  <a:schemeClr val="dk1"/>
                </a:solidFill>
                <a:highlight>
                  <a:schemeClr val="lt1"/>
                </a:highlight>
                <a:latin typeface="Poppins"/>
                <a:ea typeface="Poppins"/>
                <a:cs typeface="Poppins"/>
                <a:sym typeface="Poppins"/>
              </a:rPr>
              <a:t>= </a:t>
            </a:r>
            <a:r>
              <a:rPr lang="en" sz="6800" b="1" i="0" u="none" strike="noStrike" cap="none">
                <a:solidFill>
                  <a:schemeClr val="accent1"/>
                </a:solidFill>
                <a:highlight>
                  <a:schemeClr val="lt1"/>
                </a:highlight>
                <a:latin typeface="Poppins"/>
                <a:ea typeface="Poppins"/>
                <a:cs typeface="Poppins"/>
                <a:sym typeface="Poppins"/>
              </a:rPr>
              <a:t>sh</a:t>
            </a:r>
            <a:r>
              <a:rPr lang="en" sz="6800" b="1" i="0" u="none" strike="noStrike" cap="none">
                <a:solidFill>
                  <a:srgbClr val="FF0000"/>
                </a:solidFill>
                <a:highlight>
                  <a:schemeClr val="lt1"/>
                </a:highlight>
                <a:latin typeface="Poppins"/>
                <a:ea typeface="Poppins"/>
                <a:cs typeface="Poppins"/>
                <a:sym typeface="Poppins"/>
              </a:rPr>
              <a:t>y</a:t>
            </a:r>
            <a:endParaRPr sz="84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35" name="Google Shape;35;p7"/>
          <p:cNvSpPr/>
          <p:nvPr/>
        </p:nvSpPr>
        <p:spPr>
          <a:xfrm>
            <a:off x="11398724" y="5367479"/>
            <a:ext cx="35064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36" name="Google Shape;36;p7"/>
          <p:cNvPicPr preferRelativeResize="0"/>
          <p:nvPr/>
        </p:nvPicPr>
        <p:blipFill rotWithShape="1">
          <a:blip r:embed="rId4">
            <a:alphaModFix/>
          </a:blip>
          <a:srcRect l="426" r="425"/>
          <a:stretch/>
        </p:blipFill>
        <p:spPr>
          <a:xfrm>
            <a:off x="11734300" y="1377109"/>
            <a:ext cx="3056446" cy="3082667"/>
          </a:xfrm>
          <a:prstGeom prst="rect">
            <a:avLst/>
          </a:prstGeom>
          <a:noFill/>
          <a:ln>
            <a:noFill/>
          </a:ln>
        </p:spPr>
      </p:pic>
      <p:sp>
        <p:nvSpPr>
          <p:cNvPr id="37" name="Google Shape;37;p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38" name="Google Shape;38;p7"/>
          <p:cNvGrpSpPr/>
          <p:nvPr/>
        </p:nvGrpSpPr>
        <p:grpSpPr>
          <a:xfrm>
            <a:off x="599448" y="3308558"/>
            <a:ext cx="2489999" cy="2588607"/>
            <a:chOff x="599452" y="3110429"/>
            <a:chExt cx="2680589" cy="2786745"/>
          </a:xfrm>
        </p:grpSpPr>
        <p:sp>
          <p:nvSpPr>
            <p:cNvPr id="39" name="Google Shape;39;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 name="Google Shape;40;p7"/>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41" name="Google Shape;41;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3" name="Google Shape;43;p7"/>
          <p:cNvPicPr preferRelativeResize="0"/>
          <p:nvPr/>
        </p:nvPicPr>
        <p:blipFill rotWithShape="1">
          <a:blip r:embed="rId6">
            <a:alphaModFix/>
          </a:blip>
          <a:srcRect/>
          <a:stretch/>
        </p:blipFill>
        <p:spPr>
          <a:xfrm>
            <a:off x="18276233" y="550401"/>
            <a:ext cx="669700" cy="1287782"/>
          </a:xfrm>
          <a:prstGeom prst="rect">
            <a:avLst/>
          </a:prstGeom>
          <a:noFill/>
          <a:ln>
            <a:noFill/>
          </a:ln>
        </p:spPr>
      </p:pic>
      <p:sp>
        <p:nvSpPr>
          <p:cNvPr id="44" name="Google Shape;44;p7"/>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1" presetClass="exit" presetSubtype="0" fill="hold" nodeType="withEffect">
                                  <p:stCondLst>
                                    <p:cond delay="0"/>
                                  </p:stCondLst>
                                  <p:childTnLst>
                                    <p:set>
                                      <p:cBhvr>
                                        <p:cTn id="9" dur="1" fill="hold">
                                          <p:stCondLst>
                                            <p:cond delay="1"/>
                                          </p:stCondLst>
                                        </p:cTn>
                                        <p:tgtEl>
                                          <p:spTgt spid="33"/>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pic>
        <p:nvPicPr>
          <p:cNvPr id="49" name="Google Shape;49;p8"/>
          <p:cNvPicPr preferRelativeResize="0"/>
          <p:nvPr/>
        </p:nvPicPr>
        <p:blipFill rotWithShape="1">
          <a:blip r:embed="rId3">
            <a:alphaModFix/>
          </a:blip>
          <a:srcRect/>
          <a:stretch/>
        </p:blipFill>
        <p:spPr>
          <a:xfrm>
            <a:off x="7283943" y="1995172"/>
            <a:ext cx="11672468" cy="9022154"/>
          </a:xfrm>
          <a:prstGeom prst="rect">
            <a:avLst/>
          </a:prstGeom>
          <a:noFill/>
          <a:ln>
            <a:noFill/>
          </a:ln>
        </p:spPr>
      </p:pic>
      <p:pic>
        <p:nvPicPr>
          <p:cNvPr id="50" name="Google Shape;50;p8"/>
          <p:cNvPicPr preferRelativeResize="0"/>
          <p:nvPr/>
        </p:nvPicPr>
        <p:blipFill rotWithShape="1">
          <a:blip r:embed="rId4">
            <a:alphaModFix/>
          </a:blip>
          <a:srcRect/>
          <a:stretch/>
        </p:blipFill>
        <p:spPr>
          <a:xfrm>
            <a:off x="7283943" y="1995172"/>
            <a:ext cx="11672468" cy="9022154"/>
          </a:xfrm>
          <a:prstGeom prst="rect">
            <a:avLst/>
          </a:prstGeom>
          <a:noFill/>
          <a:ln>
            <a:noFill/>
          </a:ln>
        </p:spPr>
      </p:pic>
      <p:pic>
        <p:nvPicPr>
          <p:cNvPr id="51" name="Google Shape;51;p8"/>
          <p:cNvPicPr preferRelativeResize="0"/>
          <p:nvPr/>
        </p:nvPicPr>
        <p:blipFill rotWithShape="1">
          <a:blip r:embed="rId5">
            <a:alphaModFix/>
          </a:blip>
          <a:srcRect/>
          <a:stretch/>
        </p:blipFill>
        <p:spPr>
          <a:xfrm>
            <a:off x="7283943" y="1995172"/>
            <a:ext cx="11672468" cy="9022154"/>
          </a:xfrm>
          <a:prstGeom prst="rect">
            <a:avLst/>
          </a:prstGeom>
          <a:noFill/>
          <a:ln>
            <a:noFill/>
          </a:ln>
        </p:spPr>
      </p:pic>
      <p:sp>
        <p:nvSpPr>
          <p:cNvPr id="52" name="Google Shape;52;p8"/>
          <p:cNvSpPr/>
          <p:nvPr/>
        </p:nvSpPr>
        <p:spPr>
          <a:xfrm>
            <a:off x="7805252" y="4704714"/>
            <a:ext cx="1382700" cy="1174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3" name="Google Shape;53;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54" name="Google Shape;54;p8"/>
          <p:cNvGrpSpPr/>
          <p:nvPr/>
        </p:nvGrpSpPr>
        <p:grpSpPr>
          <a:xfrm>
            <a:off x="599448" y="3308558"/>
            <a:ext cx="2489999" cy="2588607"/>
            <a:chOff x="599452" y="3110429"/>
            <a:chExt cx="2680589" cy="2786745"/>
          </a:xfrm>
        </p:grpSpPr>
        <p:sp>
          <p:nvSpPr>
            <p:cNvPr id="55" name="Google Shape;55;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 name="Google Shape;56;p8"/>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57" name="Google Shape;57;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9" name="Google Shape;59;p8"/>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p:tgtEl>
                                          <p:spTgt spid="49"/>
                                        </p:tgtEl>
                                        <p:attrNameLst>
                                          <p:attrName>ppt_w</p:attrName>
                                        </p:attrNameLst>
                                      </p:cBhvr>
                                      <p:tavLst>
                                        <p:tav tm="0">
                                          <p:val>
                                            <p:strVal val="0"/>
                                          </p:val>
                                        </p:tav>
                                        <p:tav tm="100000">
                                          <p:val>
                                            <p:strVal val="#ppt_w"/>
                                          </p:val>
                                        </p:tav>
                                      </p:tavLst>
                                    </p:anim>
                                    <p:anim calcmode="lin" valueType="num">
                                      <p:cBhvr additive="base">
                                        <p:cTn id="8" dur="1000"/>
                                        <p:tgtEl>
                                          <p:spTgt spid="4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1000"/>
                                        <p:tgtEl>
                                          <p:spTgt spid="50"/>
                                        </p:tgtEl>
                                        <p:attrNameLst>
                                          <p:attrName>ppt_w</p:attrName>
                                        </p:attrNameLst>
                                      </p:cBhvr>
                                      <p:tavLst>
                                        <p:tav tm="0">
                                          <p:val>
                                            <p:strVal val="0"/>
                                          </p:val>
                                        </p:tav>
                                        <p:tav tm="100000">
                                          <p:val>
                                            <p:strVal val="#ppt_w"/>
                                          </p:val>
                                        </p:tav>
                                      </p:tavLst>
                                    </p:anim>
                                    <p:anim calcmode="lin" valueType="num">
                                      <p:cBhvr additive="base">
                                        <p:cTn id="14" dur="1000"/>
                                        <p:tgtEl>
                                          <p:spTgt spid="50"/>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1000"/>
                                        <p:tgtEl>
                                          <p:spTgt spid="51"/>
                                        </p:tgtEl>
                                        <p:attrNameLst>
                                          <p:attrName>ppt_w</p:attrName>
                                        </p:attrNameLst>
                                      </p:cBhvr>
                                      <p:tavLst>
                                        <p:tav tm="0">
                                          <p:val>
                                            <p:strVal val="0"/>
                                          </p:val>
                                        </p:tav>
                                        <p:tav tm="100000">
                                          <p:val>
                                            <p:strVal val="#ppt_w"/>
                                          </p:val>
                                        </p:tav>
                                      </p:tavLst>
                                    </p:anim>
                                    <p:anim calcmode="lin" valueType="num">
                                      <p:cBhvr additive="base">
                                        <p:cTn id="20" dur="1000"/>
                                        <p:tgtEl>
                                          <p:spTgt spid="51"/>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9"/>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66" name="Google Shape;66;p9"/>
          <p:cNvSpPr txBox="1"/>
          <p:nvPr/>
        </p:nvSpPr>
        <p:spPr>
          <a:xfrm>
            <a:off x="8848059" y="1571429"/>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6500" b="1" i="0" u="none" strike="noStrike" cap="none">
                <a:solidFill>
                  <a:schemeClr val="lt1"/>
                </a:solidFill>
                <a:latin typeface="Poppins"/>
                <a:ea typeface="Poppins"/>
                <a:cs typeface="Poppins"/>
                <a:sym typeface="Poppins"/>
              </a:rPr>
              <a:t>sly</a:t>
            </a:r>
            <a:endParaRPr sz="16500" b="1" i="0" u="none" strike="noStrike" cap="none">
              <a:solidFill>
                <a:schemeClr val="lt1"/>
              </a:solidFill>
              <a:latin typeface="Poppins"/>
              <a:ea typeface="Poppins"/>
              <a:cs typeface="Poppins"/>
              <a:sym typeface="Poppins"/>
            </a:endParaRPr>
          </a:p>
        </p:txBody>
      </p:sp>
      <p:sp>
        <p:nvSpPr>
          <p:cNvPr id="67" name="Google Shape;67;p9"/>
          <p:cNvSpPr txBox="1"/>
          <p:nvPr/>
        </p:nvSpPr>
        <p:spPr>
          <a:xfrm>
            <a:off x="8860237" y="5695806"/>
            <a:ext cx="6234300" cy="26421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000"/>
              <a:buFont typeface="Arial"/>
              <a:buNone/>
            </a:pPr>
            <a:r>
              <a:rPr lang="en" sz="14500" b="1" i="0" u="none" strike="noStrike" cap="none">
                <a:solidFill>
                  <a:schemeClr val="lt1"/>
                </a:solidFill>
                <a:latin typeface="Poppins"/>
                <a:ea typeface="Poppins"/>
                <a:cs typeface="Poppins"/>
                <a:sym typeface="Poppins"/>
              </a:rPr>
              <a:t>guy</a:t>
            </a:r>
            <a:endParaRPr sz="14500" b="1" i="0" u="none" strike="noStrike" cap="none">
              <a:solidFill>
                <a:schemeClr val="lt1"/>
              </a:solidFill>
              <a:latin typeface="Poppins"/>
              <a:ea typeface="Poppins"/>
              <a:cs typeface="Poppins"/>
              <a:sym typeface="Poppins"/>
            </a:endParaRPr>
          </a:p>
        </p:txBody>
      </p:sp>
      <p:sp>
        <p:nvSpPr>
          <p:cNvPr id="68" name="Google Shape;68;p9"/>
          <p:cNvSpPr/>
          <p:nvPr/>
        </p:nvSpPr>
        <p:spPr>
          <a:xfrm>
            <a:off x="11685456" y="4690347"/>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9" name="Google Shape;69;p9"/>
          <p:cNvSpPr/>
          <p:nvPr/>
        </p:nvSpPr>
        <p:spPr>
          <a:xfrm>
            <a:off x="11360829" y="8649102"/>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0" name="Google Shape;70;p9"/>
          <p:cNvSpPr/>
          <p:nvPr/>
        </p:nvSpPr>
        <p:spPr>
          <a:xfrm>
            <a:off x="10498518" y="5169009"/>
            <a:ext cx="30552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1" name="Google Shape;71;p9"/>
          <p:cNvSpPr/>
          <p:nvPr/>
        </p:nvSpPr>
        <p:spPr>
          <a:xfrm>
            <a:off x="10498518" y="9127738"/>
            <a:ext cx="3209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2" name="Google Shape;72;p9"/>
          <p:cNvSpPr/>
          <p:nvPr/>
        </p:nvSpPr>
        <p:spPr>
          <a:xfrm>
            <a:off x="11046922" y="4690347"/>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3" name="Google Shape;73;p9"/>
          <p:cNvSpPr/>
          <p:nvPr/>
        </p:nvSpPr>
        <p:spPr>
          <a:xfrm>
            <a:off x="12712554" y="8649075"/>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4" name="Google Shape;74;p9"/>
          <p:cNvSpPr/>
          <p:nvPr/>
        </p:nvSpPr>
        <p:spPr>
          <a:xfrm>
            <a:off x="12242518" y="4690347"/>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5" name="Google Shape;75;p9"/>
          <p:cNvCxnSpPr/>
          <p:nvPr/>
        </p:nvCxnSpPr>
        <p:spPr>
          <a:xfrm>
            <a:off x="10919186" y="8174094"/>
            <a:ext cx="1628700" cy="4500"/>
          </a:xfrm>
          <a:prstGeom prst="straightConnector1">
            <a:avLst/>
          </a:prstGeom>
          <a:noFill/>
          <a:ln w="76200" cap="flat" cmpd="sng">
            <a:solidFill>
              <a:schemeClr val="accent4"/>
            </a:solidFill>
            <a:prstDash val="solid"/>
            <a:round/>
            <a:headEnd type="none" w="sm" len="sm"/>
            <a:tailEnd type="none" w="sm" len="sm"/>
          </a:ln>
        </p:spPr>
      </p:cxnSp>
      <p:sp>
        <p:nvSpPr>
          <p:cNvPr id="76" name="Google Shape;76;p9"/>
          <p:cNvSpPr/>
          <p:nvPr/>
        </p:nvSpPr>
        <p:spPr>
          <a:xfrm>
            <a:off x="12324017" y="4151976"/>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7" name="Google Shape;77;p9"/>
          <p:cNvSpPr/>
          <p:nvPr/>
        </p:nvSpPr>
        <p:spPr>
          <a:xfrm>
            <a:off x="12794053" y="8166481"/>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8" name="Google Shape;78;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a:p>
            <a:pPr marL="0" lvl="0" indent="0" algn="l" rtl="0">
              <a:lnSpc>
                <a:spcPct val="100000"/>
              </a:lnSpc>
              <a:spcBef>
                <a:spcPts val="0"/>
              </a:spcBef>
              <a:spcAft>
                <a:spcPts val="0"/>
              </a:spcAft>
              <a:buSzPts val="7600"/>
              <a:buNone/>
            </a:pPr>
            <a:endParaRPr/>
          </a:p>
        </p:txBody>
      </p:sp>
      <p:sp>
        <p:nvSpPr>
          <p:cNvPr id="79" name="Google Shape;79;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0" name="Google Shape;80;p9"/>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81" name="Google Shape;81;p9"/>
          <p:cNvSpPr txBox="1"/>
          <p:nvPr/>
        </p:nvSpPr>
        <p:spPr>
          <a:xfrm>
            <a:off x="610316" y="5924331"/>
            <a:ext cx="59796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a:t>
            </a:r>
            <a:br>
              <a:rPr lang="en" sz="3450" b="1" i="0" u="none" strike="noStrike" cap="none">
                <a:solidFill>
                  <a:srgbClr val="0071B5"/>
                </a:solidFill>
                <a:latin typeface="Poppins"/>
                <a:ea typeface="Poppins"/>
                <a:cs typeface="Poppins"/>
                <a:sym typeface="Poppins"/>
              </a:rPr>
            </a:br>
            <a:r>
              <a:rPr lang="en" sz="3450" b="1" i="0" u="none" strike="noStrike" cap="none">
                <a:solidFill>
                  <a:srgbClr val="0071B5"/>
                </a:solidFill>
                <a:latin typeface="Poppins"/>
                <a:ea typeface="Poppins"/>
                <a:cs typeface="Poppins"/>
                <a:sym typeface="Poppins"/>
              </a:rPr>
              <a:t>the words smoothly!</a:t>
            </a:r>
            <a:endParaRPr sz="1400" b="0" i="0" u="none" strike="noStrike" cap="none">
              <a:solidFill>
                <a:srgbClr val="000000"/>
              </a:solidFill>
              <a:latin typeface="Arial"/>
              <a:ea typeface="Arial"/>
              <a:cs typeface="Arial"/>
              <a:sym typeface="Arial"/>
            </a:endParaRPr>
          </a:p>
        </p:txBody>
      </p:sp>
      <p:pic>
        <p:nvPicPr>
          <p:cNvPr id="82" name="Google Shape;82;p9"/>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6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6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1000"/>
                                        <p:tgtEl>
                                          <p:spTgt spid="6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8"/>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1"/>
                                          </p:stCondLst>
                                        </p:cTn>
                                        <p:tgtEl>
                                          <p:spTgt spid="7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1"/>
                                          </p:stCondLst>
                                        </p:cTn>
                                        <p:tgtEl>
                                          <p:spTgt spid="6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1000"/>
                                        <p:tgtEl>
                                          <p:spTgt spid="70"/>
                                        </p:tgtEl>
                                      </p:cBhvr>
                                    </p:animEffect>
                                  </p:childTnLst>
                                </p:cTn>
                              </p:par>
                              <p:par>
                                <p:cTn id="39" presetID="1" presetClass="exit" presetSubtype="0" fill="hold" nodeType="withEffect">
                                  <p:stCondLst>
                                    <p:cond delay="0"/>
                                  </p:stCondLst>
                                  <p:childTnLst>
                                    <p:set>
                                      <p:cBhvr>
                                        <p:cTn id="40" dur="1" fill="hold">
                                          <p:stCondLst>
                                            <p:cond delay="1"/>
                                          </p:stCondLst>
                                        </p:cTn>
                                        <p:tgtEl>
                                          <p:spTgt spid="7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1000"/>
                                        <p:tgtEl>
                                          <p:spTgt spid="67"/>
                                        </p:tgtEl>
                                      </p:cBhvr>
                                    </p:animEffect>
                                  </p:childTnLst>
                                </p:cTn>
                              </p:par>
                              <p:par>
                                <p:cTn id="46" presetID="1" presetClass="exit" presetSubtype="0" fill="hold" nodeType="withEffect">
                                  <p:stCondLst>
                                    <p:cond delay="0"/>
                                  </p:stCondLst>
                                  <p:childTnLst>
                                    <p:set>
                                      <p:cBhvr>
                                        <p:cTn id="47" dur="1" fill="hold">
                                          <p:stCondLst>
                                            <p:cond delay="1"/>
                                          </p:stCondLst>
                                        </p:cTn>
                                        <p:tgtEl>
                                          <p:spTgt spid="7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3"/>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1"/>
                                          </p:stCondLst>
                                        </p:cTn>
                                        <p:tgtEl>
                                          <p:spTgt spid="69"/>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71"/>
                                        </p:tgtEl>
                                        <p:attrNameLst>
                                          <p:attrName>style.visibility</p:attrName>
                                        </p:attrNameLst>
                                      </p:cBhvr>
                                      <p:to>
                                        <p:strVal val="visible"/>
                                      </p:to>
                                    </p:set>
                                  </p:childTnLst>
                                </p:cTn>
                              </p:par>
                              <p:par>
                                <p:cTn id="68" presetID="1" presetClass="exit" presetSubtype="0" fill="hold" nodeType="withEffect">
                                  <p:stCondLst>
                                    <p:cond delay="0"/>
                                  </p:stCondLst>
                                  <p:childTnLst>
                                    <p:set>
                                      <p:cBhvr>
                                        <p:cTn id="69" dur="1" fill="hold">
                                          <p:stCondLst>
                                            <p:cond delay="1"/>
                                          </p:stCondLst>
                                        </p:cTn>
                                        <p:tgtEl>
                                          <p:spTgt spid="7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1"/>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0"/>
          <p:cNvGrpSpPr/>
          <p:nvPr/>
        </p:nvGrpSpPr>
        <p:grpSpPr>
          <a:xfrm>
            <a:off x="7583637" y="2535782"/>
            <a:ext cx="4260017" cy="2831679"/>
            <a:chOff x="5784675" y="818500"/>
            <a:chExt cx="2737800" cy="1941900"/>
          </a:xfrm>
        </p:grpSpPr>
        <p:sp>
          <p:nvSpPr>
            <p:cNvPr id="89" name="Google Shape;89;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10"/>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0000" b="1" i="0" u="none" strike="noStrike" cap="none">
                  <a:solidFill>
                    <a:schemeClr val="accent1"/>
                  </a:solidFill>
                  <a:latin typeface="Poppins"/>
                  <a:ea typeface="Poppins"/>
                  <a:cs typeface="Poppins"/>
                  <a:sym typeface="Poppins"/>
                </a:rPr>
                <a:t>July</a:t>
              </a:r>
              <a:endParaRPr sz="10000" b="1" i="0" u="none" strike="noStrike" cap="none">
                <a:solidFill>
                  <a:schemeClr val="accent1"/>
                </a:solidFill>
                <a:latin typeface="Poppins"/>
                <a:ea typeface="Poppins"/>
                <a:cs typeface="Poppins"/>
                <a:sym typeface="Poppins"/>
              </a:endParaRPr>
            </a:p>
          </p:txBody>
        </p:sp>
      </p:grpSp>
      <p:grpSp>
        <p:nvGrpSpPr>
          <p:cNvPr id="91" name="Google Shape;91;p10"/>
          <p:cNvGrpSpPr/>
          <p:nvPr/>
        </p:nvGrpSpPr>
        <p:grpSpPr>
          <a:xfrm>
            <a:off x="13604964" y="2535798"/>
            <a:ext cx="4685471" cy="2831679"/>
            <a:chOff x="5784675" y="907452"/>
            <a:chExt cx="2737800" cy="1941900"/>
          </a:xfrm>
        </p:grpSpPr>
        <p:sp>
          <p:nvSpPr>
            <p:cNvPr id="92" name="Google Shape;92;p10"/>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3" name="Google Shape;93;p10"/>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0300" b="1" i="0" u="none" strike="noStrike" cap="none">
                  <a:solidFill>
                    <a:schemeClr val="accent1"/>
                  </a:solidFill>
                  <a:latin typeface="Poppins"/>
                  <a:ea typeface="Poppins"/>
                  <a:cs typeface="Poppins"/>
                  <a:sym typeface="Poppins"/>
                </a:rPr>
                <a:t>rely</a:t>
              </a:r>
              <a:endParaRPr sz="10300" b="1" i="0" u="none" strike="noStrike" cap="none">
                <a:solidFill>
                  <a:schemeClr val="accent1"/>
                </a:solidFill>
                <a:latin typeface="Poppins"/>
                <a:ea typeface="Poppins"/>
                <a:cs typeface="Poppins"/>
                <a:sym typeface="Poppins"/>
              </a:endParaRPr>
            </a:p>
          </p:txBody>
        </p:sp>
      </p:grpSp>
      <p:grpSp>
        <p:nvGrpSpPr>
          <p:cNvPr id="94" name="Google Shape;94;p10"/>
          <p:cNvGrpSpPr/>
          <p:nvPr/>
        </p:nvGrpSpPr>
        <p:grpSpPr>
          <a:xfrm>
            <a:off x="7584600" y="5648660"/>
            <a:ext cx="10707536" cy="3416773"/>
            <a:chOff x="5784675" y="818500"/>
            <a:chExt cx="2737800" cy="1941900"/>
          </a:xfrm>
        </p:grpSpPr>
        <p:sp>
          <p:nvSpPr>
            <p:cNvPr id="95" name="Google Shape;95;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6" name="Google Shape;96;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700"/>
                <a:buFont typeface="Arial"/>
                <a:buNone/>
              </a:pPr>
              <a:r>
                <a:rPr lang="en" sz="6400" b="1" i="0" u="none" strike="noStrike" cap="none">
                  <a:solidFill>
                    <a:schemeClr val="accent1"/>
                  </a:solidFill>
                  <a:latin typeface="Poppins"/>
                  <a:ea typeface="Poppins"/>
                  <a:cs typeface="Poppins"/>
                  <a:sym typeface="Poppins"/>
                </a:rPr>
                <a:t>Why was the pool dry in July? I wanted to cry.</a:t>
              </a:r>
              <a:endParaRPr sz="6400" b="1" i="0" u="none" strike="noStrike" cap="none">
                <a:solidFill>
                  <a:schemeClr val="accent1"/>
                </a:solidFill>
                <a:latin typeface="Poppins"/>
                <a:ea typeface="Poppins"/>
                <a:cs typeface="Poppins"/>
                <a:sym typeface="Poppins"/>
              </a:endParaRPr>
            </a:p>
          </p:txBody>
        </p:sp>
      </p:grpSp>
      <p:sp>
        <p:nvSpPr>
          <p:cNvPr id="97" name="Google Shape;97;p10"/>
          <p:cNvSpPr/>
          <p:nvPr/>
        </p:nvSpPr>
        <p:spPr>
          <a:xfrm>
            <a:off x="10622608" y="4683430"/>
            <a:ext cx="353400" cy="3741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8" name="Google Shape;98;p10"/>
          <p:cNvSpPr/>
          <p:nvPr/>
        </p:nvSpPr>
        <p:spPr>
          <a:xfrm>
            <a:off x="15477328" y="4683430"/>
            <a:ext cx="353400" cy="3741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9" name="Google Shape;99;p10"/>
          <p:cNvSpPr/>
          <p:nvPr/>
        </p:nvSpPr>
        <p:spPr>
          <a:xfrm>
            <a:off x="9385082" y="4683430"/>
            <a:ext cx="353400" cy="3741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0" name="Google Shape;100;p10"/>
          <p:cNvSpPr/>
          <p:nvPr/>
        </p:nvSpPr>
        <p:spPr>
          <a:xfrm>
            <a:off x="16846479" y="4683430"/>
            <a:ext cx="353400" cy="3741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1" name="Google Shape;101;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Read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102" name="Google Shape;102;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1400" b="0" i="0" u="none" strike="noStrike" cap="none">
              <a:solidFill>
                <a:srgbClr val="000000"/>
              </a:solidFill>
              <a:latin typeface="Arial"/>
              <a:ea typeface="Arial"/>
              <a:cs typeface="Arial"/>
              <a:sym typeface="Arial"/>
            </a:endParaRPr>
          </a:p>
        </p:txBody>
      </p:sp>
      <p:sp>
        <p:nvSpPr>
          <p:cNvPr id="103" name="Google Shape;103;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4" name="Google Shape;104;p10"/>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05" name="Google Shape;105;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06" name="Google Shape;106;p10"/>
          <p:cNvPicPr preferRelativeResize="0"/>
          <p:nvPr/>
        </p:nvPicPr>
        <p:blipFill rotWithShape="1">
          <a:blip r:embed="rId5">
            <a:alphaModFix/>
          </a:blip>
          <a:srcRect/>
          <a:stretch/>
        </p:blipFill>
        <p:spPr>
          <a:xfrm>
            <a:off x="16570700" y="9346600"/>
            <a:ext cx="2279300" cy="16472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additive="base">
                                        <p:cTn id="12" dur="1000"/>
                                        <p:tgtEl>
                                          <p:spTgt spid="88"/>
                                        </p:tgtEl>
                                        <p:attrNameLst>
                                          <p:attrName>ppt_w</p:attrName>
                                        </p:attrNameLst>
                                      </p:cBhvr>
                                      <p:tavLst>
                                        <p:tav tm="0">
                                          <p:val>
                                            <p:strVal val="0"/>
                                          </p:val>
                                        </p:tav>
                                        <p:tav tm="100000">
                                          <p:val>
                                            <p:strVal val="#ppt_w"/>
                                          </p:val>
                                        </p:tav>
                                      </p:tavLst>
                                    </p:anim>
                                    <p:anim calcmode="lin" valueType="num">
                                      <p:cBhvr additive="base">
                                        <p:cTn id="13" dur="1000"/>
                                        <p:tgtEl>
                                          <p:spTgt spid="88"/>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91"/>
                                        </p:tgtEl>
                                        <p:attrNameLst>
                                          <p:attrName>style.visibility</p:attrName>
                                        </p:attrNameLst>
                                      </p:cBhvr>
                                      <p:to>
                                        <p:strVal val="visible"/>
                                      </p:to>
                                    </p:set>
                                    <p:anim calcmode="lin" valueType="num">
                                      <p:cBhvr additive="base">
                                        <p:cTn id="24" dur="1000"/>
                                        <p:tgtEl>
                                          <p:spTgt spid="91"/>
                                        </p:tgtEl>
                                        <p:attrNameLst>
                                          <p:attrName>ppt_w</p:attrName>
                                        </p:attrNameLst>
                                      </p:cBhvr>
                                      <p:tavLst>
                                        <p:tav tm="0">
                                          <p:val>
                                            <p:strVal val="0"/>
                                          </p:val>
                                        </p:tav>
                                        <p:tav tm="100000">
                                          <p:val>
                                            <p:strVal val="#ppt_w"/>
                                          </p:val>
                                        </p:tav>
                                      </p:tavLst>
                                    </p:anim>
                                    <p:anim calcmode="lin" valueType="num">
                                      <p:cBhvr additive="base">
                                        <p:cTn id="25" dur="1000"/>
                                        <p:tgtEl>
                                          <p:spTgt spid="91"/>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94"/>
                                        </p:tgtEl>
                                        <p:attrNameLst>
                                          <p:attrName>style.visibility</p:attrName>
                                        </p:attrNameLst>
                                      </p:cBhvr>
                                      <p:to>
                                        <p:strVal val="visible"/>
                                      </p:to>
                                    </p:set>
                                    <p:anim calcmode="lin" valueType="num">
                                      <p:cBhvr additive="base">
                                        <p:cTn id="36" dur="1000"/>
                                        <p:tgtEl>
                                          <p:spTgt spid="94"/>
                                        </p:tgtEl>
                                        <p:attrNameLst>
                                          <p:attrName>ppt_w</p:attrName>
                                        </p:attrNameLst>
                                      </p:cBhvr>
                                      <p:tavLst>
                                        <p:tav tm="0">
                                          <p:val>
                                            <p:strVal val="0"/>
                                          </p:val>
                                        </p:tav>
                                        <p:tav tm="100000">
                                          <p:val>
                                            <p:strVal val="#ppt_w"/>
                                          </p:val>
                                        </p:tav>
                                      </p:tavLst>
                                    </p:anim>
                                    <p:anim calcmode="lin" valueType="num">
                                      <p:cBhvr additive="base">
                                        <p:cTn id="37" dur="1000"/>
                                        <p:tgtEl>
                                          <p:spTgt spid="9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1"/>
          <p:cNvSpPr txBox="1"/>
          <p:nvPr/>
        </p:nvSpPr>
        <p:spPr>
          <a:xfrm>
            <a:off x="7515407" y="586503"/>
            <a:ext cx="13231500" cy="103320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1100" b="1" i="0" u="none" strike="noStrike" cap="none" dirty="0">
                <a:solidFill>
                  <a:schemeClr val="accent1"/>
                </a:solidFill>
                <a:latin typeface="Poppins"/>
                <a:ea typeface="Poppins"/>
                <a:cs typeface="Poppins"/>
                <a:sym typeface="Poppins"/>
              </a:rPr>
              <a:t>deny			 spy</a:t>
            </a:r>
            <a:endParaRPr sz="11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100" b="1" i="0" u="none" strike="noStrike" cap="none">
                <a:solidFill>
                  <a:schemeClr val="accent1"/>
                </a:solidFill>
                <a:latin typeface="Poppins"/>
                <a:ea typeface="Poppins"/>
                <a:cs typeface="Poppins"/>
                <a:sym typeface="Poppins"/>
              </a:rPr>
              <a:t>why				 dry</a:t>
            </a:r>
            <a:endParaRPr sz="11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100" b="1" i="0" u="none" strike="noStrike" cap="none" dirty="0">
                <a:solidFill>
                  <a:schemeClr val="accent1"/>
                </a:solidFill>
                <a:latin typeface="Poppins"/>
                <a:ea typeface="Poppins"/>
                <a:cs typeface="Poppins"/>
                <a:sym typeface="Poppins"/>
              </a:rPr>
              <a:t>my				    by</a:t>
            </a:r>
            <a:endParaRPr sz="11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100" b="1" i="0" u="none" strike="noStrike" cap="none" dirty="0">
                <a:solidFill>
                  <a:schemeClr val="accent1"/>
                </a:solidFill>
                <a:latin typeface="Poppins"/>
                <a:ea typeface="Poppins"/>
                <a:cs typeface="Poppins"/>
                <a:sym typeface="Poppins"/>
              </a:rPr>
              <a:t>try</a:t>
            </a:r>
            <a:endParaRPr sz="111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7400" b="1" i="0" u="none" strike="noStrike" cap="none" dirty="0">
              <a:solidFill>
                <a:schemeClr val="accent1"/>
              </a:solidFill>
              <a:highlight>
                <a:srgbClr val="FFFFFF"/>
              </a:highlight>
              <a:latin typeface="Questrial"/>
              <a:ea typeface="Questrial"/>
              <a:cs typeface="Questrial"/>
              <a:sym typeface="Questrial"/>
            </a:endParaRPr>
          </a:p>
        </p:txBody>
      </p:sp>
      <p:sp>
        <p:nvSpPr>
          <p:cNvPr id="113" name="Google Shape;113;p11"/>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Decode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114" name="Google Shape;114;p11"/>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15" name="Google Shape;115;p11"/>
          <p:cNvPicPr preferRelativeResize="0"/>
          <p:nvPr/>
        </p:nvPicPr>
        <p:blipFill rotWithShape="1">
          <a:blip r:embed="rId3">
            <a:alphaModFix/>
          </a:blip>
          <a:srcRect/>
          <a:stretch/>
        </p:blipFill>
        <p:spPr>
          <a:xfrm>
            <a:off x="619374" y="3236875"/>
            <a:ext cx="3224603" cy="2332200"/>
          </a:xfrm>
          <a:prstGeom prst="rect">
            <a:avLst/>
          </a:prstGeom>
          <a:noFill/>
          <a:ln>
            <a:noFill/>
          </a:ln>
        </p:spPr>
      </p:pic>
      <p:pic>
        <p:nvPicPr>
          <p:cNvPr id="116" name="Google Shape;116;p11"/>
          <p:cNvPicPr preferRelativeResize="0"/>
          <p:nvPr/>
        </p:nvPicPr>
        <p:blipFill rotWithShape="1">
          <a:blip r:embed="rId4">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1000"/>
                                        <p:tgtEl>
                                          <p:spTgt spid="112"/>
                                        </p:tgtEl>
                                        <p:attrNameLst>
                                          <p:attrName>ppt_w</p:attrName>
                                        </p:attrNameLst>
                                      </p:cBhvr>
                                      <p:tavLst>
                                        <p:tav tm="0">
                                          <p:val>
                                            <p:strVal val="0"/>
                                          </p:val>
                                        </p:tav>
                                        <p:tav tm="100000">
                                          <p:val>
                                            <p:strVal val="#ppt_w"/>
                                          </p:val>
                                        </p:tav>
                                      </p:tavLst>
                                    </p:anim>
                                    <p:anim calcmode="lin" valueType="num">
                                      <p:cBhvr additive="base">
                                        <p:cTn id="8" dur="1000"/>
                                        <p:tgtEl>
                                          <p:spTgt spid="11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2"/>
          <p:cNvPicPr preferRelativeResize="0"/>
          <p:nvPr/>
        </p:nvPicPr>
        <p:blipFill rotWithShape="1">
          <a:blip r:embed="rId3">
            <a:alphaModFix/>
          </a:blip>
          <a:srcRect/>
          <a:stretch/>
        </p:blipFill>
        <p:spPr>
          <a:xfrm>
            <a:off x="7360969" y="3831909"/>
            <a:ext cx="4090701" cy="3078283"/>
          </a:xfrm>
          <a:prstGeom prst="rect">
            <a:avLst/>
          </a:prstGeom>
          <a:noFill/>
          <a:ln>
            <a:noFill/>
          </a:ln>
        </p:spPr>
      </p:pic>
      <p:pic>
        <p:nvPicPr>
          <p:cNvPr id="123" name="Google Shape;123;p12"/>
          <p:cNvPicPr preferRelativeResize="0"/>
          <p:nvPr/>
        </p:nvPicPr>
        <p:blipFill rotWithShape="1">
          <a:blip r:embed="rId4">
            <a:alphaModFix/>
          </a:blip>
          <a:srcRect/>
          <a:stretch/>
        </p:blipFill>
        <p:spPr>
          <a:xfrm>
            <a:off x="10411589" y="3844116"/>
            <a:ext cx="4090701" cy="4077911"/>
          </a:xfrm>
          <a:prstGeom prst="rect">
            <a:avLst/>
          </a:prstGeom>
          <a:noFill/>
          <a:ln>
            <a:noFill/>
          </a:ln>
        </p:spPr>
      </p:pic>
      <p:pic>
        <p:nvPicPr>
          <p:cNvPr id="124" name="Google Shape;124;p12"/>
          <p:cNvPicPr preferRelativeResize="0"/>
          <p:nvPr/>
        </p:nvPicPr>
        <p:blipFill rotWithShape="1">
          <a:blip r:embed="rId5">
            <a:alphaModFix/>
          </a:blip>
          <a:srcRect/>
          <a:stretch/>
        </p:blipFill>
        <p:spPr>
          <a:xfrm>
            <a:off x="13508749" y="3844116"/>
            <a:ext cx="4090701" cy="4077911"/>
          </a:xfrm>
          <a:prstGeom prst="rect">
            <a:avLst/>
          </a:prstGeom>
          <a:noFill/>
          <a:ln>
            <a:noFill/>
          </a:ln>
        </p:spPr>
      </p:pic>
      <p:pic>
        <p:nvPicPr>
          <p:cNvPr id="125" name="Google Shape;125;p12"/>
          <p:cNvPicPr preferRelativeResize="0"/>
          <p:nvPr/>
        </p:nvPicPr>
        <p:blipFill rotWithShape="1">
          <a:blip r:embed="rId6">
            <a:alphaModFix/>
          </a:blip>
          <a:srcRect/>
          <a:stretch/>
        </p:blipFill>
        <p:spPr>
          <a:xfrm>
            <a:off x="16555734" y="3850505"/>
            <a:ext cx="3050624" cy="3041091"/>
          </a:xfrm>
          <a:prstGeom prst="rect">
            <a:avLst/>
          </a:prstGeom>
          <a:noFill/>
          <a:ln>
            <a:noFill/>
          </a:ln>
        </p:spPr>
      </p:pic>
      <p:sp>
        <p:nvSpPr>
          <p:cNvPr id="126" name="Google Shape;126;p12"/>
          <p:cNvSpPr txBox="1"/>
          <p:nvPr/>
        </p:nvSpPr>
        <p:spPr>
          <a:xfrm>
            <a:off x="7431662" y="3657127"/>
            <a:ext cx="3050100" cy="2564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7000" b="1" i="0" u="none" strike="noStrike" cap="none">
                <a:solidFill>
                  <a:schemeClr val="lt1"/>
                </a:solidFill>
                <a:latin typeface="Poppins"/>
                <a:ea typeface="Poppins"/>
                <a:cs typeface="Poppins"/>
                <a:sym typeface="Poppins"/>
              </a:rPr>
              <a:t>d</a:t>
            </a:r>
            <a:endParaRPr sz="17000" b="1" i="0" u="none" strike="noStrike" cap="none">
              <a:solidFill>
                <a:srgbClr val="000000"/>
              </a:solidFill>
              <a:latin typeface="Poppins"/>
              <a:ea typeface="Poppins"/>
              <a:cs typeface="Poppins"/>
              <a:sym typeface="Poppins"/>
            </a:endParaRPr>
          </a:p>
        </p:txBody>
      </p:sp>
      <p:sp>
        <p:nvSpPr>
          <p:cNvPr id="127" name="Google Shape;127;p12"/>
          <p:cNvSpPr txBox="1"/>
          <p:nvPr/>
        </p:nvSpPr>
        <p:spPr>
          <a:xfrm>
            <a:off x="16682988" y="3283188"/>
            <a:ext cx="3050100" cy="2564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7000" b="1" i="0" u="none" strike="noStrike" cap="none">
                <a:solidFill>
                  <a:schemeClr val="lt1"/>
                </a:solidFill>
                <a:latin typeface="Poppins"/>
                <a:ea typeface="Poppins"/>
                <a:cs typeface="Poppins"/>
                <a:sym typeface="Poppins"/>
              </a:rPr>
              <a:t>y</a:t>
            </a:r>
            <a:endParaRPr sz="17000" b="1" i="0" u="none" strike="noStrike" cap="none">
              <a:solidFill>
                <a:srgbClr val="000000"/>
              </a:solidFill>
              <a:latin typeface="Poppins"/>
              <a:ea typeface="Poppins"/>
              <a:cs typeface="Poppins"/>
              <a:sym typeface="Poppins"/>
            </a:endParaRPr>
          </a:p>
        </p:txBody>
      </p:sp>
      <p:sp>
        <p:nvSpPr>
          <p:cNvPr id="128" name="Google Shape;128;p12"/>
          <p:cNvSpPr txBox="1"/>
          <p:nvPr/>
        </p:nvSpPr>
        <p:spPr>
          <a:xfrm>
            <a:off x="13827515" y="3587988"/>
            <a:ext cx="3050100" cy="2564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7000" b="1" i="0" u="none" strike="noStrike" cap="none">
                <a:solidFill>
                  <a:schemeClr val="lt1"/>
                </a:solidFill>
                <a:latin typeface="Poppins"/>
                <a:ea typeface="Poppins"/>
                <a:cs typeface="Poppins"/>
                <a:sym typeface="Poppins"/>
              </a:rPr>
              <a:t>n</a:t>
            </a:r>
            <a:endParaRPr sz="17000" b="1" i="0" u="none" strike="noStrike" cap="none">
              <a:solidFill>
                <a:srgbClr val="000000"/>
              </a:solidFill>
              <a:latin typeface="Poppins"/>
              <a:ea typeface="Poppins"/>
              <a:cs typeface="Poppins"/>
              <a:sym typeface="Poppins"/>
            </a:endParaRPr>
          </a:p>
        </p:txBody>
      </p:sp>
      <p:sp>
        <p:nvSpPr>
          <p:cNvPr id="129" name="Google Shape;129;p12"/>
          <p:cNvSpPr txBox="1"/>
          <p:nvPr/>
        </p:nvSpPr>
        <p:spPr>
          <a:xfrm>
            <a:off x="10776918" y="3587988"/>
            <a:ext cx="3050100" cy="2564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7000" b="1" i="0" u="none" strike="noStrike" cap="none">
                <a:solidFill>
                  <a:schemeClr val="lt1"/>
                </a:solidFill>
                <a:latin typeface="Poppins"/>
                <a:ea typeface="Poppins"/>
                <a:cs typeface="Poppins"/>
                <a:sym typeface="Poppins"/>
              </a:rPr>
              <a:t>e</a:t>
            </a:r>
            <a:endParaRPr sz="17000" b="1" i="0" u="none" strike="noStrike" cap="none">
              <a:solidFill>
                <a:srgbClr val="000000"/>
              </a:solidFill>
              <a:latin typeface="Poppins"/>
              <a:ea typeface="Poppins"/>
              <a:cs typeface="Poppins"/>
              <a:sym typeface="Poppins"/>
            </a:endParaRPr>
          </a:p>
        </p:txBody>
      </p:sp>
      <p:sp>
        <p:nvSpPr>
          <p:cNvPr id="130" name="Google Shape;130;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131" name="Google Shape;131;p12"/>
          <p:cNvSpPr txBox="1"/>
          <p:nvPr/>
        </p:nvSpPr>
        <p:spPr>
          <a:xfrm>
            <a:off x="610316" y="6152789"/>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32" name="Google Shape;132;p12"/>
          <p:cNvPicPr preferRelativeResize="0"/>
          <p:nvPr/>
        </p:nvPicPr>
        <p:blipFill rotWithShape="1">
          <a:blip r:embed="rId7">
            <a:alphaModFix/>
          </a:blip>
          <a:srcRect/>
          <a:stretch/>
        </p:blipFill>
        <p:spPr>
          <a:xfrm>
            <a:off x="537975" y="3283650"/>
            <a:ext cx="3734709" cy="2499625"/>
          </a:xfrm>
          <a:prstGeom prst="rect">
            <a:avLst/>
          </a:prstGeom>
          <a:noFill/>
          <a:ln>
            <a:noFill/>
          </a:ln>
        </p:spPr>
      </p:pic>
      <p:pic>
        <p:nvPicPr>
          <p:cNvPr id="133" name="Google Shape;133;p12"/>
          <p:cNvPicPr preferRelativeResize="0"/>
          <p:nvPr/>
        </p:nvPicPr>
        <p:blipFill rotWithShape="1">
          <a:blip r:embed="rId8">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
                                        <p:tgtEl>
                                          <p:spTgt spid="123"/>
                                        </p:tgtEl>
                                      </p:cBhvr>
                                    </p:animEffect>
                                  </p:childTnLst>
                                </p:cTn>
                              </p:par>
                              <p:par>
                                <p:cTn id="13" presetID="10" presetClass="entr" presetSubtype="0" fill="hold" nodeType="with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fade">
                                      <p:cBhvr>
                                        <p:cTn id="15" dur="1"/>
                                        <p:tgtEl>
                                          <p:spTgt spid="1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4"/>
                                        </p:tgtEl>
                                        <p:attrNameLst>
                                          <p:attrName>style.visibility</p:attrName>
                                        </p:attrNameLst>
                                      </p:cBhvr>
                                      <p:to>
                                        <p:strVal val="visible"/>
                                      </p:to>
                                    </p:set>
                                    <p:animEffect transition="in" filter="fade">
                                      <p:cBhvr>
                                        <p:cTn id="20" dur="1"/>
                                        <p:tgtEl>
                                          <p:spTgt spid="124"/>
                                        </p:tgtEl>
                                      </p:cBhvr>
                                    </p:animEffect>
                                  </p:childTnLst>
                                </p:cTn>
                              </p:par>
                              <p:par>
                                <p:cTn id="21" presetID="10" presetClass="entr" presetSubtype="0" fill="hold" nodeType="with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fade">
                                      <p:cBhvr>
                                        <p:cTn id="23" dur="1"/>
                                        <p:tgtEl>
                                          <p:spTgt spid="1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fade">
                                      <p:cBhvr>
                                        <p:cTn id="28" dur="1"/>
                                        <p:tgtEl>
                                          <p:spTgt spid="125"/>
                                        </p:tgtEl>
                                      </p:cBhvr>
                                    </p:animEffect>
                                  </p:childTnLst>
                                </p:cTn>
                              </p:par>
                              <p:par>
                                <p:cTn id="29" presetID="10" presetClass="entr" presetSubtype="0" fill="hold" nodeType="withEffect">
                                  <p:stCondLst>
                                    <p:cond delay="0"/>
                                  </p:stCondLst>
                                  <p:childTnLst>
                                    <p:set>
                                      <p:cBhvr>
                                        <p:cTn id="30" dur="1" fill="hold">
                                          <p:stCondLst>
                                            <p:cond delay="0"/>
                                          </p:stCondLst>
                                        </p:cTn>
                                        <p:tgtEl>
                                          <p:spTgt spid="127"/>
                                        </p:tgtEl>
                                        <p:attrNameLst>
                                          <p:attrName>style.visibility</p:attrName>
                                        </p:attrNameLst>
                                      </p:cBhvr>
                                      <p:to>
                                        <p:strVal val="visible"/>
                                      </p:to>
                                    </p:set>
                                    <p:animEffect transition="in" filter="fade">
                                      <p:cBhvr>
                                        <p:cTn id="31" dur="1"/>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3"/>
          <p:cNvPicPr preferRelativeResize="0"/>
          <p:nvPr/>
        </p:nvPicPr>
        <p:blipFill rotWithShape="1">
          <a:blip r:embed="rId3">
            <a:alphaModFix/>
          </a:blip>
          <a:srcRect/>
          <a:stretch/>
        </p:blipFill>
        <p:spPr>
          <a:xfrm>
            <a:off x="7665769" y="3880880"/>
            <a:ext cx="4701742" cy="3549187"/>
          </a:xfrm>
          <a:prstGeom prst="rect">
            <a:avLst/>
          </a:prstGeom>
          <a:noFill/>
          <a:ln>
            <a:noFill/>
          </a:ln>
        </p:spPr>
      </p:pic>
      <p:pic>
        <p:nvPicPr>
          <p:cNvPr id="140" name="Google Shape;140;p13"/>
          <p:cNvPicPr preferRelativeResize="0"/>
          <p:nvPr/>
        </p:nvPicPr>
        <p:blipFill rotWithShape="1">
          <a:blip r:embed="rId4">
            <a:alphaModFix/>
          </a:blip>
          <a:srcRect/>
          <a:stretch/>
        </p:blipFill>
        <p:spPr>
          <a:xfrm>
            <a:off x="11172073" y="3894955"/>
            <a:ext cx="4701742" cy="4701742"/>
          </a:xfrm>
          <a:prstGeom prst="rect">
            <a:avLst/>
          </a:prstGeom>
          <a:noFill/>
          <a:ln>
            <a:noFill/>
          </a:ln>
        </p:spPr>
      </p:pic>
      <p:pic>
        <p:nvPicPr>
          <p:cNvPr id="141" name="Google Shape;141;p13"/>
          <p:cNvPicPr preferRelativeResize="0"/>
          <p:nvPr/>
        </p:nvPicPr>
        <p:blipFill rotWithShape="1">
          <a:blip r:embed="rId5">
            <a:alphaModFix/>
          </a:blip>
          <a:srcRect/>
          <a:stretch/>
        </p:blipFill>
        <p:spPr>
          <a:xfrm>
            <a:off x="14731868" y="3894955"/>
            <a:ext cx="4701742" cy="4701742"/>
          </a:xfrm>
          <a:prstGeom prst="rect">
            <a:avLst/>
          </a:prstGeom>
          <a:noFill/>
          <a:ln>
            <a:noFill/>
          </a:ln>
        </p:spPr>
      </p:pic>
      <p:sp>
        <p:nvSpPr>
          <p:cNvPr id="142" name="Google Shape;142;p13"/>
          <p:cNvSpPr txBox="1"/>
          <p:nvPr/>
        </p:nvSpPr>
        <p:spPr>
          <a:xfrm>
            <a:off x="7747022" y="3755560"/>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900" b="1" i="0" u="none" strike="noStrike" cap="none">
                <a:solidFill>
                  <a:schemeClr val="lt1"/>
                </a:solidFill>
                <a:latin typeface="Poppins"/>
                <a:ea typeface="Poppins"/>
                <a:cs typeface="Poppins"/>
                <a:sym typeface="Poppins"/>
              </a:rPr>
              <a:t>d</a:t>
            </a:r>
            <a:endParaRPr sz="18900" b="1" i="0" u="none" strike="noStrike" cap="none">
              <a:solidFill>
                <a:srgbClr val="000000"/>
              </a:solidFill>
              <a:latin typeface="Poppins"/>
              <a:ea typeface="Poppins"/>
              <a:cs typeface="Poppins"/>
              <a:sym typeface="Poppins"/>
            </a:endParaRPr>
          </a:p>
        </p:txBody>
      </p:sp>
      <p:sp>
        <p:nvSpPr>
          <p:cNvPr id="143" name="Google Shape;143;p13"/>
          <p:cNvSpPr txBox="1"/>
          <p:nvPr/>
        </p:nvSpPr>
        <p:spPr>
          <a:xfrm>
            <a:off x="15098250" y="3755560"/>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900" b="1" i="0" u="none" strike="noStrike" cap="none">
                <a:solidFill>
                  <a:schemeClr val="lt1"/>
                </a:solidFill>
                <a:latin typeface="Poppins"/>
                <a:ea typeface="Poppins"/>
                <a:cs typeface="Poppins"/>
                <a:sym typeface="Poppins"/>
              </a:rPr>
              <a:t>y</a:t>
            </a:r>
            <a:endParaRPr sz="18900" b="1" i="0" u="none" strike="noStrike" cap="none">
              <a:solidFill>
                <a:srgbClr val="000000"/>
              </a:solidFill>
              <a:latin typeface="Poppins"/>
              <a:ea typeface="Poppins"/>
              <a:cs typeface="Poppins"/>
              <a:sym typeface="Poppins"/>
            </a:endParaRPr>
          </a:p>
        </p:txBody>
      </p:sp>
      <p:sp>
        <p:nvSpPr>
          <p:cNvPr id="144" name="Google Shape;144;p13"/>
          <p:cNvSpPr txBox="1"/>
          <p:nvPr/>
        </p:nvSpPr>
        <p:spPr>
          <a:xfrm>
            <a:off x="11591972" y="3755560"/>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900" b="1" i="0" u="none" strike="noStrike" cap="none">
                <a:solidFill>
                  <a:schemeClr val="lt1"/>
                </a:solidFill>
                <a:latin typeface="Poppins"/>
                <a:ea typeface="Poppins"/>
                <a:cs typeface="Poppins"/>
                <a:sym typeface="Poppins"/>
              </a:rPr>
              <a:t>r</a:t>
            </a:r>
            <a:endParaRPr sz="18900" b="1" i="0" u="none" strike="noStrike" cap="none">
              <a:solidFill>
                <a:srgbClr val="000000"/>
              </a:solidFill>
              <a:latin typeface="Poppins"/>
              <a:ea typeface="Poppins"/>
              <a:cs typeface="Poppins"/>
              <a:sym typeface="Poppins"/>
            </a:endParaRPr>
          </a:p>
        </p:txBody>
      </p:sp>
      <p:sp>
        <p:nvSpPr>
          <p:cNvPr id="145" name="Google Shape;145;p13"/>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pic>
        <p:nvPicPr>
          <p:cNvPr id="146" name="Google Shape;146;p13"/>
          <p:cNvPicPr preferRelativeResize="0"/>
          <p:nvPr/>
        </p:nvPicPr>
        <p:blipFill rotWithShape="1">
          <a:blip r:embed="rId6">
            <a:alphaModFix/>
          </a:blip>
          <a:srcRect/>
          <a:stretch/>
        </p:blipFill>
        <p:spPr>
          <a:xfrm>
            <a:off x="537975" y="3283650"/>
            <a:ext cx="3734709" cy="2499625"/>
          </a:xfrm>
          <a:prstGeom prst="rect">
            <a:avLst/>
          </a:prstGeom>
          <a:noFill/>
          <a:ln>
            <a:noFill/>
          </a:ln>
        </p:spPr>
      </p:pic>
      <p:pic>
        <p:nvPicPr>
          <p:cNvPr id="147" name="Google Shape;147;p13"/>
          <p:cNvPicPr preferRelativeResize="0"/>
          <p:nvPr/>
        </p:nvPicPr>
        <p:blipFill rotWithShape="1">
          <a:blip r:embed="rId7">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1"/>
                                        <p:tgtEl>
                                          <p:spTgt spid="140"/>
                                        </p:tgtEl>
                                      </p:cBhvr>
                                    </p:animEffect>
                                  </p:childTnLst>
                                </p:cTn>
                              </p:par>
                              <p:par>
                                <p:cTn id="13" presetID="10" presetClass="entr" presetSubtype="0" fill="hold" nodeType="with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fade">
                                      <p:cBhvr>
                                        <p:cTn id="15" dur="1"/>
                                        <p:tgtEl>
                                          <p:spTgt spid="1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1"/>
                                        </p:tgtEl>
                                        <p:attrNameLst>
                                          <p:attrName>style.visibility</p:attrName>
                                        </p:attrNameLst>
                                      </p:cBhvr>
                                      <p:to>
                                        <p:strVal val="visible"/>
                                      </p:to>
                                    </p:set>
                                    <p:animEffect transition="in" filter="fade">
                                      <p:cBhvr>
                                        <p:cTn id="20" dur="1"/>
                                        <p:tgtEl>
                                          <p:spTgt spid="141"/>
                                        </p:tgtEl>
                                      </p:cBhvr>
                                    </p:animEffect>
                                  </p:childTnLst>
                                </p:cTn>
                              </p:par>
                              <p:par>
                                <p:cTn id="21" presetID="10" presetClass="entr" presetSubtype="0" fill="hold" nodeType="with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fade">
                                      <p:cBhvr>
                                        <p:cTn id="23" dur="1"/>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pSp>
        <p:nvGrpSpPr>
          <p:cNvPr id="153" name="Google Shape;153;p14"/>
          <p:cNvGrpSpPr/>
          <p:nvPr/>
        </p:nvGrpSpPr>
        <p:grpSpPr>
          <a:xfrm>
            <a:off x="9813121" y="575889"/>
            <a:ext cx="5833157" cy="3109759"/>
            <a:chOff x="5784675" y="818500"/>
            <a:chExt cx="2737800" cy="1941900"/>
          </a:xfrm>
        </p:grpSpPr>
        <p:sp>
          <p:nvSpPr>
            <p:cNvPr id="154" name="Google Shape;154;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5" name="Google Shape;155;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1000" b="1" i="0" u="none" strike="noStrike" cap="none">
                  <a:solidFill>
                    <a:schemeClr val="accent2"/>
                  </a:solidFill>
                  <a:latin typeface="Poppins"/>
                  <a:ea typeface="Poppins"/>
                  <a:cs typeface="Poppins"/>
                  <a:sym typeface="Poppins"/>
                </a:rPr>
                <a:t>kind</a:t>
              </a:r>
              <a:endParaRPr sz="11000" b="1" i="0" u="none" strike="noStrike" cap="none">
                <a:solidFill>
                  <a:schemeClr val="accent2"/>
                </a:solidFill>
                <a:latin typeface="Poppins"/>
                <a:ea typeface="Poppins"/>
                <a:cs typeface="Poppins"/>
                <a:sym typeface="Poppins"/>
              </a:endParaRPr>
            </a:p>
          </p:txBody>
        </p:sp>
      </p:grpSp>
      <p:grpSp>
        <p:nvGrpSpPr>
          <p:cNvPr id="156" name="Google Shape;156;p14"/>
          <p:cNvGrpSpPr/>
          <p:nvPr/>
        </p:nvGrpSpPr>
        <p:grpSpPr>
          <a:xfrm>
            <a:off x="9813121" y="4100679"/>
            <a:ext cx="5833157" cy="3109759"/>
            <a:chOff x="5784675" y="818500"/>
            <a:chExt cx="2737800" cy="1941900"/>
          </a:xfrm>
        </p:grpSpPr>
        <p:sp>
          <p:nvSpPr>
            <p:cNvPr id="157" name="Google Shape;157;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8" name="Google Shape;158;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1000" b="1" i="0" u="none" strike="noStrike" cap="none">
                  <a:solidFill>
                    <a:schemeClr val="accent2"/>
                  </a:solidFill>
                  <a:latin typeface="Poppins"/>
                  <a:ea typeface="Poppins"/>
                  <a:cs typeface="Poppins"/>
                  <a:sym typeface="Poppins"/>
                </a:rPr>
                <a:t>find</a:t>
              </a:r>
              <a:endParaRPr sz="11000" b="1" i="0" u="none" strike="noStrike" cap="none">
                <a:solidFill>
                  <a:schemeClr val="accent2"/>
                </a:solidFill>
                <a:latin typeface="Poppins"/>
                <a:ea typeface="Poppins"/>
                <a:cs typeface="Poppins"/>
                <a:sym typeface="Poppins"/>
              </a:endParaRPr>
            </a:p>
          </p:txBody>
        </p:sp>
      </p:grpSp>
      <p:grpSp>
        <p:nvGrpSpPr>
          <p:cNvPr id="159" name="Google Shape;159;p14"/>
          <p:cNvGrpSpPr/>
          <p:nvPr/>
        </p:nvGrpSpPr>
        <p:grpSpPr>
          <a:xfrm>
            <a:off x="9813121" y="7625468"/>
            <a:ext cx="5833157" cy="3109759"/>
            <a:chOff x="5784675" y="818500"/>
            <a:chExt cx="2737800" cy="1941900"/>
          </a:xfrm>
        </p:grpSpPr>
        <p:sp>
          <p:nvSpPr>
            <p:cNvPr id="160" name="Google Shape;160;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61" name="Google Shape;161;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1000" b="1" i="0" u="none" strike="noStrike" cap="none">
                  <a:solidFill>
                    <a:schemeClr val="accent2"/>
                  </a:solidFill>
                  <a:latin typeface="Poppins"/>
                  <a:ea typeface="Poppins"/>
                  <a:cs typeface="Poppins"/>
                  <a:sym typeface="Poppins"/>
                </a:rPr>
                <a:t>most</a:t>
              </a:r>
              <a:endParaRPr sz="11000" b="1" i="0" u="none" strike="noStrike" cap="none">
                <a:solidFill>
                  <a:schemeClr val="accent2"/>
                </a:solidFill>
                <a:latin typeface="Poppins"/>
                <a:ea typeface="Poppins"/>
                <a:cs typeface="Poppins"/>
                <a:sym typeface="Poppins"/>
              </a:endParaRPr>
            </a:p>
          </p:txBody>
        </p:sp>
      </p:grpSp>
      <p:sp>
        <p:nvSpPr>
          <p:cNvPr id="162" name="Google Shape;162;p14"/>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High </a:t>
            </a:r>
            <a:endParaRPr/>
          </a:p>
          <a:p>
            <a:pPr marL="0" lvl="0" indent="0" algn="l" rtl="0">
              <a:lnSpc>
                <a:spcPct val="100000"/>
              </a:lnSpc>
              <a:spcBef>
                <a:spcPts val="0"/>
              </a:spcBef>
              <a:spcAft>
                <a:spcPts val="0"/>
              </a:spcAft>
              <a:buSzPts val="7600"/>
              <a:buNone/>
            </a:pPr>
            <a:r>
              <a:rPr lang="en"/>
              <a:t>Frequency </a:t>
            </a:r>
            <a:endParaRPr/>
          </a:p>
          <a:p>
            <a:pPr marL="0" lvl="0" indent="0" algn="l" rtl="0">
              <a:lnSpc>
                <a:spcPct val="100000"/>
              </a:lnSpc>
              <a:spcBef>
                <a:spcPts val="0"/>
              </a:spcBef>
              <a:spcAft>
                <a:spcPts val="0"/>
              </a:spcAft>
              <a:buSzPts val="7600"/>
              <a:buNone/>
            </a:pPr>
            <a:r>
              <a:rPr lang="en"/>
              <a:t>Words</a:t>
            </a:r>
            <a:endParaRPr/>
          </a:p>
          <a:p>
            <a:pPr marL="0" lvl="0" indent="0" algn="l" rtl="0">
              <a:lnSpc>
                <a:spcPct val="100000"/>
              </a:lnSpc>
              <a:spcBef>
                <a:spcPts val="0"/>
              </a:spcBef>
              <a:spcAft>
                <a:spcPts val="0"/>
              </a:spcAft>
              <a:buSzPts val="7600"/>
              <a:buNone/>
            </a:pPr>
            <a:endParaRPr/>
          </a:p>
        </p:txBody>
      </p:sp>
      <p:sp>
        <p:nvSpPr>
          <p:cNvPr id="163" name="Google Shape;163;p14"/>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 </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1400" b="0" i="0" u="none" strike="noStrike" cap="none">
              <a:solidFill>
                <a:srgbClr val="000000"/>
              </a:solidFill>
              <a:latin typeface="Arial"/>
              <a:ea typeface="Arial"/>
              <a:cs typeface="Arial"/>
              <a:sym typeface="Arial"/>
            </a:endParaRPr>
          </a:p>
        </p:txBody>
      </p:sp>
      <p:sp>
        <p:nvSpPr>
          <p:cNvPr id="164" name="Google Shape;164;p14"/>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65" name="Google Shape;165;p14"/>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66" name="Google Shape;166;p14"/>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1000"/>
                                        <p:tgtEl>
                                          <p:spTgt spid="153"/>
                                        </p:tgtEl>
                                        <p:attrNameLst>
                                          <p:attrName>ppt_w</p:attrName>
                                        </p:attrNameLst>
                                      </p:cBhvr>
                                      <p:tavLst>
                                        <p:tav tm="0">
                                          <p:val>
                                            <p:strVal val="0"/>
                                          </p:val>
                                        </p:tav>
                                        <p:tav tm="100000">
                                          <p:val>
                                            <p:strVal val="#ppt_w"/>
                                          </p:val>
                                        </p:tav>
                                      </p:tavLst>
                                    </p:anim>
                                    <p:anim calcmode="lin" valueType="num">
                                      <p:cBhvr additive="base">
                                        <p:cTn id="8" dur="1000"/>
                                        <p:tgtEl>
                                          <p:spTgt spid="15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56"/>
                                        </p:tgtEl>
                                        <p:attrNameLst>
                                          <p:attrName>style.visibility</p:attrName>
                                        </p:attrNameLst>
                                      </p:cBhvr>
                                      <p:to>
                                        <p:strVal val="visible"/>
                                      </p:to>
                                    </p:set>
                                    <p:anim calcmode="lin" valueType="num">
                                      <p:cBhvr additive="base">
                                        <p:cTn id="11" dur="1000"/>
                                        <p:tgtEl>
                                          <p:spTgt spid="156"/>
                                        </p:tgtEl>
                                        <p:attrNameLst>
                                          <p:attrName>ppt_w</p:attrName>
                                        </p:attrNameLst>
                                      </p:cBhvr>
                                      <p:tavLst>
                                        <p:tav tm="0">
                                          <p:val>
                                            <p:strVal val="0"/>
                                          </p:val>
                                        </p:tav>
                                        <p:tav tm="100000">
                                          <p:val>
                                            <p:strVal val="#ppt_w"/>
                                          </p:val>
                                        </p:tav>
                                      </p:tavLst>
                                    </p:anim>
                                    <p:anim calcmode="lin" valueType="num">
                                      <p:cBhvr additive="base">
                                        <p:cTn id="12" dur="1000"/>
                                        <p:tgtEl>
                                          <p:spTgt spid="156"/>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59"/>
                                        </p:tgtEl>
                                        <p:attrNameLst>
                                          <p:attrName>style.visibility</p:attrName>
                                        </p:attrNameLst>
                                      </p:cBhvr>
                                      <p:to>
                                        <p:strVal val="visible"/>
                                      </p:to>
                                    </p:set>
                                    <p:anim calcmode="lin" valueType="num">
                                      <p:cBhvr additive="base">
                                        <p:cTn id="15" dur="1000"/>
                                        <p:tgtEl>
                                          <p:spTgt spid="159"/>
                                        </p:tgtEl>
                                        <p:attrNameLst>
                                          <p:attrName>ppt_w</p:attrName>
                                        </p:attrNameLst>
                                      </p:cBhvr>
                                      <p:tavLst>
                                        <p:tav tm="0">
                                          <p:val>
                                            <p:strVal val="0"/>
                                          </p:val>
                                        </p:tav>
                                        <p:tav tm="100000">
                                          <p:val>
                                            <p:strVal val="#ppt_w"/>
                                          </p:val>
                                        </p:tav>
                                      </p:tavLst>
                                    </p:anim>
                                    <p:anim calcmode="lin" valueType="num">
                                      <p:cBhvr additive="base">
                                        <p:cTn id="16" dur="1000"/>
                                        <p:tgtEl>
                                          <p:spTgt spid="15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2793</Words>
  <Application>Microsoft Office PowerPoint</Application>
  <PresentationFormat>Custom</PresentationFormat>
  <Paragraphs>194</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Questrial</vt:lpstr>
      <vt:lpstr>Calibri</vt:lpstr>
      <vt:lpstr>Arial</vt:lpstr>
      <vt:lpstr>Poppins</vt:lpstr>
      <vt:lpstr>Poppins Black</vt:lpstr>
      <vt:lpstr>Short Stack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2024-07-24T20:14:29Z</dcterms:modified>
</cp:coreProperties>
</file>