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7275" cy="11310938"/>
  <p:notesSz cx="6858000" cy="9144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
      <p:font typeface="Short Stack"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04">
          <p15:clr>
            <a:srgbClr val="A4A3A4"/>
          </p15:clr>
        </p15:guide>
        <p15:guide id="2" pos="317">
          <p15:clr>
            <a:srgbClr val="A4A3A4"/>
          </p15:clr>
        </p15:guide>
        <p15:guide id="3" orient="horz" pos="158">
          <p15:clr>
            <a:srgbClr val="9AA0A6"/>
          </p15:clr>
        </p15:guide>
        <p15:guide id="4" orient="horz" pos="2454">
          <p15:clr>
            <a:srgbClr val="9AA0A6"/>
          </p15:clr>
        </p15:guide>
        <p15:guide id="5" pos="820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29"/>
      </p:cViewPr>
      <p:guideLst>
        <p:guide orient="horz" pos="5904"/>
        <p:guide pos="317"/>
        <p:guide orient="horz" pos="158"/>
        <p:guide orient="horz" pos="2454"/>
        <p:guide pos="82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 name="Google Shape;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Welcome to Level C, Unit 3! In this Level, we'll be looking at r controlled vowels and all the ways to make the long vowels, even more than in Level B. Today, we'll look at decoding and spelling words with the spelling pattern i-r.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i-r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is called an r controlled vowel. The r, changes the sound of the i. Together, they make the sound /er/ like a </a:t>
            </a:r>
            <a:r>
              <a:rPr lang="en" sz="1200" i="1">
                <a:solidFill>
                  <a:schemeClr val="dk1"/>
                </a:solidFill>
                <a:latin typeface="Poppins"/>
                <a:ea typeface="Poppins"/>
                <a:cs typeface="Poppins"/>
                <a:sym typeface="Poppins"/>
              </a:rPr>
              <a:t>b</a:t>
            </a:r>
            <a:r>
              <a:rPr lang="en" sz="1200" i="1" u="sng">
                <a:solidFill>
                  <a:schemeClr val="dk1"/>
                </a:solidFill>
                <a:latin typeface="Poppins"/>
                <a:ea typeface="Poppins"/>
                <a:cs typeface="Poppins"/>
                <a:sym typeface="Poppins"/>
              </a:rPr>
              <a:t>ir</a:t>
            </a:r>
            <a:r>
              <a:rPr lang="en" sz="1200" i="1">
                <a:solidFill>
                  <a:schemeClr val="dk1"/>
                </a:solidFill>
                <a:latin typeface="Poppins"/>
                <a:ea typeface="Poppins"/>
                <a:cs typeface="Poppins"/>
                <a:sym typeface="Poppins"/>
              </a:rPr>
              <a:t>d</a:t>
            </a:r>
            <a:r>
              <a:rPr lang="en" sz="1200">
                <a:solidFill>
                  <a:schemeClr val="dk1"/>
                </a:solidFill>
                <a:latin typeface="Poppins"/>
                <a:ea typeface="Poppins"/>
                <a:cs typeface="Poppins"/>
                <a:sym typeface="Poppins"/>
              </a:rPr>
              <a:t> wearing a </a:t>
            </a:r>
            <a:r>
              <a:rPr lang="en" sz="1200" i="1">
                <a:solidFill>
                  <a:schemeClr val="dk1"/>
                </a:solidFill>
                <a:latin typeface="Poppins"/>
                <a:ea typeface="Poppins"/>
                <a:cs typeface="Poppins"/>
                <a:sym typeface="Poppins"/>
              </a:rPr>
              <a:t>sh</a:t>
            </a:r>
            <a:r>
              <a:rPr lang="en" sz="1200" i="1" u="sng">
                <a:solidFill>
                  <a:schemeClr val="dk1"/>
                </a:solidFill>
                <a:latin typeface="Poppins"/>
                <a:ea typeface="Poppins"/>
                <a:cs typeface="Poppins"/>
                <a:sym typeface="Poppins"/>
              </a:rPr>
              <a:t>ir</a:t>
            </a:r>
            <a:r>
              <a:rPr lang="en" sz="1200" i="1">
                <a:solidFill>
                  <a:schemeClr val="dk1"/>
                </a:solidFill>
                <a:latin typeface="Poppins"/>
                <a:ea typeface="Poppins"/>
                <a:cs typeface="Poppins"/>
                <a:sym typeface="Poppins"/>
              </a:rPr>
              <a:t>t</a:t>
            </a:r>
            <a:r>
              <a:rPr lang="en" sz="1200">
                <a:solidFill>
                  <a:schemeClr val="dk1"/>
                </a:solidFill>
                <a:latin typeface="Poppins"/>
                <a:ea typeface="Poppins"/>
                <a:cs typeface="Poppins"/>
                <a:sym typeface="Poppins"/>
              </a:rPr>
              <a:t>. For example, when we see shirt, we say /sh/ /er/ /t/ = shirt. It's the same sound that e-r makes. Say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/er/.</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with i-r,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ei</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i-r says /er/ like bird and shirt. Let's practice reading our new spelling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r-controlled vowel i-r, say /er/.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bird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i-r. Underline it! As you listen to me decode it, you can chop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 says /b/, i-r says /er/, d says /d/. Let's blend it. /b/ /er/ /d/ = "bird".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bird</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shirt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has the r-controlled vowel i. Underline it! I-r says /er/. Let's blend this word. /sh/ /er/ /t/ = "shirt". Blend this word one more time.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I-r says /er/. Great thinking while blending the sounds today!</a:t>
            </a:r>
            <a:endParaRPr sz="1200" b="1">
              <a:solidFill>
                <a:schemeClr val="dk1"/>
              </a:solidFill>
              <a:latin typeface="Poppins"/>
              <a:ea typeface="Poppins"/>
              <a:cs typeface="Poppins"/>
              <a:sym typeface="Poppins"/>
            </a:endParaRPr>
          </a:p>
        </p:txBody>
      </p:sp>
      <p:sp>
        <p:nvSpPr>
          <p:cNvPr id="62" name="Google Shape;62;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3" name="Google Shape;63;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twirl.</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an r controlled 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the i-r to show that it stays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know t says /t/, w says /w/, i-r says /er/ and l says /l/. Let's blend them all together /t/ /w/ /er/ /l/ = "twirl". Your turn using the </a:t>
            </a:r>
            <a:r>
              <a:rPr lang="en" sz="1200" b="1">
                <a:solidFill>
                  <a:schemeClr val="dk1"/>
                </a:solidFill>
                <a:latin typeface="Poppins"/>
                <a:ea typeface="Poppins"/>
                <a:cs typeface="Poppins"/>
                <a:sym typeface="Poppins"/>
              </a:rPr>
              <a:t>Double Decker Elkonin Boxes.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"twirl".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thirst.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an r-controlled vowel, i-r.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"thirst", /th/ /er/ /s/ /t/ = "thirst".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The bird did a whirl and a twirl before landing.</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i-r says /er/. Those brains are growing!</a:t>
            </a:r>
            <a:endParaRPr sz="1200" b="1">
              <a:solidFill>
                <a:schemeClr val="dk1"/>
              </a:solidFill>
              <a:latin typeface="Poppins"/>
              <a:ea typeface="Poppins"/>
              <a:cs typeface="Poppins"/>
              <a:sym typeface="Poppins"/>
            </a:endParaRPr>
          </a:p>
        </p:txBody>
      </p:sp>
      <p:sp>
        <p:nvSpPr>
          <p:cNvPr id="88" name="Google Shape;88;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9" name="Google Shape;89;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quirk, squirm, firm, birch, birth</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13" name="Google Shape;113;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14" name="Google Shape;114;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swirl</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swirl</a:t>
            </a:r>
            <a:r>
              <a:rPr lang="en" sz="1200">
                <a:solidFill>
                  <a:schemeClr val="dk1"/>
                </a:solidFill>
                <a:latin typeface="Poppins"/>
                <a:ea typeface="Poppins"/>
                <a:cs typeface="Poppins"/>
                <a:sym typeface="Poppins"/>
              </a:rPr>
              <a:t>. Let's listen to the sounds and match the sound to the correct letter. The word is "swirl". I hear /s/ /w/ /er/ /l/. I know that sound for /s/ = s, /w/ is w, the sound for /er/ = ir in this word. I hear a /l/ spelled l.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swirl </a:t>
            </a:r>
            <a:r>
              <a:rPr lang="en" sz="1200">
                <a:solidFill>
                  <a:schemeClr val="dk1"/>
                </a:solidFill>
                <a:latin typeface="Poppins"/>
                <a:ea typeface="Poppins"/>
                <a:cs typeface="Poppins"/>
                <a:sym typeface="Poppins"/>
              </a:rPr>
              <a:t>we write the letters s-w-i-r-l. We spell /s/ /w/ /er/ /l/ = s-w-i-r-l. </a:t>
            </a:r>
            <a:endParaRPr sz="1200">
              <a:solidFill>
                <a:schemeClr val="dk1"/>
              </a:solidFill>
              <a:latin typeface="Poppins"/>
              <a:ea typeface="Poppins"/>
              <a:cs typeface="Poppins"/>
              <a:sym typeface="Poppins"/>
            </a:endParaRPr>
          </a:p>
        </p:txBody>
      </p:sp>
      <p:sp>
        <p:nvSpPr>
          <p:cNvPr id="123" name="Google Shape;123;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24" name="Google Shape;124;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consonant sounds. What would the word be if we changed the /s/ /w/ sound in swirl, to the /wh/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/s/ /w/ in swirl to /wh/, we write the letters w-h-i-r-l for the word "whirl". Great thinking! Awesome job spelling words today!</a:t>
            </a:r>
            <a:endParaRPr sz="1000">
              <a:solidFill>
                <a:schemeClr val="dk1"/>
              </a:solidFill>
              <a:latin typeface="Poppins"/>
              <a:ea typeface="Poppins"/>
              <a:cs typeface="Poppins"/>
              <a:sym typeface="Poppins"/>
            </a:endParaRPr>
          </a:p>
        </p:txBody>
      </p:sp>
      <p:sp>
        <p:nvSpPr>
          <p:cNvPr id="140" name="Google Shape;140;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41" name="Google Shape;141;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words </a:t>
            </a:r>
            <a:r>
              <a:rPr lang="en" sz="1200" i="1">
                <a:solidFill>
                  <a:schemeClr val="dk1"/>
                </a:solidFill>
                <a:latin typeface="Poppins"/>
                <a:ea typeface="Poppins"/>
                <a:cs typeface="Poppins"/>
                <a:sym typeface="Poppins"/>
              </a:rPr>
              <a:t>earth</a:t>
            </a:r>
            <a:r>
              <a:rPr lang="en" sz="1200">
                <a:solidFill>
                  <a:schemeClr val="dk1"/>
                </a:solidFill>
                <a:latin typeface="Poppins"/>
                <a:ea typeface="Poppins"/>
                <a:cs typeface="Poppins"/>
                <a:sym typeface="Poppins"/>
              </a:rPr>
              <a:t> and </a:t>
            </a:r>
            <a:r>
              <a:rPr lang="en" sz="1200" i="1">
                <a:solidFill>
                  <a:schemeClr val="dk1"/>
                </a:solidFill>
                <a:latin typeface="Poppins"/>
                <a:ea typeface="Poppins"/>
                <a:cs typeface="Poppins"/>
                <a:sym typeface="Poppins"/>
              </a:rPr>
              <a:t>learn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We're learning these words together because they use the same sound spelling pattern - e-a-r. E-a-r is an r controlled vowel that says /er/. Let's decode these two new words using that information. In the first word, e-a-r says /er/ and t-h says /th/. Put it together with me "earth". Our second word - /l/ /er/ /n/ = "learn". Let's read our new words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one word at a time. Make sure students can read the new HFW.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earth, learn</a:t>
            </a:r>
            <a:endParaRPr sz="1200" b="1">
              <a:solidFill>
                <a:schemeClr val="dk1"/>
              </a:solidFill>
              <a:latin typeface="Poppins"/>
              <a:ea typeface="Poppins"/>
              <a:cs typeface="Poppins"/>
              <a:sym typeface="Poppins"/>
            </a:endParaRPr>
          </a:p>
        </p:txBody>
      </p:sp>
      <p:sp>
        <p:nvSpPr>
          <p:cNvPr id="154" name="Google Shape;154;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55" name="Google Shape;155;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1">
  <p:cSld name="2_Title Slide_1">
    <p:spTree>
      <p:nvGrpSpPr>
        <p:cNvPr id="1" name="Shape 11"/>
        <p:cNvGrpSpPr/>
        <p:nvPr/>
      </p:nvGrpSpPr>
      <p:grpSpPr>
        <a:xfrm>
          <a:off x="0" y="0"/>
          <a:ext cx="0" cy="0"/>
          <a:chOff x="0" y="0"/>
          <a:chExt cx="0" cy="0"/>
        </a:xfrm>
      </p:grpSpPr>
      <p:sp>
        <p:nvSpPr>
          <p:cNvPr id="12" name="Google Shape;12;p3"/>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13" name="Google Shape;13;p3"/>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9" name="Google Shape;19;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0"/>
        <p:cNvGrpSpPr/>
        <p:nvPr/>
      </p:nvGrpSpPr>
      <p:grpSpPr>
        <a:xfrm>
          <a:off x="0" y="0"/>
          <a:ext cx="0" cy="0"/>
          <a:chOff x="0" y="0"/>
          <a:chExt cx="0" cy="0"/>
        </a:xfrm>
      </p:grpSpPr>
      <p:sp>
        <p:nvSpPr>
          <p:cNvPr id="21" name="Google Shape;21;p5"/>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5" name="Google Shape;25;p5"/>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pic>
        <p:nvPicPr>
          <p:cNvPr id="33" name="Google Shape;33;p7"/>
          <p:cNvPicPr preferRelativeResize="0"/>
          <p:nvPr/>
        </p:nvPicPr>
        <p:blipFill rotWithShape="1">
          <a:blip r:embed="rId3">
            <a:alphaModFix/>
          </a:blip>
          <a:srcRect/>
          <a:stretch/>
        </p:blipFill>
        <p:spPr>
          <a:xfrm>
            <a:off x="11067262" y="541406"/>
            <a:ext cx="4169325" cy="10640304"/>
          </a:xfrm>
          <a:prstGeom prst="rect">
            <a:avLst/>
          </a:prstGeom>
          <a:noFill/>
          <a:ln>
            <a:noFill/>
          </a:ln>
        </p:spPr>
      </p:pic>
      <p:sp>
        <p:nvSpPr>
          <p:cNvPr id="34" name="Google Shape;34;p7"/>
          <p:cNvSpPr txBox="1"/>
          <p:nvPr/>
        </p:nvSpPr>
        <p:spPr>
          <a:xfrm>
            <a:off x="11067289" y="4846620"/>
            <a:ext cx="4169400" cy="55242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9500"/>
              <a:buFont typeface="Arial"/>
              <a:buNone/>
            </a:pPr>
            <a:r>
              <a:rPr lang="en" sz="9500" b="1" i="0" u="none" strike="noStrike" cap="none">
                <a:solidFill>
                  <a:schemeClr val="accent1"/>
                </a:solidFill>
                <a:highlight>
                  <a:schemeClr val="lt1"/>
                </a:highlight>
                <a:latin typeface="Poppins"/>
                <a:ea typeface="Poppins"/>
                <a:cs typeface="Poppins"/>
                <a:sym typeface="Poppins"/>
              </a:rPr>
              <a:t>sh</a:t>
            </a:r>
            <a:r>
              <a:rPr lang="en" sz="9500" b="1" i="0" u="none" strike="noStrike" cap="none">
                <a:solidFill>
                  <a:srgbClr val="FF0000"/>
                </a:solidFill>
                <a:highlight>
                  <a:srgbClr val="FFFFFF"/>
                </a:highlight>
                <a:latin typeface="Poppins"/>
                <a:ea typeface="Poppins"/>
                <a:cs typeface="Poppins"/>
                <a:sym typeface="Poppins"/>
              </a:rPr>
              <a:t>ir</a:t>
            </a:r>
            <a:r>
              <a:rPr lang="en" sz="2600" b="1" i="0" u="none" strike="noStrike" cap="none">
                <a:solidFill>
                  <a:srgbClr val="FF0000"/>
                </a:solidFill>
                <a:highlight>
                  <a:srgbClr val="FFFFFF"/>
                </a:highlight>
                <a:latin typeface="Poppins"/>
                <a:ea typeface="Poppins"/>
                <a:cs typeface="Poppins"/>
                <a:sym typeface="Poppins"/>
              </a:rPr>
              <a:t> </a:t>
            </a:r>
            <a:r>
              <a:rPr lang="en" sz="9500" b="1" i="0" u="none" strike="noStrike" cap="none">
                <a:solidFill>
                  <a:schemeClr val="accent1"/>
                </a:solidFill>
                <a:highlight>
                  <a:schemeClr val="lt1"/>
                </a:highlight>
                <a:latin typeface="Poppins"/>
                <a:ea typeface="Poppins"/>
                <a:cs typeface="Poppins"/>
                <a:sym typeface="Poppins"/>
              </a:rPr>
              <a:t>t</a:t>
            </a:r>
            <a:endParaRPr sz="66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900"/>
              <a:buFont typeface="Arial"/>
              <a:buNone/>
            </a:pPr>
            <a:r>
              <a:rPr lang="en" sz="5000" b="1" i="0" u="none" strike="noStrike" cap="none">
                <a:solidFill>
                  <a:schemeClr val="dk1"/>
                </a:solidFill>
                <a:highlight>
                  <a:schemeClr val="lt1"/>
                </a:highlight>
                <a:latin typeface="Poppins"/>
                <a:ea typeface="Poppins"/>
                <a:cs typeface="Poppins"/>
                <a:sym typeface="Poppins"/>
              </a:rPr>
              <a:t>/</a:t>
            </a:r>
            <a:r>
              <a:rPr lang="en" sz="5000" b="1" i="0" u="none" strike="noStrike" cap="none">
                <a:solidFill>
                  <a:schemeClr val="accent1"/>
                </a:solidFill>
                <a:highlight>
                  <a:schemeClr val="lt1"/>
                </a:highlight>
                <a:latin typeface="Poppins"/>
                <a:ea typeface="Poppins"/>
                <a:cs typeface="Poppins"/>
                <a:sym typeface="Poppins"/>
              </a:rPr>
              <a:t>sh</a:t>
            </a:r>
            <a:r>
              <a:rPr lang="en" sz="5000" b="1" i="0" u="none" strike="noStrike" cap="none">
                <a:solidFill>
                  <a:schemeClr val="dk1"/>
                </a:solidFill>
                <a:highlight>
                  <a:schemeClr val="lt1"/>
                </a:highlight>
                <a:latin typeface="Poppins"/>
                <a:ea typeface="Poppins"/>
                <a:cs typeface="Poppins"/>
                <a:sym typeface="Poppins"/>
              </a:rPr>
              <a:t>/ /</a:t>
            </a:r>
            <a:r>
              <a:rPr lang="en" sz="5000" b="1" i="0" u="none" strike="noStrike" cap="none">
                <a:solidFill>
                  <a:srgbClr val="FF0000"/>
                </a:solidFill>
                <a:highlight>
                  <a:schemeClr val="lt1"/>
                </a:highlight>
                <a:latin typeface="Poppins"/>
                <a:ea typeface="Poppins"/>
                <a:cs typeface="Poppins"/>
                <a:sym typeface="Poppins"/>
              </a:rPr>
              <a:t>er</a:t>
            </a:r>
            <a:r>
              <a:rPr lang="en" sz="5000" b="1" i="0" u="none" strike="noStrike" cap="none">
                <a:solidFill>
                  <a:schemeClr val="dk1"/>
                </a:solidFill>
                <a:highlight>
                  <a:schemeClr val="lt1"/>
                </a:highlight>
                <a:latin typeface="Poppins"/>
                <a:ea typeface="Poppins"/>
                <a:cs typeface="Poppins"/>
                <a:sym typeface="Poppins"/>
              </a:rPr>
              <a:t>/ /</a:t>
            </a:r>
            <a:r>
              <a:rPr lang="en" sz="5000" b="1" i="0" u="none" strike="noStrike" cap="none">
                <a:solidFill>
                  <a:schemeClr val="accent1"/>
                </a:solidFill>
                <a:highlight>
                  <a:schemeClr val="lt1"/>
                </a:highlight>
                <a:latin typeface="Poppins"/>
                <a:ea typeface="Poppins"/>
                <a:cs typeface="Poppins"/>
                <a:sym typeface="Poppins"/>
              </a:rPr>
              <a:t>t</a:t>
            </a:r>
            <a:r>
              <a:rPr lang="en" sz="5000" b="1" i="0" u="none" strike="noStrike" cap="none">
                <a:solidFill>
                  <a:schemeClr val="dk1"/>
                </a:solidFill>
                <a:highlight>
                  <a:schemeClr val="lt1"/>
                </a:highlight>
                <a:latin typeface="Poppins"/>
                <a:ea typeface="Poppins"/>
                <a:cs typeface="Poppins"/>
                <a:sym typeface="Poppins"/>
              </a:rPr>
              <a:t>/</a:t>
            </a:r>
            <a:endParaRPr sz="50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6200"/>
              <a:buFont typeface="Arial"/>
              <a:buNone/>
            </a:pPr>
            <a:r>
              <a:rPr lang="en" sz="6200" b="1" i="0" u="none" strike="noStrike" cap="none">
                <a:solidFill>
                  <a:schemeClr val="dk1"/>
                </a:solidFill>
                <a:highlight>
                  <a:schemeClr val="lt1"/>
                </a:highlight>
                <a:latin typeface="Poppins"/>
                <a:ea typeface="Poppins"/>
                <a:cs typeface="Poppins"/>
                <a:sym typeface="Poppins"/>
              </a:rPr>
              <a:t>= </a:t>
            </a:r>
            <a:r>
              <a:rPr lang="en" sz="6200" b="1" i="0" u="none" strike="noStrike" cap="none">
                <a:solidFill>
                  <a:schemeClr val="accent1"/>
                </a:solidFill>
                <a:highlight>
                  <a:schemeClr val="lt1"/>
                </a:highlight>
                <a:latin typeface="Poppins"/>
                <a:ea typeface="Poppins"/>
                <a:cs typeface="Poppins"/>
                <a:sym typeface="Poppins"/>
              </a:rPr>
              <a:t>sh</a:t>
            </a:r>
            <a:r>
              <a:rPr lang="en" sz="6200" b="1" i="0" u="none" strike="noStrike" cap="none">
                <a:solidFill>
                  <a:srgbClr val="FF0000"/>
                </a:solidFill>
                <a:highlight>
                  <a:schemeClr val="lt1"/>
                </a:highlight>
                <a:latin typeface="Poppins"/>
                <a:ea typeface="Poppins"/>
                <a:cs typeface="Poppins"/>
                <a:sym typeface="Poppins"/>
              </a:rPr>
              <a:t>ir</a:t>
            </a:r>
            <a:r>
              <a:rPr lang="en" sz="6200" b="1" i="0" u="none" strike="noStrike" cap="none">
                <a:solidFill>
                  <a:schemeClr val="accent1"/>
                </a:solidFill>
                <a:highlight>
                  <a:schemeClr val="lt1"/>
                </a:highlight>
                <a:latin typeface="Poppins"/>
                <a:ea typeface="Poppins"/>
                <a:cs typeface="Poppins"/>
                <a:sym typeface="Poppins"/>
              </a:rPr>
              <a:t>t</a:t>
            </a:r>
            <a:endParaRPr sz="77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Poppins"/>
              <a:ea typeface="Poppins"/>
              <a:cs typeface="Poppins"/>
              <a:sym typeface="Poppins"/>
            </a:endParaRPr>
          </a:p>
        </p:txBody>
      </p:sp>
      <p:sp>
        <p:nvSpPr>
          <p:cNvPr id="35" name="Google Shape;35;p7"/>
          <p:cNvSpPr/>
          <p:nvPr/>
        </p:nvSpPr>
        <p:spPr>
          <a:xfrm>
            <a:off x="11475812" y="5419807"/>
            <a:ext cx="35064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2800" b="0" i="0" u="none" strike="noStrike" cap="none">
              <a:solidFill>
                <a:srgbClr val="000000"/>
              </a:solidFill>
              <a:latin typeface="Poppins"/>
              <a:ea typeface="Poppins"/>
              <a:cs typeface="Poppins"/>
              <a:sym typeface="Poppins"/>
            </a:endParaRPr>
          </a:p>
        </p:txBody>
      </p:sp>
      <p:pic>
        <p:nvPicPr>
          <p:cNvPr id="36" name="Google Shape;36;p7"/>
          <p:cNvPicPr preferRelativeResize="0"/>
          <p:nvPr/>
        </p:nvPicPr>
        <p:blipFill rotWithShape="1">
          <a:blip r:embed="rId4">
            <a:alphaModFix/>
          </a:blip>
          <a:srcRect l="884" r="874"/>
          <a:stretch/>
        </p:blipFill>
        <p:spPr>
          <a:xfrm>
            <a:off x="11734300" y="1377109"/>
            <a:ext cx="3056446" cy="3082667"/>
          </a:xfrm>
          <a:prstGeom prst="rect">
            <a:avLst/>
          </a:prstGeom>
          <a:noFill/>
          <a:ln>
            <a:noFill/>
          </a:ln>
        </p:spPr>
      </p:pic>
      <p:sp>
        <p:nvSpPr>
          <p:cNvPr id="37" name="Google Shape;37;p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38" name="Google Shape;38;p7"/>
          <p:cNvGrpSpPr/>
          <p:nvPr/>
        </p:nvGrpSpPr>
        <p:grpSpPr>
          <a:xfrm>
            <a:off x="599448" y="3308558"/>
            <a:ext cx="2489999" cy="2588607"/>
            <a:chOff x="599452" y="3110429"/>
            <a:chExt cx="2680589" cy="2786745"/>
          </a:xfrm>
        </p:grpSpPr>
        <p:sp>
          <p:nvSpPr>
            <p:cNvPr id="39" name="Google Shape;39;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 name="Google Shape;40;p7"/>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41" name="Google Shape;41;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 name="Google Shape;43;p7"/>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pic>
        <p:nvPicPr>
          <p:cNvPr id="44" name="Google Shape;44;p7"/>
          <p:cNvPicPr preferRelativeResize="0"/>
          <p:nvPr/>
        </p:nvPicPr>
        <p:blipFill rotWithShape="1">
          <a:blip r:embed="rId6">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1" presetClass="exit" presetSubtype="0" fill="hold" nodeType="withEffect">
                                  <p:stCondLst>
                                    <p:cond delay="0"/>
                                  </p:stCondLst>
                                  <p:childTnLst>
                                    <p:set>
                                      <p:cBhvr>
                                        <p:cTn id="9" dur="1" fill="hold">
                                          <p:stCondLst>
                                            <p:cond delay="1"/>
                                          </p:stCondLst>
                                        </p:cTn>
                                        <p:tgtEl>
                                          <p:spTgt spid="33"/>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pic>
        <p:nvPicPr>
          <p:cNvPr id="49" name="Google Shape;49;p8"/>
          <p:cNvPicPr preferRelativeResize="0"/>
          <p:nvPr/>
        </p:nvPicPr>
        <p:blipFill rotWithShape="1">
          <a:blip r:embed="rId3">
            <a:alphaModFix/>
          </a:blip>
          <a:srcRect/>
          <a:stretch/>
        </p:blipFill>
        <p:spPr>
          <a:xfrm>
            <a:off x="7347868" y="2020538"/>
            <a:ext cx="11070336" cy="8981206"/>
          </a:xfrm>
          <a:prstGeom prst="rect">
            <a:avLst/>
          </a:prstGeom>
          <a:noFill/>
          <a:ln>
            <a:noFill/>
          </a:ln>
        </p:spPr>
      </p:pic>
      <p:pic>
        <p:nvPicPr>
          <p:cNvPr id="50" name="Google Shape;50;p8"/>
          <p:cNvPicPr preferRelativeResize="0"/>
          <p:nvPr/>
        </p:nvPicPr>
        <p:blipFill rotWithShape="1">
          <a:blip r:embed="rId4">
            <a:alphaModFix/>
          </a:blip>
          <a:srcRect/>
          <a:stretch/>
        </p:blipFill>
        <p:spPr>
          <a:xfrm>
            <a:off x="7347868" y="2020538"/>
            <a:ext cx="11070336" cy="8981206"/>
          </a:xfrm>
          <a:prstGeom prst="rect">
            <a:avLst/>
          </a:prstGeom>
          <a:noFill/>
          <a:ln>
            <a:noFill/>
          </a:ln>
        </p:spPr>
      </p:pic>
      <p:pic>
        <p:nvPicPr>
          <p:cNvPr id="51" name="Google Shape;51;p8"/>
          <p:cNvPicPr preferRelativeResize="0"/>
          <p:nvPr/>
        </p:nvPicPr>
        <p:blipFill rotWithShape="1">
          <a:blip r:embed="rId5">
            <a:alphaModFix/>
          </a:blip>
          <a:srcRect/>
          <a:stretch/>
        </p:blipFill>
        <p:spPr>
          <a:xfrm>
            <a:off x="7347868" y="2100170"/>
            <a:ext cx="11070336" cy="8981206"/>
          </a:xfrm>
          <a:prstGeom prst="rect">
            <a:avLst/>
          </a:prstGeom>
          <a:noFill/>
          <a:ln>
            <a:noFill/>
          </a:ln>
        </p:spPr>
      </p:pic>
      <p:sp>
        <p:nvSpPr>
          <p:cNvPr id="52" name="Google Shape;52;p8"/>
          <p:cNvSpPr/>
          <p:nvPr/>
        </p:nvSpPr>
        <p:spPr>
          <a:xfrm>
            <a:off x="10932260" y="4666321"/>
            <a:ext cx="1302600" cy="1172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3" name="Google Shape;53;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p:txBody>
      </p:sp>
      <p:grpSp>
        <p:nvGrpSpPr>
          <p:cNvPr id="54" name="Google Shape;54;p8"/>
          <p:cNvGrpSpPr/>
          <p:nvPr/>
        </p:nvGrpSpPr>
        <p:grpSpPr>
          <a:xfrm>
            <a:off x="599448" y="3308558"/>
            <a:ext cx="2489999" cy="2588607"/>
            <a:chOff x="599452" y="3110429"/>
            <a:chExt cx="2680589" cy="2786745"/>
          </a:xfrm>
        </p:grpSpPr>
        <p:sp>
          <p:nvSpPr>
            <p:cNvPr id="55" name="Google Shape;55;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 name="Google Shape;56;p8"/>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57" name="Google Shape;57;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9" name="Google Shape;59;p8"/>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p:tgtEl>
                                          <p:spTgt spid="49"/>
                                        </p:tgtEl>
                                        <p:attrNameLst>
                                          <p:attrName>ppt_w</p:attrName>
                                        </p:attrNameLst>
                                      </p:cBhvr>
                                      <p:tavLst>
                                        <p:tav tm="0">
                                          <p:val>
                                            <p:strVal val="0"/>
                                          </p:val>
                                        </p:tav>
                                        <p:tav tm="100000">
                                          <p:val>
                                            <p:strVal val="#ppt_w"/>
                                          </p:val>
                                        </p:tav>
                                      </p:tavLst>
                                    </p:anim>
                                    <p:anim calcmode="lin" valueType="num">
                                      <p:cBhvr additive="base">
                                        <p:cTn id="8" dur="1000"/>
                                        <p:tgtEl>
                                          <p:spTgt spid="4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1000"/>
                                        <p:tgtEl>
                                          <p:spTgt spid="50"/>
                                        </p:tgtEl>
                                        <p:attrNameLst>
                                          <p:attrName>ppt_w</p:attrName>
                                        </p:attrNameLst>
                                      </p:cBhvr>
                                      <p:tavLst>
                                        <p:tav tm="0">
                                          <p:val>
                                            <p:strVal val="0"/>
                                          </p:val>
                                        </p:tav>
                                        <p:tav tm="100000">
                                          <p:val>
                                            <p:strVal val="#ppt_w"/>
                                          </p:val>
                                        </p:tav>
                                      </p:tavLst>
                                    </p:anim>
                                    <p:anim calcmode="lin" valueType="num">
                                      <p:cBhvr additive="base">
                                        <p:cTn id="14" dur="1000"/>
                                        <p:tgtEl>
                                          <p:spTgt spid="50"/>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1000"/>
                                        <p:tgtEl>
                                          <p:spTgt spid="51"/>
                                        </p:tgtEl>
                                        <p:attrNameLst>
                                          <p:attrName>ppt_w</p:attrName>
                                        </p:attrNameLst>
                                      </p:cBhvr>
                                      <p:tavLst>
                                        <p:tav tm="0">
                                          <p:val>
                                            <p:strVal val="0"/>
                                          </p:val>
                                        </p:tav>
                                        <p:tav tm="100000">
                                          <p:val>
                                            <p:strVal val="#ppt_w"/>
                                          </p:val>
                                        </p:tav>
                                      </p:tavLst>
                                    </p:anim>
                                    <p:anim calcmode="lin" valueType="num">
                                      <p:cBhvr additive="base">
                                        <p:cTn id="20" dur="1000"/>
                                        <p:tgtEl>
                                          <p:spTgt spid="51"/>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9"/>
          <p:cNvPicPr preferRelativeResize="0"/>
          <p:nvPr/>
        </p:nvPicPr>
        <p:blipFill rotWithShape="1">
          <a:blip r:embed="rId3">
            <a:alphaModFix/>
          </a:blip>
          <a:srcRect/>
          <a:stretch/>
        </p:blipFill>
        <p:spPr>
          <a:xfrm rot="5400000">
            <a:off x="6623662" y="2293085"/>
            <a:ext cx="10707313" cy="7033881"/>
          </a:xfrm>
          <a:prstGeom prst="rect">
            <a:avLst/>
          </a:prstGeom>
          <a:noFill/>
          <a:ln w="19050" cap="flat" cmpd="sng">
            <a:solidFill>
              <a:srgbClr val="000000"/>
            </a:solidFill>
            <a:prstDash val="solid"/>
            <a:round/>
            <a:headEnd type="none" w="sm" len="sm"/>
            <a:tailEnd type="none" w="sm" len="sm"/>
          </a:ln>
        </p:spPr>
      </p:pic>
      <p:sp>
        <p:nvSpPr>
          <p:cNvPr id="66" name="Google Shape;66;p9"/>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5500" b="1" i="0" u="none" strike="noStrike" cap="none">
                <a:solidFill>
                  <a:schemeClr val="lt1"/>
                </a:solidFill>
                <a:latin typeface="Poppins"/>
                <a:ea typeface="Poppins"/>
                <a:cs typeface="Poppins"/>
                <a:sym typeface="Poppins"/>
              </a:rPr>
              <a:t>bird</a:t>
            </a:r>
            <a:endParaRPr sz="15500" b="1" i="0" u="none" strike="noStrike" cap="none">
              <a:solidFill>
                <a:schemeClr val="lt1"/>
              </a:solidFill>
              <a:latin typeface="Poppins"/>
              <a:ea typeface="Poppins"/>
              <a:cs typeface="Poppins"/>
              <a:sym typeface="Poppins"/>
            </a:endParaRPr>
          </a:p>
        </p:txBody>
      </p:sp>
      <p:sp>
        <p:nvSpPr>
          <p:cNvPr id="67" name="Google Shape;67;p9"/>
          <p:cNvSpPr txBox="1"/>
          <p:nvPr/>
        </p:nvSpPr>
        <p:spPr>
          <a:xfrm>
            <a:off x="8860237" y="5695806"/>
            <a:ext cx="6234300" cy="26421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000"/>
              <a:buFont typeface="Arial"/>
              <a:buNone/>
            </a:pPr>
            <a:r>
              <a:rPr lang="en" sz="14000" b="1" i="0" u="none" strike="noStrike" cap="none">
                <a:solidFill>
                  <a:schemeClr val="lt1"/>
                </a:solidFill>
                <a:latin typeface="Poppins"/>
                <a:ea typeface="Poppins"/>
                <a:cs typeface="Poppins"/>
                <a:sym typeface="Poppins"/>
              </a:rPr>
              <a:t>shirt</a:t>
            </a:r>
            <a:endParaRPr sz="14000" b="1" i="0" u="none" strike="noStrike" cap="none">
              <a:solidFill>
                <a:schemeClr val="lt1"/>
              </a:solidFill>
              <a:latin typeface="Poppins"/>
              <a:ea typeface="Poppins"/>
              <a:cs typeface="Poppins"/>
              <a:sym typeface="Poppins"/>
            </a:endParaRPr>
          </a:p>
        </p:txBody>
      </p:sp>
      <p:sp>
        <p:nvSpPr>
          <p:cNvPr id="68" name="Google Shape;68;p9"/>
          <p:cNvSpPr/>
          <p:nvPr/>
        </p:nvSpPr>
        <p:spPr>
          <a:xfrm>
            <a:off x="11598470" y="4690373"/>
            <a:ext cx="7845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9" name="Google Shape;69;p9"/>
          <p:cNvSpPr/>
          <p:nvPr/>
        </p:nvSpPr>
        <p:spPr>
          <a:xfrm>
            <a:off x="10268872" y="8576861"/>
            <a:ext cx="17178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0" name="Google Shape;70;p9"/>
          <p:cNvSpPr/>
          <p:nvPr/>
        </p:nvSpPr>
        <p:spPr>
          <a:xfrm>
            <a:off x="9904953" y="5001437"/>
            <a:ext cx="43263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1" name="Google Shape;71;p9"/>
          <p:cNvSpPr/>
          <p:nvPr/>
        </p:nvSpPr>
        <p:spPr>
          <a:xfrm>
            <a:off x="9905283" y="8960166"/>
            <a:ext cx="43263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2" name="Google Shape;72;p9"/>
          <p:cNvSpPr/>
          <p:nvPr/>
        </p:nvSpPr>
        <p:spPr>
          <a:xfrm>
            <a:off x="10346595" y="4690347"/>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3" name="Google Shape;73;p9"/>
          <p:cNvSpPr/>
          <p:nvPr/>
        </p:nvSpPr>
        <p:spPr>
          <a:xfrm>
            <a:off x="12242544" y="8576861"/>
            <a:ext cx="7845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4" name="Google Shape;74;p9"/>
          <p:cNvSpPr/>
          <p:nvPr/>
        </p:nvSpPr>
        <p:spPr>
          <a:xfrm>
            <a:off x="13283139" y="8576835"/>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5" name="Google Shape;75;p9"/>
          <p:cNvCxnSpPr/>
          <p:nvPr/>
        </p:nvCxnSpPr>
        <p:spPr>
          <a:xfrm>
            <a:off x="11438150" y="4068245"/>
            <a:ext cx="872100" cy="0"/>
          </a:xfrm>
          <a:prstGeom prst="straightConnector1">
            <a:avLst/>
          </a:prstGeom>
          <a:noFill/>
          <a:ln w="76200" cap="flat" cmpd="sng">
            <a:solidFill>
              <a:srgbClr val="EDC31B"/>
            </a:solidFill>
            <a:prstDash val="solid"/>
            <a:round/>
            <a:headEnd type="none" w="sm" len="sm"/>
            <a:tailEnd type="none" w="sm" len="sm"/>
          </a:ln>
        </p:spPr>
      </p:cxnSp>
      <p:cxnSp>
        <p:nvCxnSpPr>
          <p:cNvPr id="76" name="Google Shape;76;p9"/>
          <p:cNvCxnSpPr/>
          <p:nvPr/>
        </p:nvCxnSpPr>
        <p:spPr>
          <a:xfrm>
            <a:off x="12149966" y="7857367"/>
            <a:ext cx="872100" cy="0"/>
          </a:xfrm>
          <a:prstGeom prst="straightConnector1">
            <a:avLst/>
          </a:prstGeom>
          <a:noFill/>
          <a:ln w="76200" cap="flat" cmpd="sng">
            <a:solidFill>
              <a:srgbClr val="EDC31B"/>
            </a:solidFill>
            <a:prstDash val="solid"/>
            <a:round/>
            <a:headEnd type="none" w="sm" len="sm"/>
            <a:tailEnd type="none" w="sm" len="sm"/>
          </a:ln>
        </p:spPr>
      </p:cxnSp>
      <p:sp>
        <p:nvSpPr>
          <p:cNvPr id="77" name="Google Shape;77;p9"/>
          <p:cNvSpPr/>
          <p:nvPr/>
        </p:nvSpPr>
        <p:spPr>
          <a:xfrm>
            <a:off x="13022063" y="4690347"/>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8" name="Google Shape;78;p9"/>
          <p:cNvCxnSpPr/>
          <p:nvPr/>
        </p:nvCxnSpPr>
        <p:spPr>
          <a:xfrm>
            <a:off x="10477517" y="7857367"/>
            <a:ext cx="1434900" cy="0"/>
          </a:xfrm>
          <a:prstGeom prst="straightConnector1">
            <a:avLst/>
          </a:prstGeom>
          <a:noFill/>
          <a:ln w="76200" cap="flat" cmpd="sng">
            <a:solidFill>
              <a:schemeClr val="accent4"/>
            </a:solidFill>
            <a:prstDash val="solid"/>
            <a:round/>
            <a:headEnd type="none" w="sm" len="sm"/>
            <a:tailEnd type="none" w="sm" len="sm"/>
          </a:ln>
        </p:spPr>
      </p:cxnSp>
      <p:sp>
        <p:nvSpPr>
          <p:cNvPr id="79" name="Google Shape;79;p9"/>
          <p:cNvSpPr/>
          <p:nvPr/>
        </p:nvSpPr>
        <p:spPr>
          <a:xfrm>
            <a:off x="11679930" y="4174105"/>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0" name="Google Shape;80;p9"/>
          <p:cNvSpPr/>
          <p:nvPr/>
        </p:nvSpPr>
        <p:spPr>
          <a:xfrm>
            <a:off x="12391746" y="7998908"/>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1" name="Google Shape;81;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a:p>
            <a:pPr marL="0" lvl="0" indent="0" algn="l" rtl="0">
              <a:lnSpc>
                <a:spcPct val="100000"/>
              </a:lnSpc>
              <a:spcBef>
                <a:spcPts val="0"/>
              </a:spcBef>
              <a:spcAft>
                <a:spcPts val="0"/>
              </a:spcAft>
              <a:buSzPts val="7600"/>
              <a:buNone/>
            </a:pPr>
            <a:endParaRPr/>
          </a:p>
        </p:txBody>
      </p:sp>
      <p:sp>
        <p:nvSpPr>
          <p:cNvPr id="82" name="Google Shape;82;p9"/>
          <p:cNvSpPr txBox="1"/>
          <p:nvPr/>
        </p:nvSpPr>
        <p:spPr>
          <a:xfrm>
            <a:off x="610316" y="5924331"/>
            <a:ext cx="59796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a:t>
            </a:r>
            <a:br>
              <a:rPr lang="en" sz="3450" b="1" i="0" u="none" strike="noStrike" cap="none">
                <a:solidFill>
                  <a:srgbClr val="0071B5"/>
                </a:solidFill>
                <a:latin typeface="Poppins"/>
                <a:ea typeface="Poppins"/>
                <a:cs typeface="Poppins"/>
                <a:sym typeface="Poppins"/>
              </a:rPr>
            </a:br>
            <a:r>
              <a:rPr lang="en" sz="3450" b="1" i="0" u="none" strike="noStrike" cap="none">
                <a:solidFill>
                  <a:srgbClr val="0071B5"/>
                </a:solidFill>
                <a:latin typeface="Poppins"/>
                <a:ea typeface="Poppins"/>
                <a:cs typeface="Poppins"/>
                <a:sym typeface="Poppins"/>
              </a:rPr>
              <a:t>the words smoothly!</a:t>
            </a:r>
            <a:endParaRPr sz="1400" b="0" i="0" u="none" strike="noStrike" cap="none">
              <a:solidFill>
                <a:srgbClr val="000000"/>
              </a:solidFill>
              <a:latin typeface="Arial"/>
              <a:ea typeface="Arial"/>
              <a:cs typeface="Arial"/>
              <a:sym typeface="Arial"/>
            </a:endParaRPr>
          </a:p>
        </p:txBody>
      </p:sp>
      <p:sp>
        <p:nvSpPr>
          <p:cNvPr id="83" name="Google Shape;83;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4" name="Google Shape;84;p9"/>
          <p:cNvPicPr preferRelativeResize="0"/>
          <p:nvPr/>
        </p:nvPicPr>
        <p:blipFill rotWithShape="1">
          <a:blip r:embed="rId4">
            <a:alphaModFix/>
          </a:blip>
          <a:srcRect/>
          <a:stretch/>
        </p:blipFill>
        <p:spPr>
          <a:xfrm>
            <a:off x="17653913" y="312775"/>
            <a:ext cx="1821935" cy="1567072"/>
          </a:xfrm>
          <a:prstGeom prst="rect">
            <a:avLst/>
          </a:prstGeom>
          <a:noFill/>
          <a:ln>
            <a:noFill/>
          </a:ln>
        </p:spPr>
      </p:pic>
      <p:pic>
        <p:nvPicPr>
          <p:cNvPr id="85" name="Google Shape;85;p9"/>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6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6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1000"/>
                                        <p:tgtEl>
                                          <p:spTgt spid="6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8"/>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1"/>
                                          </p:stCondLst>
                                        </p:cTn>
                                        <p:tgtEl>
                                          <p:spTgt spid="7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7"/>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1"/>
                                          </p:stCondLst>
                                        </p:cTn>
                                        <p:tgtEl>
                                          <p:spTgt spid="6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1000"/>
                                        <p:tgtEl>
                                          <p:spTgt spid="70"/>
                                        </p:tgtEl>
                                      </p:cBhvr>
                                    </p:animEffect>
                                  </p:childTnLst>
                                </p:cTn>
                              </p:par>
                              <p:par>
                                <p:cTn id="41" presetID="1" presetClass="exit" presetSubtype="0" fill="hold" nodeType="withEffect">
                                  <p:stCondLst>
                                    <p:cond delay="0"/>
                                  </p:stCondLst>
                                  <p:childTnLst>
                                    <p:set>
                                      <p:cBhvr>
                                        <p:cTn id="42" dur="1" fill="hold">
                                          <p:stCondLst>
                                            <p:cond delay="1"/>
                                          </p:stCondLst>
                                        </p:cTn>
                                        <p:tgtEl>
                                          <p:spTgt spid="7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6"/>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78"/>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80"/>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1"/>
                                          </p:stCondLst>
                                        </p:cTn>
                                        <p:tgtEl>
                                          <p:spTgt spid="7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73"/>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1"/>
                                          </p:stCondLst>
                                        </p:cTn>
                                        <p:tgtEl>
                                          <p:spTgt spid="6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74"/>
                                        </p:tgtEl>
                                        <p:attrNameLst>
                                          <p:attrName>style.visibility</p:attrName>
                                        </p:attrNameLst>
                                      </p:cBhvr>
                                      <p:to>
                                        <p:strVal val="visible"/>
                                      </p:to>
                                    </p:set>
                                  </p:childTnLst>
                                </p:cTn>
                              </p:par>
                              <p:par>
                                <p:cTn id="72" presetID="1" presetClass="exit" presetSubtype="0" fill="hold" nodeType="withEffect">
                                  <p:stCondLst>
                                    <p:cond delay="0"/>
                                  </p:stCondLst>
                                  <p:childTnLst>
                                    <p:set>
                                      <p:cBhvr>
                                        <p:cTn id="73" dur="1" fill="hold">
                                          <p:stCondLst>
                                            <p:cond delay="1"/>
                                          </p:stCondLst>
                                        </p:cTn>
                                        <p:tgtEl>
                                          <p:spTgt spid="7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71"/>
                                        </p:tgtEl>
                                        <p:attrNameLst>
                                          <p:attrName>style.visibility</p:attrName>
                                        </p:attrNameLst>
                                      </p:cBhvr>
                                      <p:to>
                                        <p:strVal val="visible"/>
                                      </p:to>
                                    </p:set>
                                  </p:childTnLst>
                                </p:cTn>
                              </p:par>
                              <p:par>
                                <p:cTn id="78" presetID="1" presetClass="exit" presetSubtype="0" fill="hold" nodeType="withEffect">
                                  <p:stCondLst>
                                    <p:cond delay="0"/>
                                  </p:stCondLst>
                                  <p:childTnLst>
                                    <p:set>
                                      <p:cBhvr>
                                        <p:cTn id="79" dur="1" fill="hold">
                                          <p:stCondLst>
                                            <p:cond delay="1"/>
                                          </p:stCondLst>
                                        </p:cTn>
                                        <p:tgtEl>
                                          <p:spTgt spid="7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1"/>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pSp>
        <p:nvGrpSpPr>
          <p:cNvPr id="91" name="Google Shape;91;p10"/>
          <p:cNvGrpSpPr/>
          <p:nvPr/>
        </p:nvGrpSpPr>
        <p:grpSpPr>
          <a:xfrm>
            <a:off x="7736015" y="2596811"/>
            <a:ext cx="4171312" cy="2774004"/>
            <a:chOff x="5784675" y="818500"/>
            <a:chExt cx="2737800" cy="1941900"/>
          </a:xfrm>
        </p:grpSpPr>
        <p:sp>
          <p:nvSpPr>
            <p:cNvPr id="92" name="Google Shape;92;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3" name="Google Shape;93;p10"/>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0300" b="1" i="0" u="none" strike="noStrike" cap="none">
                  <a:solidFill>
                    <a:schemeClr val="accent1"/>
                  </a:solidFill>
                  <a:latin typeface="Poppins"/>
                  <a:ea typeface="Poppins"/>
                  <a:cs typeface="Poppins"/>
                  <a:sym typeface="Poppins"/>
                </a:rPr>
                <a:t>twirl</a:t>
              </a:r>
              <a:endParaRPr sz="10300" b="1" i="0" u="none" strike="noStrike" cap="none">
                <a:solidFill>
                  <a:schemeClr val="accent1"/>
                </a:solidFill>
                <a:latin typeface="Poppins"/>
                <a:ea typeface="Poppins"/>
                <a:cs typeface="Poppins"/>
                <a:sym typeface="Poppins"/>
              </a:endParaRPr>
            </a:p>
          </p:txBody>
        </p:sp>
      </p:grpSp>
      <p:grpSp>
        <p:nvGrpSpPr>
          <p:cNvPr id="94" name="Google Shape;94;p10"/>
          <p:cNvGrpSpPr/>
          <p:nvPr/>
        </p:nvGrpSpPr>
        <p:grpSpPr>
          <a:xfrm>
            <a:off x="13633345" y="2596809"/>
            <a:ext cx="4588553" cy="2774004"/>
            <a:chOff x="5784675" y="907452"/>
            <a:chExt cx="2737800" cy="1941900"/>
          </a:xfrm>
        </p:grpSpPr>
        <p:sp>
          <p:nvSpPr>
            <p:cNvPr id="95" name="Google Shape;95;p10"/>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6" name="Google Shape;96;p10"/>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800" b="1" i="0" u="none" strike="noStrike" cap="none">
                  <a:solidFill>
                    <a:schemeClr val="accent1"/>
                  </a:solidFill>
                  <a:latin typeface="Poppins"/>
                  <a:ea typeface="Poppins"/>
                  <a:cs typeface="Poppins"/>
                  <a:sym typeface="Poppins"/>
                </a:rPr>
                <a:t>thirst</a:t>
              </a:r>
              <a:endParaRPr sz="9800" b="1" i="0" u="none" strike="noStrike" cap="none">
                <a:solidFill>
                  <a:schemeClr val="accent1"/>
                </a:solidFill>
                <a:latin typeface="Poppins"/>
                <a:ea typeface="Poppins"/>
                <a:cs typeface="Poppins"/>
                <a:sym typeface="Poppins"/>
              </a:endParaRPr>
            </a:p>
          </p:txBody>
        </p:sp>
      </p:grpSp>
      <p:grpSp>
        <p:nvGrpSpPr>
          <p:cNvPr id="97" name="Google Shape;97;p10"/>
          <p:cNvGrpSpPr/>
          <p:nvPr/>
        </p:nvGrpSpPr>
        <p:grpSpPr>
          <a:xfrm>
            <a:off x="7735967" y="5646781"/>
            <a:ext cx="10484131" cy="3347447"/>
            <a:chOff x="5784675" y="818500"/>
            <a:chExt cx="2737800" cy="1941900"/>
          </a:xfrm>
        </p:grpSpPr>
        <p:sp>
          <p:nvSpPr>
            <p:cNvPr id="98" name="Google Shape;98;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9" name="Google Shape;99;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700"/>
                <a:buFont typeface="Arial"/>
                <a:buNone/>
              </a:pPr>
              <a:r>
                <a:rPr lang="en" sz="6100" b="1" i="0" u="none" strike="noStrike" cap="none">
                  <a:solidFill>
                    <a:schemeClr val="accent1"/>
                  </a:solidFill>
                  <a:latin typeface="Poppins"/>
                  <a:ea typeface="Poppins"/>
                  <a:cs typeface="Poppins"/>
                  <a:sym typeface="Poppins"/>
                </a:rPr>
                <a:t>The bird did a whirl and a twirl before landing.</a:t>
              </a:r>
              <a:endParaRPr sz="6100" b="1" i="0" u="none" strike="noStrike" cap="none">
                <a:solidFill>
                  <a:schemeClr val="accent1"/>
                </a:solidFill>
                <a:latin typeface="Poppins"/>
                <a:ea typeface="Poppins"/>
                <a:cs typeface="Poppins"/>
                <a:sym typeface="Poppins"/>
              </a:endParaRPr>
            </a:p>
          </p:txBody>
        </p:sp>
      </p:grpSp>
      <p:cxnSp>
        <p:nvCxnSpPr>
          <p:cNvPr id="100" name="Google Shape;100;p10"/>
          <p:cNvCxnSpPr/>
          <p:nvPr/>
        </p:nvCxnSpPr>
        <p:spPr>
          <a:xfrm>
            <a:off x="9992521" y="4608912"/>
            <a:ext cx="680100" cy="14400"/>
          </a:xfrm>
          <a:prstGeom prst="straightConnector1">
            <a:avLst/>
          </a:prstGeom>
          <a:noFill/>
          <a:ln w="76200" cap="flat" cmpd="sng">
            <a:solidFill>
              <a:schemeClr val="accent4"/>
            </a:solidFill>
            <a:prstDash val="solid"/>
            <a:round/>
            <a:headEnd type="none" w="sm" len="sm"/>
            <a:tailEnd type="none" w="sm" len="sm"/>
          </a:ln>
        </p:spPr>
      </p:cxnSp>
      <p:cxnSp>
        <p:nvCxnSpPr>
          <p:cNvPr id="101" name="Google Shape;101;p10"/>
          <p:cNvCxnSpPr/>
          <p:nvPr/>
        </p:nvCxnSpPr>
        <p:spPr>
          <a:xfrm>
            <a:off x="14482328" y="4616268"/>
            <a:ext cx="1034100" cy="0"/>
          </a:xfrm>
          <a:prstGeom prst="straightConnector1">
            <a:avLst/>
          </a:prstGeom>
          <a:noFill/>
          <a:ln w="76200" cap="flat" cmpd="sng">
            <a:solidFill>
              <a:schemeClr val="accent4"/>
            </a:solidFill>
            <a:prstDash val="solid"/>
            <a:round/>
            <a:headEnd type="none" w="sm" len="sm"/>
            <a:tailEnd type="none" w="sm" len="sm"/>
          </a:ln>
        </p:spPr>
      </p:cxnSp>
      <p:sp>
        <p:nvSpPr>
          <p:cNvPr id="102" name="Google Shape;102;p10"/>
          <p:cNvSpPr/>
          <p:nvPr/>
        </p:nvSpPr>
        <p:spPr>
          <a:xfrm>
            <a:off x="10188395" y="4701161"/>
            <a:ext cx="345600" cy="3660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3" name="Google Shape;103;p10"/>
          <p:cNvSpPr/>
          <p:nvPr/>
        </p:nvSpPr>
        <p:spPr>
          <a:xfrm>
            <a:off x="15753962" y="4701161"/>
            <a:ext cx="345600" cy="3660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04" name="Google Shape;104;p10"/>
          <p:cNvCxnSpPr/>
          <p:nvPr/>
        </p:nvCxnSpPr>
        <p:spPr>
          <a:xfrm>
            <a:off x="15587330" y="4608912"/>
            <a:ext cx="680100" cy="14400"/>
          </a:xfrm>
          <a:prstGeom prst="straightConnector1">
            <a:avLst/>
          </a:prstGeom>
          <a:noFill/>
          <a:ln w="76200" cap="flat" cmpd="sng">
            <a:solidFill>
              <a:schemeClr val="accent4"/>
            </a:solidFill>
            <a:prstDash val="solid"/>
            <a:round/>
            <a:headEnd type="none" w="sm" len="sm"/>
            <a:tailEnd type="none" w="sm" len="sm"/>
          </a:ln>
        </p:spPr>
      </p:cxnSp>
      <p:sp>
        <p:nvSpPr>
          <p:cNvPr id="105" name="Google Shape;105;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Read</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106" name="Google Shape;106;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1400" b="0" i="0" u="none" strike="noStrike" cap="none">
              <a:solidFill>
                <a:srgbClr val="000000"/>
              </a:solidFill>
              <a:latin typeface="Arial"/>
              <a:ea typeface="Arial"/>
              <a:cs typeface="Arial"/>
              <a:sym typeface="Arial"/>
            </a:endParaRPr>
          </a:p>
        </p:txBody>
      </p:sp>
      <p:sp>
        <p:nvSpPr>
          <p:cNvPr id="107" name="Google Shape;107;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8" name="Google Shape;108;p10"/>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09" name="Google Shape;109;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10" name="Google Shape;110;p10"/>
          <p:cNvPicPr preferRelativeResize="0"/>
          <p:nvPr/>
        </p:nvPicPr>
        <p:blipFill rotWithShape="1">
          <a:blip r:embed="rId5">
            <a:alphaModFix/>
          </a:blip>
          <a:srcRect/>
          <a:stretch/>
        </p:blipFill>
        <p:spPr>
          <a:xfrm>
            <a:off x="16541500" y="9270175"/>
            <a:ext cx="2168401" cy="1567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additive="base">
                                        <p:cTn id="12" dur="1000"/>
                                        <p:tgtEl>
                                          <p:spTgt spid="91"/>
                                        </p:tgtEl>
                                        <p:attrNameLst>
                                          <p:attrName>ppt_w</p:attrName>
                                        </p:attrNameLst>
                                      </p:cBhvr>
                                      <p:tavLst>
                                        <p:tav tm="0">
                                          <p:val>
                                            <p:strVal val="0"/>
                                          </p:val>
                                        </p:tav>
                                        <p:tav tm="100000">
                                          <p:val>
                                            <p:strVal val="#ppt_w"/>
                                          </p:val>
                                        </p:tav>
                                      </p:tavLst>
                                    </p:anim>
                                    <p:anim calcmode="lin" valueType="num">
                                      <p:cBhvr additive="base">
                                        <p:cTn id="13" dur="1000"/>
                                        <p:tgtEl>
                                          <p:spTgt spid="91"/>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1"/>
                                        <p:tgtEl>
                                          <p:spTgt spid="100"/>
                                        </p:tgtEl>
                                      </p:cBhvr>
                                    </p:animEffect>
                                  </p:childTnLst>
                                </p:cTn>
                              </p:par>
                              <p:par>
                                <p:cTn id="19" presetID="1"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1000"/>
                                        <p:tgtEl>
                                          <p:spTgt spid="94"/>
                                        </p:tgtEl>
                                        <p:attrNameLst>
                                          <p:attrName>ppt_w</p:attrName>
                                        </p:attrNameLst>
                                      </p:cBhvr>
                                      <p:tavLst>
                                        <p:tav tm="0">
                                          <p:val>
                                            <p:strVal val="0"/>
                                          </p:val>
                                        </p:tav>
                                        <p:tav tm="100000">
                                          <p:val>
                                            <p:strVal val="#ppt_w"/>
                                          </p:val>
                                        </p:tav>
                                      </p:tavLst>
                                    </p:anim>
                                    <p:anim calcmode="lin" valueType="num">
                                      <p:cBhvr additive="base">
                                        <p:cTn id="26" dur="1000"/>
                                        <p:tgtEl>
                                          <p:spTgt spid="94"/>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fade">
                                      <p:cBhvr>
                                        <p:cTn id="31" dur="1"/>
                                        <p:tgtEl>
                                          <p:spTgt spid="101"/>
                                        </p:tgtEl>
                                      </p:cBhvr>
                                    </p:animEffect>
                                  </p:childTnLst>
                                </p:cTn>
                              </p:par>
                              <p:par>
                                <p:cTn id="32" presetID="1" presetClass="entr" presetSubtype="0" fill="hold" nodeType="withEffect">
                                  <p:stCondLst>
                                    <p:cond delay="0"/>
                                  </p:stCondLst>
                                  <p:childTnLst>
                                    <p:set>
                                      <p:cBhvr>
                                        <p:cTn id="33" dur="1" fill="hold">
                                          <p:stCondLst>
                                            <p:cond delay="0"/>
                                          </p:stCondLst>
                                        </p:cTn>
                                        <p:tgtEl>
                                          <p:spTgt spid="103"/>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1"/>
                                        <p:tgtEl>
                                          <p:spTgt spid="104"/>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1000"/>
                                        <p:tgtEl>
                                          <p:spTgt spid="97"/>
                                        </p:tgtEl>
                                        <p:attrNameLst>
                                          <p:attrName>ppt_w</p:attrName>
                                        </p:attrNameLst>
                                      </p:cBhvr>
                                      <p:tavLst>
                                        <p:tav tm="0">
                                          <p:val>
                                            <p:strVal val="0"/>
                                          </p:val>
                                        </p:tav>
                                        <p:tav tm="100000">
                                          <p:val>
                                            <p:strVal val="#ppt_w"/>
                                          </p:val>
                                        </p:tav>
                                      </p:tavLst>
                                    </p:anim>
                                    <p:anim calcmode="lin" valueType="num">
                                      <p:cBhvr additive="base">
                                        <p:cTn id="42" dur="1000"/>
                                        <p:tgtEl>
                                          <p:spTgt spid="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1"/>
          <p:cNvSpPr txBox="1"/>
          <p:nvPr/>
        </p:nvSpPr>
        <p:spPr>
          <a:xfrm>
            <a:off x="7210607" y="2380592"/>
            <a:ext cx="13231500" cy="76641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quirk			squirm</a:t>
            </a:r>
            <a:endParaRPr sz="12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firm				birch</a:t>
            </a:r>
            <a:endParaRPr sz="12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birth			</a:t>
            </a:r>
            <a:endParaRPr sz="121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8400" b="1" i="0" u="none" strike="noStrike" cap="none" dirty="0">
              <a:solidFill>
                <a:schemeClr val="accent1"/>
              </a:solidFill>
              <a:highlight>
                <a:srgbClr val="FFFFFF"/>
              </a:highlight>
              <a:latin typeface="Poppins"/>
              <a:ea typeface="Poppins"/>
              <a:cs typeface="Poppins"/>
              <a:sym typeface="Poppins"/>
            </a:endParaRPr>
          </a:p>
        </p:txBody>
      </p:sp>
      <p:sp>
        <p:nvSpPr>
          <p:cNvPr id="117" name="Google Shape;117;p11"/>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Decode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118" name="Google Shape;118;p11"/>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19" name="Google Shape;119;p11"/>
          <p:cNvPicPr preferRelativeResize="0"/>
          <p:nvPr/>
        </p:nvPicPr>
        <p:blipFill rotWithShape="1">
          <a:blip r:embed="rId3">
            <a:alphaModFix/>
          </a:blip>
          <a:srcRect/>
          <a:stretch/>
        </p:blipFill>
        <p:spPr>
          <a:xfrm>
            <a:off x="619374" y="3236875"/>
            <a:ext cx="3224603" cy="2332200"/>
          </a:xfrm>
          <a:prstGeom prst="rect">
            <a:avLst/>
          </a:prstGeom>
          <a:noFill/>
          <a:ln>
            <a:noFill/>
          </a:ln>
        </p:spPr>
      </p:pic>
      <p:pic>
        <p:nvPicPr>
          <p:cNvPr id="120" name="Google Shape;120;p11"/>
          <p:cNvPicPr preferRelativeResize="0"/>
          <p:nvPr/>
        </p:nvPicPr>
        <p:blipFill rotWithShape="1">
          <a:blip r:embed="rId4">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p:tgtEl>
                                          <p:spTgt spid="116"/>
                                        </p:tgtEl>
                                        <p:attrNameLst>
                                          <p:attrName>ppt_w</p:attrName>
                                        </p:attrNameLst>
                                      </p:cBhvr>
                                      <p:tavLst>
                                        <p:tav tm="0">
                                          <p:val>
                                            <p:strVal val="0"/>
                                          </p:val>
                                        </p:tav>
                                        <p:tav tm="100000">
                                          <p:val>
                                            <p:strVal val="#ppt_w"/>
                                          </p:val>
                                        </p:tav>
                                      </p:tavLst>
                                    </p:anim>
                                    <p:anim calcmode="lin" valueType="num">
                                      <p:cBhvr additive="base">
                                        <p:cTn id="8" dur="1000"/>
                                        <p:tgtEl>
                                          <p:spTgt spid="11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2"/>
          <p:cNvPicPr preferRelativeResize="0"/>
          <p:nvPr/>
        </p:nvPicPr>
        <p:blipFill rotWithShape="1">
          <a:blip r:embed="rId3">
            <a:alphaModFix/>
          </a:blip>
          <a:srcRect/>
          <a:stretch/>
        </p:blipFill>
        <p:spPr>
          <a:xfrm>
            <a:off x="7284769" y="3779990"/>
            <a:ext cx="4109430" cy="3114340"/>
          </a:xfrm>
          <a:prstGeom prst="rect">
            <a:avLst/>
          </a:prstGeom>
          <a:noFill/>
          <a:ln>
            <a:noFill/>
          </a:ln>
        </p:spPr>
      </p:pic>
      <p:pic>
        <p:nvPicPr>
          <p:cNvPr id="127" name="Google Shape;127;p12"/>
          <p:cNvPicPr preferRelativeResize="0"/>
          <p:nvPr/>
        </p:nvPicPr>
        <p:blipFill rotWithShape="1">
          <a:blip r:embed="rId4">
            <a:alphaModFix/>
          </a:blip>
          <a:srcRect/>
          <a:stretch/>
        </p:blipFill>
        <p:spPr>
          <a:xfrm>
            <a:off x="10349355" y="3792340"/>
            <a:ext cx="4109430" cy="4125696"/>
          </a:xfrm>
          <a:prstGeom prst="rect">
            <a:avLst/>
          </a:prstGeom>
          <a:noFill/>
          <a:ln>
            <a:noFill/>
          </a:ln>
        </p:spPr>
      </p:pic>
      <p:pic>
        <p:nvPicPr>
          <p:cNvPr id="128" name="Google Shape;128;p12"/>
          <p:cNvPicPr preferRelativeResize="0"/>
          <p:nvPr/>
        </p:nvPicPr>
        <p:blipFill rotWithShape="1">
          <a:blip r:embed="rId5">
            <a:alphaModFix/>
          </a:blip>
          <a:srcRect/>
          <a:stretch/>
        </p:blipFill>
        <p:spPr>
          <a:xfrm>
            <a:off x="13460693" y="3792340"/>
            <a:ext cx="4109430" cy="4125696"/>
          </a:xfrm>
          <a:prstGeom prst="rect">
            <a:avLst/>
          </a:prstGeom>
          <a:noFill/>
          <a:ln>
            <a:noFill/>
          </a:ln>
        </p:spPr>
      </p:pic>
      <p:pic>
        <p:nvPicPr>
          <p:cNvPr id="129" name="Google Shape;129;p12"/>
          <p:cNvPicPr preferRelativeResize="0"/>
          <p:nvPr/>
        </p:nvPicPr>
        <p:blipFill rotWithShape="1">
          <a:blip r:embed="rId6">
            <a:alphaModFix/>
          </a:blip>
          <a:srcRect/>
          <a:stretch/>
        </p:blipFill>
        <p:spPr>
          <a:xfrm>
            <a:off x="16521627" y="3798805"/>
            <a:ext cx="3064586" cy="3076716"/>
          </a:xfrm>
          <a:prstGeom prst="rect">
            <a:avLst/>
          </a:prstGeom>
          <a:noFill/>
          <a:ln>
            <a:noFill/>
          </a:ln>
        </p:spPr>
      </p:pic>
      <p:sp>
        <p:nvSpPr>
          <p:cNvPr id="130" name="Google Shape;130;p12"/>
          <p:cNvSpPr txBox="1"/>
          <p:nvPr/>
        </p:nvSpPr>
        <p:spPr>
          <a:xfrm>
            <a:off x="7178036" y="3604473"/>
            <a:ext cx="3225600" cy="2730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9000" b="1" i="0" u="none" strike="noStrike" cap="none">
                <a:solidFill>
                  <a:schemeClr val="lt1"/>
                </a:solidFill>
                <a:latin typeface="Poppins"/>
                <a:ea typeface="Poppins"/>
                <a:cs typeface="Poppins"/>
                <a:sym typeface="Poppins"/>
              </a:rPr>
              <a:t>s</a:t>
            </a:r>
            <a:endParaRPr sz="19000" b="1" i="0" u="none" strike="noStrike" cap="none">
              <a:solidFill>
                <a:srgbClr val="000000"/>
              </a:solidFill>
              <a:latin typeface="Poppins"/>
              <a:ea typeface="Poppins"/>
              <a:cs typeface="Poppins"/>
              <a:sym typeface="Poppins"/>
            </a:endParaRPr>
          </a:p>
        </p:txBody>
      </p:sp>
      <p:sp>
        <p:nvSpPr>
          <p:cNvPr id="131" name="Google Shape;131;p12"/>
          <p:cNvSpPr txBox="1"/>
          <p:nvPr/>
        </p:nvSpPr>
        <p:spPr>
          <a:xfrm>
            <a:off x="16649464" y="3603160"/>
            <a:ext cx="3064200" cy="25938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9000" b="1" i="0" u="none" strike="noStrike" cap="none">
                <a:solidFill>
                  <a:schemeClr val="lt1"/>
                </a:solidFill>
                <a:latin typeface="Poppins"/>
                <a:ea typeface="Poppins"/>
                <a:cs typeface="Poppins"/>
                <a:sym typeface="Poppins"/>
              </a:rPr>
              <a:t>l</a:t>
            </a:r>
            <a:endParaRPr sz="19000" b="1" i="0" u="none" strike="noStrike" cap="none">
              <a:solidFill>
                <a:srgbClr val="000000"/>
              </a:solidFill>
              <a:latin typeface="Poppins"/>
              <a:ea typeface="Poppins"/>
              <a:cs typeface="Poppins"/>
              <a:sym typeface="Poppins"/>
            </a:endParaRPr>
          </a:p>
        </p:txBody>
      </p:sp>
      <p:sp>
        <p:nvSpPr>
          <p:cNvPr id="132" name="Google Shape;132;p12"/>
          <p:cNvSpPr txBox="1"/>
          <p:nvPr/>
        </p:nvSpPr>
        <p:spPr>
          <a:xfrm>
            <a:off x="13830919" y="3627610"/>
            <a:ext cx="3064200" cy="25938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9000" b="1" i="0" u="none" strike="noStrike" cap="none">
                <a:solidFill>
                  <a:schemeClr val="lt1"/>
                </a:solidFill>
                <a:latin typeface="Poppins"/>
                <a:ea typeface="Poppins"/>
                <a:cs typeface="Poppins"/>
                <a:sym typeface="Poppins"/>
              </a:rPr>
              <a:t>ir</a:t>
            </a:r>
            <a:endParaRPr sz="19000" b="1" i="0" u="none" strike="noStrike" cap="none">
              <a:solidFill>
                <a:srgbClr val="000000"/>
              </a:solidFill>
              <a:latin typeface="Poppins"/>
              <a:ea typeface="Poppins"/>
              <a:cs typeface="Poppins"/>
              <a:sym typeface="Poppins"/>
            </a:endParaRPr>
          </a:p>
        </p:txBody>
      </p:sp>
      <p:sp>
        <p:nvSpPr>
          <p:cNvPr id="133" name="Google Shape;133;p12"/>
          <p:cNvSpPr txBox="1"/>
          <p:nvPr/>
        </p:nvSpPr>
        <p:spPr>
          <a:xfrm>
            <a:off x="10795756" y="3627610"/>
            <a:ext cx="3064200" cy="25938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9000" b="1" i="0" u="none" strike="noStrike" cap="none">
                <a:solidFill>
                  <a:schemeClr val="lt1"/>
                </a:solidFill>
                <a:latin typeface="Poppins"/>
                <a:ea typeface="Poppins"/>
                <a:cs typeface="Poppins"/>
                <a:sym typeface="Poppins"/>
              </a:rPr>
              <a:t>w</a:t>
            </a:r>
            <a:endParaRPr sz="19000" b="1" i="0" u="none" strike="noStrike" cap="none">
              <a:solidFill>
                <a:srgbClr val="000000"/>
              </a:solidFill>
              <a:latin typeface="Poppins"/>
              <a:ea typeface="Poppins"/>
              <a:cs typeface="Poppins"/>
              <a:sym typeface="Poppins"/>
            </a:endParaRPr>
          </a:p>
        </p:txBody>
      </p:sp>
      <p:sp>
        <p:nvSpPr>
          <p:cNvPr id="134" name="Google Shape;134;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135" name="Google Shape;135;p12"/>
          <p:cNvSpPr txBox="1"/>
          <p:nvPr/>
        </p:nvSpPr>
        <p:spPr>
          <a:xfrm>
            <a:off x="610316" y="6152789"/>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36" name="Google Shape;136;p12"/>
          <p:cNvPicPr preferRelativeResize="0"/>
          <p:nvPr/>
        </p:nvPicPr>
        <p:blipFill rotWithShape="1">
          <a:blip r:embed="rId7">
            <a:alphaModFix/>
          </a:blip>
          <a:srcRect/>
          <a:stretch/>
        </p:blipFill>
        <p:spPr>
          <a:xfrm>
            <a:off x="537975" y="3283650"/>
            <a:ext cx="3734709" cy="2499625"/>
          </a:xfrm>
          <a:prstGeom prst="rect">
            <a:avLst/>
          </a:prstGeom>
          <a:noFill/>
          <a:ln>
            <a:noFill/>
          </a:ln>
        </p:spPr>
      </p:pic>
      <p:pic>
        <p:nvPicPr>
          <p:cNvPr id="137" name="Google Shape;137;p12"/>
          <p:cNvPicPr preferRelativeResize="0"/>
          <p:nvPr/>
        </p:nvPicPr>
        <p:blipFill rotWithShape="1">
          <a:blip r:embed="rId8">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1"/>
                                        <p:tgtEl>
                                          <p:spTgt spid="127"/>
                                        </p:tgtEl>
                                      </p:cBhvr>
                                    </p:animEffect>
                                  </p:childTnLst>
                                </p:cTn>
                              </p:par>
                              <p:par>
                                <p:cTn id="13" presetID="10" presetClass="entr" presetSubtype="0" fill="hold" nodeType="with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1"/>
                                        <p:tgtEl>
                                          <p:spTgt spid="1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fade">
                                      <p:cBhvr>
                                        <p:cTn id="20" dur="1"/>
                                        <p:tgtEl>
                                          <p:spTgt spid="128"/>
                                        </p:tgtEl>
                                      </p:cBhvr>
                                    </p:animEffect>
                                  </p:childTnLst>
                                </p:cTn>
                              </p:par>
                              <p:par>
                                <p:cTn id="21" presetID="10" presetClass="entr" presetSubtype="0" fill="hold" nodeType="withEffect">
                                  <p:stCondLst>
                                    <p:cond delay="0"/>
                                  </p:stCondLst>
                                  <p:childTnLst>
                                    <p:set>
                                      <p:cBhvr>
                                        <p:cTn id="22" dur="1" fill="hold">
                                          <p:stCondLst>
                                            <p:cond delay="0"/>
                                          </p:stCondLst>
                                        </p:cTn>
                                        <p:tgtEl>
                                          <p:spTgt spid="132"/>
                                        </p:tgtEl>
                                        <p:attrNameLst>
                                          <p:attrName>style.visibility</p:attrName>
                                        </p:attrNameLst>
                                      </p:cBhvr>
                                      <p:to>
                                        <p:strVal val="visible"/>
                                      </p:to>
                                    </p:set>
                                    <p:animEffect transition="in" filter="fade">
                                      <p:cBhvr>
                                        <p:cTn id="23" dur="1"/>
                                        <p:tgtEl>
                                          <p:spTgt spid="1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9"/>
                                        </p:tgtEl>
                                        <p:attrNameLst>
                                          <p:attrName>style.visibility</p:attrName>
                                        </p:attrNameLst>
                                      </p:cBhvr>
                                      <p:to>
                                        <p:strVal val="visible"/>
                                      </p:to>
                                    </p:set>
                                    <p:animEffect transition="in" filter="fade">
                                      <p:cBhvr>
                                        <p:cTn id="28" dur="1"/>
                                        <p:tgtEl>
                                          <p:spTgt spid="129"/>
                                        </p:tgtEl>
                                      </p:cBhvr>
                                    </p:animEffect>
                                  </p:childTnLst>
                                </p:cTn>
                              </p:par>
                              <p:par>
                                <p:cTn id="29" presetID="10" presetClass="entr" presetSubtype="0" fill="hold" nodeType="withEffect">
                                  <p:stCondLst>
                                    <p:cond delay="0"/>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1"/>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3"/>
          <p:cNvPicPr preferRelativeResize="0"/>
          <p:nvPr/>
        </p:nvPicPr>
        <p:blipFill rotWithShape="1">
          <a:blip r:embed="rId3">
            <a:alphaModFix/>
          </a:blip>
          <a:srcRect/>
          <a:stretch/>
        </p:blipFill>
        <p:spPr>
          <a:xfrm>
            <a:off x="7437169" y="3880880"/>
            <a:ext cx="4701742" cy="3549187"/>
          </a:xfrm>
          <a:prstGeom prst="rect">
            <a:avLst/>
          </a:prstGeom>
          <a:noFill/>
          <a:ln>
            <a:noFill/>
          </a:ln>
        </p:spPr>
      </p:pic>
      <p:pic>
        <p:nvPicPr>
          <p:cNvPr id="144" name="Google Shape;144;p13"/>
          <p:cNvPicPr preferRelativeResize="0"/>
          <p:nvPr/>
        </p:nvPicPr>
        <p:blipFill rotWithShape="1">
          <a:blip r:embed="rId4">
            <a:alphaModFix/>
          </a:blip>
          <a:srcRect/>
          <a:stretch/>
        </p:blipFill>
        <p:spPr>
          <a:xfrm>
            <a:off x="10943473" y="3894955"/>
            <a:ext cx="4701742" cy="4701742"/>
          </a:xfrm>
          <a:prstGeom prst="rect">
            <a:avLst/>
          </a:prstGeom>
          <a:noFill/>
          <a:ln>
            <a:noFill/>
          </a:ln>
        </p:spPr>
      </p:pic>
      <p:pic>
        <p:nvPicPr>
          <p:cNvPr id="145" name="Google Shape;145;p13"/>
          <p:cNvPicPr preferRelativeResize="0"/>
          <p:nvPr/>
        </p:nvPicPr>
        <p:blipFill rotWithShape="1">
          <a:blip r:embed="rId5">
            <a:alphaModFix/>
          </a:blip>
          <a:srcRect/>
          <a:stretch/>
        </p:blipFill>
        <p:spPr>
          <a:xfrm>
            <a:off x="14503268" y="3894955"/>
            <a:ext cx="4701742" cy="4701742"/>
          </a:xfrm>
          <a:prstGeom prst="rect">
            <a:avLst/>
          </a:prstGeom>
          <a:noFill/>
          <a:ln>
            <a:noFill/>
          </a:ln>
        </p:spPr>
      </p:pic>
      <p:sp>
        <p:nvSpPr>
          <p:cNvPr id="146" name="Google Shape;146;p13"/>
          <p:cNvSpPr txBox="1"/>
          <p:nvPr/>
        </p:nvSpPr>
        <p:spPr>
          <a:xfrm>
            <a:off x="7518422" y="3831760"/>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6000" b="1" i="0" u="none" strike="noStrike" cap="none">
                <a:solidFill>
                  <a:schemeClr val="lt1"/>
                </a:solidFill>
                <a:latin typeface="Poppins"/>
                <a:ea typeface="Poppins"/>
                <a:cs typeface="Poppins"/>
                <a:sym typeface="Poppins"/>
              </a:rPr>
              <a:t>wh</a:t>
            </a:r>
            <a:endParaRPr sz="16000" b="1" i="0" u="none" strike="noStrike" cap="none">
              <a:solidFill>
                <a:srgbClr val="000000"/>
              </a:solidFill>
              <a:latin typeface="Poppins"/>
              <a:ea typeface="Poppins"/>
              <a:cs typeface="Poppins"/>
              <a:sym typeface="Poppins"/>
            </a:endParaRPr>
          </a:p>
        </p:txBody>
      </p:sp>
      <p:sp>
        <p:nvSpPr>
          <p:cNvPr id="147" name="Google Shape;147;p13"/>
          <p:cNvSpPr txBox="1"/>
          <p:nvPr/>
        </p:nvSpPr>
        <p:spPr>
          <a:xfrm>
            <a:off x="14869650" y="3831760"/>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900" b="1" i="0" u="none" strike="noStrike" cap="none">
                <a:solidFill>
                  <a:schemeClr val="lt1"/>
                </a:solidFill>
                <a:latin typeface="Poppins"/>
                <a:ea typeface="Poppins"/>
                <a:cs typeface="Poppins"/>
                <a:sym typeface="Poppins"/>
              </a:rPr>
              <a:t>l</a:t>
            </a:r>
            <a:endParaRPr sz="18900" b="1" i="0" u="none" strike="noStrike" cap="none">
              <a:solidFill>
                <a:srgbClr val="000000"/>
              </a:solidFill>
              <a:latin typeface="Poppins"/>
              <a:ea typeface="Poppins"/>
              <a:cs typeface="Poppins"/>
              <a:sym typeface="Poppins"/>
            </a:endParaRPr>
          </a:p>
        </p:txBody>
      </p:sp>
      <p:sp>
        <p:nvSpPr>
          <p:cNvPr id="148" name="Google Shape;148;p13"/>
          <p:cNvSpPr txBox="1"/>
          <p:nvPr/>
        </p:nvSpPr>
        <p:spPr>
          <a:xfrm>
            <a:off x="11363372" y="3831760"/>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900" b="1" i="0" u="none" strike="noStrike" cap="none">
                <a:solidFill>
                  <a:schemeClr val="lt1"/>
                </a:solidFill>
                <a:latin typeface="Poppins"/>
                <a:ea typeface="Poppins"/>
                <a:cs typeface="Poppins"/>
                <a:sym typeface="Poppins"/>
              </a:rPr>
              <a:t>ir</a:t>
            </a:r>
            <a:endParaRPr sz="18900" b="1" i="0" u="none" strike="noStrike" cap="none">
              <a:solidFill>
                <a:srgbClr val="000000"/>
              </a:solidFill>
              <a:latin typeface="Poppins"/>
              <a:ea typeface="Poppins"/>
              <a:cs typeface="Poppins"/>
              <a:sym typeface="Poppins"/>
            </a:endParaRPr>
          </a:p>
        </p:txBody>
      </p:sp>
      <p:sp>
        <p:nvSpPr>
          <p:cNvPr id="149" name="Google Shape;149;p13"/>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pic>
        <p:nvPicPr>
          <p:cNvPr id="150" name="Google Shape;150;p13"/>
          <p:cNvPicPr preferRelativeResize="0"/>
          <p:nvPr/>
        </p:nvPicPr>
        <p:blipFill rotWithShape="1">
          <a:blip r:embed="rId6">
            <a:alphaModFix/>
          </a:blip>
          <a:srcRect/>
          <a:stretch/>
        </p:blipFill>
        <p:spPr>
          <a:xfrm>
            <a:off x="537975" y="3283650"/>
            <a:ext cx="3734709" cy="2499625"/>
          </a:xfrm>
          <a:prstGeom prst="rect">
            <a:avLst/>
          </a:prstGeom>
          <a:noFill/>
          <a:ln>
            <a:noFill/>
          </a:ln>
        </p:spPr>
      </p:pic>
      <p:pic>
        <p:nvPicPr>
          <p:cNvPr id="151" name="Google Shape;151;p13"/>
          <p:cNvPicPr preferRelativeResize="0"/>
          <p:nvPr/>
        </p:nvPicPr>
        <p:blipFill rotWithShape="1">
          <a:blip r:embed="rId7">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1"/>
                                        <p:tgtEl>
                                          <p:spTgt spid="144"/>
                                        </p:tgtEl>
                                      </p:cBhvr>
                                    </p:animEffect>
                                  </p:childTnLst>
                                </p:cTn>
                              </p:par>
                              <p:par>
                                <p:cTn id="13" presetID="10" presetClass="entr" presetSubtype="0" fill="hold" nodeType="with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1"/>
                                        <p:tgtEl>
                                          <p:spTgt spid="1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5"/>
                                        </p:tgtEl>
                                        <p:attrNameLst>
                                          <p:attrName>style.visibility</p:attrName>
                                        </p:attrNameLst>
                                      </p:cBhvr>
                                      <p:to>
                                        <p:strVal val="visible"/>
                                      </p:to>
                                    </p:set>
                                    <p:animEffect transition="in" filter="fade">
                                      <p:cBhvr>
                                        <p:cTn id="20" dur="1"/>
                                        <p:tgtEl>
                                          <p:spTgt spid="145"/>
                                        </p:tgtEl>
                                      </p:cBhvr>
                                    </p:animEffect>
                                  </p:childTnLst>
                                </p:cTn>
                              </p:par>
                              <p:par>
                                <p:cTn id="21" presetID="10" presetClass="entr" presetSubtype="0" fill="hold" nodeType="withEffect">
                                  <p:stCondLst>
                                    <p:cond delay="0"/>
                                  </p:stCondLst>
                                  <p:childTnLst>
                                    <p:set>
                                      <p:cBhvr>
                                        <p:cTn id="22" dur="1" fill="hold">
                                          <p:stCondLst>
                                            <p:cond delay="0"/>
                                          </p:stCondLst>
                                        </p:cTn>
                                        <p:tgtEl>
                                          <p:spTgt spid="147"/>
                                        </p:tgtEl>
                                        <p:attrNameLst>
                                          <p:attrName>style.visibility</p:attrName>
                                        </p:attrNameLst>
                                      </p:cBhvr>
                                      <p:to>
                                        <p:strVal val="visible"/>
                                      </p:to>
                                    </p:set>
                                    <p:animEffect transition="in" filter="fade">
                                      <p:cBhvr>
                                        <p:cTn id="23" dur="1"/>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pSp>
        <p:nvGrpSpPr>
          <p:cNvPr id="157" name="Google Shape;157;p14"/>
          <p:cNvGrpSpPr/>
          <p:nvPr/>
        </p:nvGrpSpPr>
        <p:grpSpPr>
          <a:xfrm>
            <a:off x="7259841" y="4570628"/>
            <a:ext cx="5833157" cy="3109759"/>
            <a:chOff x="5784675" y="818500"/>
            <a:chExt cx="2737800" cy="1941900"/>
          </a:xfrm>
        </p:grpSpPr>
        <p:sp>
          <p:nvSpPr>
            <p:cNvPr id="158" name="Google Shape;158;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9" name="Google Shape;159;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1000" b="1" i="0" u="none" strike="noStrike" cap="none">
                  <a:solidFill>
                    <a:schemeClr val="accent2"/>
                  </a:solidFill>
                  <a:latin typeface="Poppins"/>
                  <a:ea typeface="Poppins"/>
                  <a:cs typeface="Poppins"/>
                  <a:sym typeface="Poppins"/>
                </a:rPr>
                <a:t>earth</a:t>
              </a:r>
              <a:endParaRPr sz="11000" b="1" i="0" u="none" strike="noStrike" cap="none">
                <a:solidFill>
                  <a:schemeClr val="accent2"/>
                </a:solidFill>
                <a:latin typeface="Poppins"/>
                <a:ea typeface="Poppins"/>
                <a:cs typeface="Poppins"/>
                <a:sym typeface="Poppins"/>
              </a:endParaRPr>
            </a:p>
          </p:txBody>
        </p:sp>
      </p:grpSp>
      <p:grpSp>
        <p:nvGrpSpPr>
          <p:cNvPr id="160" name="Google Shape;160;p14"/>
          <p:cNvGrpSpPr/>
          <p:nvPr/>
        </p:nvGrpSpPr>
        <p:grpSpPr>
          <a:xfrm>
            <a:off x="13904007" y="4570628"/>
            <a:ext cx="5833157" cy="3109759"/>
            <a:chOff x="5784675" y="818500"/>
            <a:chExt cx="2737800" cy="1941900"/>
          </a:xfrm>
        </p:grpSpPr>
        <p:sp>
          <p:nvSpPr>
            <p:cNvPr id="161" name="Google Shape;161;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62" name="Google Shape;162;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1000" b="1" i="0" u="none" strike="noStrike" cap="none">
                  <a:solidFill>
                    <a:schemeClr val="accent2"/>
                  </a:solidFill>
                  <a:latin typeface="Poppins"/>
                  <a:ea typeface="Poppins"/>
                  <a:cs typeface="Poppins"/>
                  <a:sym typeface="Poppins"/>
                </a:rPr>
                <a:t>learn</a:t>
              </a:r>
              <a:endParaRPr sz="11000" b="1" i="0" u="none" strike="noStrike" cap="none">
                <a:solidFill>
                  <a:schemeClr val="accent2"/>
                </a:solidFill>
                <a:latin typeface="Poppins"/>
                <a:ea typeface="Poppins"/>
                <a:cs typeface="Poppins"/>
                <a:sym typeface="Poppins"/>
              </a:endParaRPr>
            </a:p>
          </p:txBody>
        </p:sp>
      </p:grpSp>
      <p:sp>
        <p:nvSpPr>
          <p:cNvPr id="163" name="Google Shape;163;p14"/>
          <p:cNvSpPr/>
          <p:nvPr/>
        </p:nvSpPr>
        <p:spPr>
          <a:xfrm>
            <a:off x="8201675" y="5645600"/>
            <a:ext cx="2479800" cy="1174200"/>
          </a:xfrm>
          <a:prstGeom prst="roundRect">
            <a:avLst>
              <a:gd name="adj" fmla="val 16667"/>
            </a:avLst>
          </a:prstGeom>
          <a:noFill/>
          <a:ln w="76200" cap="flat" cmpd="sng">
            <a:solidFill>
              <a:srgbClr val="96C93E"/>
            </a:solidFill>
            <a:prstDash val="solid"/>
            <a:round/>
            <a:headEnd type="none" w="sm" len="sm"/>
            <a:tailEnd type="none" w="sm" len="sm"/>
          </a:ln>
          <a:effectLst>
            <a:outerShdw blurRad="5715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Poppins"/>
              <a:ea typeface="Poppins"/>
              <a:cs typeface="Poppins"/>
              <a:sym typeface="Poppins"/>
            </a:endParaRPr>
          </a:p>
        </p:txBody>
      </p:sp>
      <p:sp>
        <p:nvSpPr>
          <p:cNvPr id="164" name="Google Shape;164;p14"/>
          <p:cNvSpPr/>
          <p:nvPr/>
        </p:nvSpPr>
        <p:spPr>
          <a:xfrm>
            <a:off x="15425125" y="5608200"/>
            <a:ext cx="2387100" cy="1211400"/>
          </a:xfrm>
          <a:prstGeom prst="roundRect">
            <a:avLst>
              <a:gd name="adj" fmla="val 16667"/>
            </a:avLst>
          </a:prstGeom>
          <a:noFill/>
          <a:ln w="76200" cap="flat" cmpd="sng">
            <a:solidFill>
              <a:srgbClr val="96C93E"/>
            </a:solidFill>
            <a:prstDash val="solid"/>
            <a:round/>
            <a:headEnd type="none" w="sm" len="sm"/>
            <a:tailEnd type="none" w="sm" len="sm"/>
          </a:ln>
          <a:effectLst>
            <a:outerShdw blurRad="5715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Poppins"/>
              <a:ea typeface="Poppins"/>
              <a:cs typeface="Poppins"/>
              <a:sym typeface="Poppins"/>
            </a:endParaRPr>
          </a:p>
        </p:txBody>
      </p:sp>
      <p:sp>
        <p:nvSpPr>
          <p:cNvPr id="165" name="Google Shape;165;p14"/>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 </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1400" b="0" i="0" u="none" strike="noStrike" cap="none">
              <a:solidFill>
                <a:srgbClr val="000000"/>
              </a:solidFill>
              <a:latin typeface="Arial"/>
              <a:ea typeface="Arial"/>
              <a:cs typeface="Arial"/>
              <a:sym typeface="Arial"/>
            </a:endParaRPr>
          </a:p>
        </p:txBody>
      </p:sp>
      <p:sp>
        <p:nvSpPr>
          <p:cNvPr id="166" name="Google Shape;166;p14"/>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67" name="Google Shape;167;p14"/>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68" name="Google Shape;168;p14"/>
          <p:cNvPicPr preferRelativeResize="0"/>
          <p:nvPr/>
        </p:nvPicPr>
        <p:blipFill rotWithShape="1">
          <a:blip r:embed="rId4">
            <a:alphaModFix/>
          </a:blip>
          <a:srcRect/>
          <a:stretch/>
        </p:blipFill>
        <p:spPr>
          <a:xfrm>
            <a:off x="690325" y="4334725"/>
            <a:ext cx="2263725" cy="2130276"/>
          </a:xfrm>
          <a:prstGeom prst="rect">
            <a:avLst/>
          </a:prstGeom>
          <a:noFill/>
          <a:ln>
            <a:noFill/>
          </a:ln>
        </p:spPr>
      </p:pic>
      <p:sp>
        <p:nvSpPr>
          <p:cNvPr id="169" name="Google Shape;169;p14"/>
          <p:cNvSpPr txBox="1"/>
          <p:nvPr/>
        </p:nvSpPr>
        <p:spPr>
          <a:xfrm>
            <a:off x="612750" y="631025"/>
            <a:ext cx="5833200" cy="339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High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Frequency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1000"/>
                                        <p:tgtEl>
                                          <p:spTgt spid="157"/>
                                        </p:tgtEl>
                                        <p:attrNameLst>
                                          <p:attrName>ppt_w</p:attrName>
                                        </p:attrNameLst>
                                      </p:cBhvr>
                                      <p:tavLst>
                                        <p:tav tm="0">
                                          <p:val>
                                            <p:strVal val="0"/>
                                          </p:val>
                                        </p:tav>
                                        <p:tav tm="100000">
                                          <p:val>
                                            <p:strVal val="#ppt_w"/>
                                          </p:val>
                                        </p:tav>
                                      </p:tavLst>
                                    </p:anim>
                                    <p:anim calcmode="lin" valueType="num">
                                      <p:cBhvr additive="base">
                                        <p:cTn id="8" dur="1000"/>
                                        <p:tgtEl>
                                          <p:spTgt spid="15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60"/>
                                        </p:tgtEl>
                                        <p:attrNameLst>
                                          <p:attrName>style.visibility</p:attrName>
                                        </p:attrNameLst>
                                      </p:cBhvr>
                                      <p:to>
                                        <p:strVal val="visible"/>
                                      </p:to>
                                    </p:set>
                                    <p:anim calcmode="lin" valueType="num">
                                      <p:cBhvr additive="base">
                                        <p:cTn id="11" dur="1000"/>
                                        <p:tgtEl>
                                          <p:spTgt spid="160"/>
                                        </p:tgtEl>
                                        <p:attrNameLst>
                                          <p:attrName>ppt_w</p:attrName>
                                        </p:attrNameLst>
                                      </p:cBhvr>
                                      <p:tavLst>
                                        <p:tav tm="0">
                                          <p:val>
                                            <p:strVal val="0"/>
                                          </p:val>
                                        </p:tav>
                                        <p:tav tm="100000">
                                          <p:val>
                                            <p:strVal val="#ppt_w"/>
                                          </p:val>
                                        </p:tav>
                                      </p:tavLst>
                                    </p:anim>
                                    <p:anim calcmode="lin" valueType="num">
                                      <p:cBhvr additive="base">
                                        <p:cTn id="12" dur="1000"/>
                                        <p:tgtEl>
                                          <p:spTgt spid="16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
                                        </p:tgtEl>
                                        <p:attrNameLst>
                                          <p:attrName>style.visibility</p:attrName>
                                        </p:attrNameLst>
                                      </p:cBhvr>
                                      <p:to>
                                        <p:strVal val="visible"/>
                                      </p:to>
                                    </p:set>
                                    <p:animEffect transition="in" filter="fade">
                                      <p:cBhvr>
                                        <p:cTn id="17" dur="1"/>
                                        <p:tgtEl>
                                          <p:spTgt spid="163"/>
                                        </p:tgtEl>
                                      </p:cBhvr>
                                    </p:animEffect>
                                  </p:childTnLst>
                                </p:cTn>
                              </p:par>
                              <p:par>
                                <p:cTn id="18" presetID="1" presetClass="entr" presetSubtype="0" fill="hold" nodeType="withEffect">
                                  <p:stCondLst>
                                    <p:cond delay="0"/>
                                  </p:stCondLst>
                                  <p:childTnLst>
                                    <p:set>
                                      <p:cBhvr>
                                        <p:cTn id="19" dur="1" fill="hold">
                                          <p:stCondLst>
                                            <p:cond delay="0"/>
                                          </p:stCondLst>
                                        </p:cTn>
                                        <p:tgtEl>
                                          <p:spTgt spid="16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1"/>
                                          </p:stCondLst>
                                        </p:cTn>
                                        <p:tgtEl>
                                          <p:spTgt spid="163"/>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1"/>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2575</Words>
  <Application>Microsoft Office PowerPoint</Application>
  <PresentationFormat>Custom</PresentationFormat>
  <Paragraphs>184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Poppins</vt:lpstr>
      <vt:lpstr>Poppins Black</vt:lpstr>
      <vt:lpstr>Short Stack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2024-07-24T20:13:51Z</dcterms:modified>
</cp:coreProperties>
</file>