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3" r:id="rId2"/>
    <p:sldMasterId id="2147483657" r:id="rId3"/>
    <p:sldMasterId id="2147483661" r:id="rId4"/>
    <p:sldMasterId id="2147483665" r:id="rId5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20107275" cy="11310938"/>
  <p:notesSz cx="6858000" cy="9144000"/>
  <p:embeddedFontLst>
    <p:embeddedFont>
      <p:font typeface="Poppins" pitchFamily="2" charset="77"/>
      <p:regular r:id="rId19"/>
      <p:bold r:id="rId20"/>
      <p:italic r:id="rId21"/>
      <p:boldItalic r:id="rId22"/>
    </p:embeddedFont>
    <p:embeddedFont>
      <p:font typeface="Poppins Black" panose="020B0604020202020204" pitchFamily="34" charset="0"/>
      <p:bold r:id="rId23"/>
      <p:italic r:id="rId24"/>
      <p:boldItalic r:id="rId25"/>
    </p:embeddedFont>
    <p:embeddedFont>
      <p:font typeface="Questrial" pitchFamily="2" charset="77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875">
          <p15:clr>
            <a:srgbClr val="A4A3A4"/>
          </p15:clr>
        </p15:guide>
        <p15:guide id="2" pos="317">
          <p15:clr>
            <a:srgbClr val="A4A3A4"/>
          </p15:clr>
        </p15:guide>
        <p15:guide id="3" orient="horz" pos="158">
          <p15:clr>
            <a:srgbClr val="9AA0A6"/>
          </p15:clr>
        </p15:guide>
        <p15:guide id="4" orient="horz" pos="2454">
          <p15:clr>
            <a:srgbClr val="9AA0A6"/>
          </p15:clr>
        </p15:guide>
        <p15:guide id="5" pos="8712">
          <p15:clr>
            <a:srgbClr val="9AA0A6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IjTGA2yeEMc21B92DNmH551eZ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2"/>
  </p:normalViewPr>
  <p:slideViewPr>
    <p:cSldViewPr snapToGrid="0">
      <p:cViewPr varScale="1">
        <p:scale>
          <a:sx n="67" d="100"/>
          <a:sy n="67" d="100"/>
        </p:scale>
        <p:origin x="640" y="96"/>
      </p:cViewPr>
      <p:guideLst>
        <p:guide orient="horz" pos="5875"/>
        <p:guide pos="317"/>
        <p:guide orient="horz" pos="158"/>
        <p:guide orient="horz" pos="2454"/>
        <p:guide pos="87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454" y="685800"/>
            <a:ext cx="609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368b0600ff_0_0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Deletion and Substitution,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" name="Google Shape;62;g3368b0600ff_0_0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3368b0600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426" y="139700"/>
            <a:ext cx="15576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High-Frequency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6" name="Google Shape;216;p9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368b0600ff_0_26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latin typeface="Poppins"/>
                <a:ea typeface="Poppins"/>
                <a:cs typeface="Poppins"/>
                <a:sym typeface="Poppins"/>
              </a:rPr>
              <a:t>Decodable Text, 15 minutes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g3368b0600ff_0_26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3368b0600f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426" y="139700"/>
            <a:ext cx="15576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368b0600ff_0_34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latin typeface="Poppins"/>
                <a:ea typeface="Poppins"/>
                <a:cs typeface="Poppins"/>
                <a:sym typeface="Poppins"/>
              </a:rPr>
              <a:t>Response to Text, 10 minutes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4" name="Google Shape;244;g3368b0600ff_0_34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3368b0600f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426" y="139700"/>
            <a:ext cx="15576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54" y="685800"/>
            <a:ext cx="609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54" y="685800"/>
            <a:ext cx="609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Blend the Sounds,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Read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p4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Decode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" name="Google Shape;147;p5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139700"/>
            <a:ext cx="2767013" cy="1557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" name="Google Shape;157;p6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" name="Google Shape;174;p7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High-Frequency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0" name="Google Shape;190;p8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">
  <p:cSld name="Tes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1"/>
          <p:cNvSpPr txBox="1">
            <a:spLocks noGrp="1"/>
          </p:cNvSpPr>
          <p:nvPr>
            <p:ph type="body" idx="1"/>
          </p:nvPr>
        </p:nvSpPr>
        <p:spPr>
          <a:xfrm>
            <a:off x="612750" y="6154125"/>
            <a:ext cx="57387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875">
          <p15:clr>
            <a:srgbClr val="FBAE40"/>
          </p15:clr>
        </p15:guide>
        <p15:guide id="2" pos="1044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">
  <p:cSld name="Tes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612750" y="6154125"/>
            <a:ext cx="57387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875">
          <p15:clr>
            <a:srgbClr val="FBAE40"/>
          </p15:clr>
        </p15:guide>
        <p15:guide id="2" pos="1044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/>
          <p:nvPr/>
        </p:nvSpPr>
        <p:spPr>
          <a:xfrm>
            <a:off x="612648" y="6153151"/>
            <a:ext cx="6237300" cy="21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" name="Google Shape;48;p25"/>
          <p:cNvSpPr txBox="1"/>
          <p:nvPr/>
        </p:nvSpPr>
        <p:spPr>
          <a:xfrm>
            <a:off x="612649" y="630938"/>
            <a:ext cx="4910400" cy="2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0"/>
              <a:buFont typeface="Arial"/>
              <a:buNone/>
            </a:pPr>
            <a:endParaRPr sz="825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">
  <p:cSld name="Tes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612750" y="6154125"/>
            <a:ext cx="57387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875">
          <p15:clr>
            <a:srgbClr val="FBAE40"/>
          </p15:clr>
        </p15:guide>
        <p15:guide id="2" pos="1044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/>
          <p:nvPr/>
        </p:nvSpPr>
        <p:spPr>
          <a:xfrm>
            <a:off x="612648" y="6153151"/>
            <a:ext cx="6237300" cy="21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" name="Google Shape;58;p29"/>
          <p:cNvSpPr txBox="1"/>
          <p:nvPr/>
        </p:nvSpPr>
        <p:spPr>
          <a:xfrm>
            <a:off x="612649" y="630938"/>
            <a:ext cx="4910400" cy="2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0"/>
              <a:buFont typeface="Arial"/>
              <a:buNone/>
            </a:pPr>
            <a:endParaRPr sz="825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1">
  <p:cSld name="1_Blank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 txBox="1">
            <a:spLocks noGrp="1"/>
          </p:cNvSpPr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400" tIns="75375" rIns="150800" bIns="753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body" idx="1"/>
          </p:nvPr>
        </p:nvSpPr>
        <p:spPr>
          <a:xfrm>
            <a:off x="0" y="375203"/>
            <a:ext cx="57678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2"/>
          </p:nvPr>
        </p:nvSpPr>
        <p:spPr>
          <a:xfrm>
            <a:off x="0" y="2602606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body" idx="3"/>
          </p:nvPr>
        </p:nvSpPr>
        <p:spPr>
          <a:xfrm>
            <a:off x="-65453" y="6585065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4"/>
          </p:nvPr>
        </p:nvSpPr>
        <p:spPr>
          <a:xfrm>
            <a:off x="6252224" y="3207438"/>
            <a:ext cx="13426200" cy="6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400" tIns="75375" rIns="150800" bIns="753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">
  <p:cSld name="Tes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612750" y="6154125"/>
            <a:ext cx="57387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875">
          <p15:clr>
            <a:srgbClr val="FBAE40"/>
          </p15:clr>
        </p15:guide>
        <p15:guide id="2" pos="104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/>
          <p:nvPr/>
        </p:nvSpPr>
        <p:spPr>
          <a:xfrm>
            <a:off x="612648" y="6153151"/>
            <a:ext cx="6237300" cy="21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" name="Google Shape;28;p17"/>
          <p:cNvSpPr txBox="1"/>
          <p:nvPr/>
        </p:nvSpPr>
        <p:spPr>
          <a:xfrm>
            <a:off x="612649" y="630938"/>
            <a:ext cx="4910400" cy="2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0"/>
              <a:buFont typeface="Arial"/>
              <a:buNone/>
            </a:pPr>
            <a:endParaRPr sz="825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">
  <p:cSld name="Tes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body" idx="1"/>
          </p:nvPr>
        </p:nvSpPr>
        <p:spPr>
          <a:xfrm>
            <a:off x="612750" y="6154125"/>
            <a:ext cx="57387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875">
          <p15:clr>
            <a:srgbClr val="FBAE40"/>
          </p15:clr>
        </p15:guide>
        <p15:guide id="2" pos="1044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/>
          <p:nvPr/>
        </p:nvSpPr>
        <p:spPr>
          <a:xfrm>
            <a:off x="612648" y="6153151"/>
            <a:ext cx="6237300" cy="21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" name="Google Shape;38;p21"/>
          <p:cNvSpPr txBox="1"/>
          <p:nvPr/>
        </p:nvSpPr>
        <p:spPr>
          <a:xfrm>
            <a:off x="612649" y="630938"/>
            <a:ext cx="4910400" cy="2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0"/>
              <a:buFont typeface="Arial"/>
              <a:buNone/>
            </a:pPr>
            <a:endParaRPr sz="825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0" y="6"/>
            <a:ext cx="6938009" cy="11308715"/>
          </a:xfrm>
          <a:custGeom>
            <a:avLst/>
            <a:gdLst/>
            <a:ahLst/>
            <a:cxnLst/>
            <a:rect l="l" t="t" r="r" b="b"/>
            <a:pathLst>
              <a:path w="6938009" h="11308715" extrusionOk="0">
                <a:moveTo>
                  <a:pt x="6937591" y="5174450"/>
                </a:moveTo>
                <a:lnTo>
                  <a:pt x="6937324" y="5110950"/>
                </a:lnTo>
                <a:lnTo>
                  <a:pt x="6936727" y="5060150"/>
                </a:lnTo>
                <a:lnTo>
                  <a:pt x="6935825" y="4996650"/>
                </a:lnTo>
                <a:lnTo>
                  <a:pt x="6934619" y="4933150"/>
                </a:lnTo>
                <a:lnTo>
                  <a:pt x="6933095" y="4882350"/>
                </a:lnTo>
                <a:lnTo>
                  <a:pt x="6931253" y="4818850"/>
                </a:lnTo>
                <a:lnTo>
                  <a:pt x="6929107" y="4755350"/>
                </a:lnTo>
                <a:lnTo>
                  <a:pt x="6926656" y="4704550"/>
                </a:lnTo>
                <a:lnTo>
                  <a:pt x="6923900" y="4641050"/>
                </a:lnTo>
                <a:lnTo>
                  <a:pt x="6920839" y="4577550"/>
                </a:lnTo>
                <a:lnTo>
                  <a:pt x="6917474" y="4526750"/>
                </a:lnTo>
                <a:lnTo>
                  <a:pt x="6913804" y="4463250"/>
                </a:lnTo>
                <a:lnTo>
                  <a:pt x="6909829" y="4412450"/>
                </a:lnTo>
                <a:lnTo>
                  <a:pt x="6905561" y="4348950"/>
                </a:lnTo>
                <a:lnTo>
                  <a:pt x="6900989" y="4298150"/>
                </a:lnTo>
                <a:lnTo>
                  <a:pt x="6896125" y="4234650"/>
                </a:lnTo>
                <a:lnTo>
                  <a:pt x="6890969" y="4183850"/>
                </a:lnTo>
                <a:lnTo>
                  <a:pt x="6885508" y="4120350"/>
                </a:lnTo>
                <a:lnTo>
                  <a:pt x="6879768" y="4069550"/>
                </a:lnTo>
                <a:lnTo>
                  <a:pt x="6873722" y="4006050"/>
                </a:lnTo>
                <a:lnTo>
                  <a:pt x="6867398" y="3955250"/>
                </a:lnTo>
                <a:lnTo>
                  <a:pt x="6860768" y="3891750"/>
                </a:lnTo>
                <a:lnTo>
                  <a:pt x="6853872" y="3840950"/>
                </a:lnTo>
                <a:lnTo>
                  <a:pt x="6846671" y="3777450"/>
                </a:lnTo>
                <a:lnTo>
                  <a:pt x="6839191" y="3726650"/>
                </a:lnTo>
                <a:lnTo>
                  <a:pt x="6831431" y="3663150"/>
                </a:lnTo>
                <a:lnTo>
                  <a:pt x="6823380" y="3612350"/>
                </a:lnTo>
                <a:lnTo>
                  <a:pt x="6815061" y="3561550"/>
                </a:lnTo>
                <a:lnTo>
                  <a:pt x="6806451" y="3498050"/>
                </a:lnTo>
                <a:lnTo>
                  <a:pt x="6797573" y="3447250"/>
                </a:lnTo>
                <a:lnTo>
                  <a:pt x="6788404" y="3396450"/>
                </a:lnTo>
                <a:lnTo>
                  <a:pt x="6778968" y="3332950"/>
                </a:lnTo>
                <a:lnTo>
                  <a:pt x="6769252" y="3282150"/>
                </a:lnTo>
                <a:lnTo>
                  <a:pt x="6759270" y="3231350"/>
                </a:lnTo>
                <a:lnTo>
                  <a:pt x="6749008" y="3180550"/>
                </a:lnTo>
                <a:lnTo>
                  <a:pt x="6738480" y="3117050"/>
                </a:lnTo>
                <a:lnTo>
                  <a:pt x="6727685" y="3066250"/>
                </a:lnTo>
                <a:lnTo>
                  <a:pt x="6716623" y="3015450"/>
                </a:lnTo>
                <a:lnTo>
                  <a:pt x="6705282" y="2964650"/>
                </a:lnTo>
                <a:lnTo>
                  <a:pt x="6693687" y="2913850"/>
                </a:lnTo>
                <a:lnTo>
                  <a:pt x="6681825" y="2850350"/>
                </a:lnTo>
                <a:lnTo>
                  <a:pt x="6669697" y="2799550"/>
                </a:lnTo>
                <a:lnTo>
                  <a:pt x="6657314" y="2748750"/>
                </a:lnTo>
                <a:lnTo>
                  <a:pt x="6644665" y="2697950"/>
                </a:lnTo>
                <a:lnTo>
                  <a:pt x="6631762" y="2647150"/>
                </a:lnTo>
                <a:lnTo>
                  <a:pt x="6618605" y="2596350"/>
                </a:lnTo>
                <a:lnTo>
                  <a:pt x="6605181" y="2545550"/>
                </a:lnTo>
                <a:lnTo>
                  <a:pt x="6591516" y="2494750"/>
                </a:lnTo>
                <a:lnTo>
                  <a:pt x="6577584" y="2443950"/>
                </a:lnTo>
                <a:lnTo>
                  <a:pt x="6563411" y="2393150"/>
                </a:lnTo>
                <a:lnTo>
                  <a:pt x="6548983" y="2342350"/>
                </a:lnTo>
                <a:lnTo>
                  <a:pt x="6534302" y="2291550"/>
                </a:lnTo>
                <a:lnTo>
                  <a:pt x="6519380" y="2240750"/>
                </a:lnTo>
                <a:lnTo>
                  <a:pt x="6504203" y="2189950"/>
                </a:lnTo>
                <a:lnTo>
                  <a:pt x="6488785" y="2139150"/>
                </a:lnTo>
                <a:lnTo>
                  <a:pt x="6473126" y="2088349"/>
                </a:lnTo>
                <a:lnTo>
                  <a:pt x="6457213" y="2037549"/>
                </a:lnTo>
                <a:lnTo>
                  <a:pt x="6441072" y="1999449"/>
                </a:lnTo>
                <a:lnTo>
                  <a:pt x="6424676" y="1948649"/>
                </a:lnTo>
                <a:lnTo>
                  <a:pt x="6408052" y="1897849"/>
                </a:lnTo>
                <a:lnTo>
                  <a:pt x="6391186" y="1847049"/>
                </a:lnTo>
                <a:lnTo>
                  <a:pt x="6374092" y="1796249"/>
                </a:lnTo>
                <a:lnTo>
                  <a:pt x="6356756" y="1758149"/>
                </a:lnTo>
                <a:lnTo>
                  <a:pt x="6339179" y="1707349"/>
                </a:lnTo>
                <a:lnTo>
                  <a:pt x="6321387" y="1656549"/>
                </a:lnTo>
                <a:lnTo>
                  <a:pt x="6303353" y="1618449"/>
                </a:lnTo>
                <a:lnTo>
                  <a:pt x="6285090" y="1567649"/>
                </a:lnTo>
                <a:lnTo>
                  <a:pt x="6266599" y="1516849"/>
                </a:lnTo>
                <a:lnTo>
                  <a:pt x="6247879" y="1478749"/>
                </a:lnTo>
                <a:lnTo>
                  <a:pt x="6228943" y="1427949"/>
                </a:lnTo>
                <a:lnTo>
                  <a:pt x="6209766" y="1389849"/>
                </a:lnTo>
                <a:lnTo>
                  <a:pt x="6190373" y="1339049"/>
                </a:lnTo>
                <a:lnTo>
                  <a:pt x="6170765" y="1300949"/>
                </a:lnTo>
                <a:lnTo>
                  <a:pt x="6150940" y="1250149"/>
                </a:lnTo>
                <a:lnTo>
                  <a:pt x="6130887" y="1212049"/>
                </a:lnTo>
                <a:lnTo>
                  <a:pt x="6110617" y="1161249"/>
                </a:lnTo>
                <a:lnTo>
                  <a:pt x="6090132" y="1123149"/>
                </a:lnTo>
                <a:lnTo>
                  <a:pt x="6069431" y="1072349"/>
                </a:lnTo>
                <a:lnTo>
                  <a:pt x="6048514" y="1034249"/>
                </a:lnTo>
                <a:lnTo>
                  <a:pt x="6027382" y="996149"/>
                </a:lnTo>
                <a:lnTo>
                  <a:pt x="6006046" y="945349"/>
                </a:lnTo>
                <a:lnTo>
                  <a:pt x="5984494" y="907249"/>
                </a:lnTo>
                <a:lnTo>
                  <a:pt x="5962739" y="869149"/>
                </a:lnTo>
                <a:lnTo>
                  <a:pt x="5940780" y="831049"/>
                </a:lnTo>
                <a:lnTo>
                  <a:pt x="5918606" y="780249"/>
                </a:lnTo>
                <a:lnTo>
                  <a:pt x="5896229" y="742149"/>
                </a:lnTo>
                <a:lnTo>
                  <a:pt x="5873661" y="704049"/>
                </a:lnTo>
                <a:lnTo>
                  <a:pt x="5850877" y="665949"/>
                </a:lnTo>
                <a:lnTo>
                  <a:pt x="5827903" y="627849"/>
                </a:lnTo>
                <a:lnTo>
                  <a:pt x="5804713" y="589749"/>
                </a:lnTo>
                <a:lnTo>
                  <a:pt x="5781345" y="538949"/>
                </a:lnTo>
                <a:lnTo>
                  <a:pt x="5757761" y="500849"/>
                </a:lnTo>
                <a:lnTo>
                  <a:pt x="5733999" y="462749"/>
                </a:lnTo>
                <a:lnTo>
                  <a:pt x="5710034" y="424649"/>
                </a:lnTo>
                <a:lnTo>
                  <a:pt x="5685879" y="386549"/>
                </a:lnTo>
                <a:lnTo>
                  <a:pt x="5661533" y="361149"/>
                </a:lnTo>
                <a:lnTo>
                  <a:pt x="5636996" y="323049"/>
                </a:lnTo>
                <a:lnTo>
                  <a:pt x="5612269" y="284949"/>
                </a:lnTo>
                <a:lnTo>
                  <a:pt x="5587352" y="246849"/>
                </a:lnTo>
                <a:lnTo>
                  <a:pt x="5562257" y="208749"/>
                </a:lnTo>
                <a:lnTo>
                  <a:pt x="5536971" y="170649"/>
                </a:lnTo>
                <a:lnTo>
                  <a:pt x="5511508" y="132549"/>
                </a:lnTo>
                <a:lnTo>
                  <a:pt x="5485854" y="107149"/>
                </a:lnTo>
                <a:lnTo>
                  <a:pt x="5460022" y="69049"/>
                </a:lnTo>
                <a:lnTo>
                  <a:pt x="5434012" y="30949"/>
                </a:lnTo>
                <a:lnTo>
                  <a:pt x="5412194" y="5549"/>
                </a:lnTo>
                <a:lnTo>
                  <a:pt x="3280003" y="5549"/>
                </a:lnTo>
                <a:lnTo>
                  <a:pt x="3280003" y="0"/>
                </a:lnTo>
                <a:lnTo>
                  <a:pt x="0" y="0"/>
                </a:lnTo>
                <a:lnTo>
                  <a:pt x="0" y="1072349"/>
                </a:lnTo>
                <a:lnTo>
                  <a:pt x="0" y="9530550"/>
                </a:lnTo>
                <a:lnTo>
                  <a:pt x="0" y="11308550"/>
                </a:lnTo>
                <a:lnTo>
                  <a:pt x="1414424" y="11308550"/>
                </a:lnTo>
                <a:lnTo>
                  <a:pt x="3280003" y="11308550"/>
                </a:lnTo>
                <a:lnTo>
                  <a:pt x="4532858" y="11308550"/>
                </a:lnTo>
                <a:lnTo>
                  <a:pt x="4563757" y="11283150"/>
                </a:lnTo>
                <a:lnTo>
                  <a:pt x="4594517" y="11270450"/>
                </a:lnTo>
                <a:lnTo>
                  <a:pt x="4746256" y="11143450"/>
                </a:lnTo>
                <a:lnTo>
                  <a:pt x="4865065" y="11041850"/>
                </a:lnTo>
                <a:lnTo>
                  <a:pt x="4894402" y="11016450"/>
                </a:lnTo>
                <a:lnTo>
                  <a:pt x="4923599" y="10978350"/>
                </a:lnTo>
                <a:lnTo>
                  <a:pt x="5010239" y="10902150"/>
                </a:lnTo>
                <a:lnTo>
                  <a:pt x="5038814" y="10864050"/>
                </a:lnTo>
                <a:lnTo>
                  <a:pt x="5095481" y="10813250"/>
                </a:lnTo>
                <a:lnTo>
                  <a:pt x="5123586" y="10775150"/>
                </a:lnTo>
                <a:lnTo>
                  <a:pt x="5179301" y="10724350"/>
                </a:lnTo>
                <a:lnTo>
                  <a:pt x="5206911" y="10686250"/>
                </a:lnTo>
                <a:lnTo>
                  <a:pt x="5234356" y="10660850"/>
                </a:lnTo>
                <a:lnTo>
                  <a:pt x="5288750" y="10584650"/>
                </a:lnTo>
                <a:lnTo>
                  <a:pt x="5315699" y="10559250"/>
                </a:lnTo>
                <a:lnTo>
                  <a:pt x="5342471" y="10521150"/>
                </a:lnTo>
                <a:lnTo>
                  <a:pt x="5369064" y="10495750"/>
                </a:lnTo>
                <a:lnTo>
                  <a:pt x="5421757" y="10419550"/>
                </a:lnTo>
                <a:lnTo>
                  <a:pt x="5447830" y="10381450"/>
                </a:lnTo>
                <a:lnTo>
                  <a:pt x="5473738" y="10356050"/>
                </a:lnTo>
                <a:lnTo>
                  <a:pt x="5499455" y="10317950"/>
                </a:lnTo>
                <a:lnTo>
                  <a:pt x="5524995" y="10279850"/>
                </a:lnTo>
                <a:lnTo>
                  <a:pt x="5550357" y="10241750"/>
                </a:lnTo>
                <a:lnTo>
                  <a:pt x="5575541" y="10203650"/>
                </a:lnTo>
                <a:lnTo>
                  <a:pt x="5600535" y="10165550"/>
                </a:lnTo>
                <a:lnTo>
                  <a:pt x="5625338" y="10140150"/>
                </a:lnTo>
                <a:lnTo>
                  <a:pt x="5649963" y="10102050"/>
                </a:lnTo>
                <a:lnTo>
                  <a:pt x="5674398" y="10063950"/>
                </a:lnTo>
                <a:lnTo>
                  <a:pt x="5698642" y="10025850"/>
                </a:lnTo>
                <a:lnTo>
                  <a:pt x="5722696" y="9987750"/>
                </a:lnTo>
                <a:lnTo>
                  <a:pt x="5746559" y="9936950"/>
                </a:lnTo>
                <a:lnTo>
                  <a:pt x="5770232" y="9898850"/>
                </a:lnTo>
                <a:lnTo>
                  <a:pt x="5793702" y="9860750"/>
                </a:lnTo>
                <a:lnTo>
                  <a:pt x="5816981" y="9822650"/>
                </a:lnTo>
                <a:lnTo>
                  <a:pt x="5840069" y="9784550"/>
                </a:lnTo>
                <a:lnTo>
                  <a:pt x="5862942" y="9746450"/>
                </a:lnTo>
                <a:lnTo>
                  <a:pt x="5885624" y="9695650"/>
                </a:lnTo>
                <a:lnTo>
                  <a:pt x="5908103" y="9657550"/>
                </a:lnTo>
                <a:lnTo>
                  <a:pt x="5930379" y="9619450"/>
                </a:lnTo>
                <a:lnTo>
                  <a:pt x="5952452" y="9581350"/>
                </a:lnTo>
                <a:lnTo>
                  <a:pt x="5974321" y="9530550"/>
                </a:lnTo>
                <a:lnTo>
                  <a:pt x="5995987" y="9492450"/>
                </a:lnTo>
                <a:lnTo>
                  <a:pt x="6017438" y="9454350"/>
                </a:lnTo>
                <a:lnTo>
                  <a:pt x="6038672" y="9403550"/>
                </a:lnTo>
                <a:lnTo>
                  <a:pt x="6059703" y="9365450"/>
                </a:lnTo>
                <a:lnTo>
                  <a:pt x="6080518" y="9314650"/>
                </a:lnTo>
                <a:lnTo>
                  <a:pt x="6101118" y="9276550"/>
                </a:lnTo>
                <a:lnTo>
                  <a:pt x="6121514" y="9225750"/>
                </a:lnTo>
                <a:lnTo>
                  <a:pt x="6141682" y="9187650"/>
                </a:lnTo>
                <a:lnTo>
                  <a:pt x="6161633" y="9136850"/>
                </a:lnTo>
                <a:lnTo>
                  <a:pt x="6181369" y="9098750"/>
                </a:lnTo>
                <a:lnTo>
                  <a:pt x="6200876" y="9047950"/>
                </a:lnTo>
                <a:lnTo>
                  <a:pt x="6220168" y="9009850"/>
                </a:lnTo>
                <a:lnTo>
                  <a:pt x="6239243" y="8959050"/>
                </a:lnTo>
                <a:lnTo>
                  <a:pt x="6258090" y="8908250"/>
                </a:lnTo>
                <a:lnTo>
                  <a:pt x="6276695" y="8870150"/>
                </a:lnTo>
                <a:lnTo>
                  <a:pt x="6295085" y="8819350"/>
                </a:lnTo>
                <a:lnTo>
                  <a:pt x="6313246" y="8768550"/>
                </a:lnTo>
                <a:lnTo>
                  <a:pt x="6331178" y="8730450"/>
                </a:lnTo>
                <a:lnTo>
                  <a:pt x="6348882" y="8679650"/>
                </a:lnTo>
                <a:lnTo>
                  <a:pt x="6366345" y="8628850"/>
                </a:lnTo>
                <a:lnTo>
                  <a:pt x="6383579" y="8578050"/>
                </a:lnTo>
                <a:lnTo>
                  <a:pt x="6400571" y="8539950"/>
                </a:lnTo>
                <a:lnTo>
                  <a:pt x="6417335" y="8489150"/>
                </a:lnTo>
                <a:lnTo>
                  <a:pt x="6433845" y="8438350"/>
                </a:lnTo>
                <a:lnTo>
                  <a:pt x="6450127" y="8387550"/>
                </a:lnTo>
                <a:lnTo>
                  <a:pt x="6466167" y="8336750"/>
                </a:lnTo>
                <a:lnTo>
                  <a:pt x="6481966" y="8285950"/>
                </a:lnTo>
                <a:lnTo>
                  <a:pt x="6497523" y="8235150"/>
                </a:lnTo>
                <a:lnTo>
                  <a:pt x="6512827" y="8184350"/>
                </a:lnTo>
                <a:lnTo>
                  <a:pt x="6527889" y="8133550"/>
                </a:lnTo>
                <a:lnTo>
                  <a:pt x="6542697" y="8082750"/>
                </a:lnTo>
                <a:lnTo>
                  <a:pt x="6557264" y="8031950"/>
                </a:lnTo>
                <a:lnTo>
                  <a:pt x="6571577" y="7981150"/>
                </a:lnTo>
                <a:lnTo>
                  <a:pt x="6585636" y="7930350"/>
                </a:lnTo>
                <a:lnTo>
                  <a:pt x="6599441" y="7879550"/>
                </a:lnTo>
                <a:lnTo>
                  <a:pt x="6613004" y="7828750"/>
                </a:lnTo>
                <a:lnTo>
                  <a:pt x="6626301" y="7777950"/>
                </a:lnTo>
                <a:lnTo>
                  <a:pt x="6639331" y="7727150"/>
                </a:lnTo>
                <a:lnTo>
                  <a:pt x="6652120" y="7676350"/>
                </a:lnTo>
                <a:lnTo>
                  <a:pt x="6664642" y="7625550"/>
                </a:lnTo>
                <a:lnTo>
                  <a:pt x="6676898" y="7562050"/>
                </a:lnTo>
                <a:lnTo>
                  <a:pt x="6688887" y="7511250"/>
                </a:lnTo>
                <a:lnTo>
                  <a:pt x="6700621" y="7460450"/>
                </a:lnTo>
                <a:lnTo>
                  <a:pt x="6712090" y="7409650"/>
                </a:lnTo>
                <a:lnTo>
                  <a:pt x="6723291" y="7346150"/>
                </a:lnTo>
                <a:lnTo>
                  <a:pt x="6734226" y="7295350"/>
                </a:lnTo>
                <a:lnTo>
                  <a:pt x="6744881" y="7244550"/>
                </a:lnTo>
                <a:lnTo>
                  <a:pt x="6755270" y="7193750"/>
                </a:lnTo>
                <a:lnTo>
                  <a:pt x="6765391" y="7130250"/>
                </a:lnTo>
                <a:lnTo>
                  <a:pt x="6775234" y="7079450"/>
                </a:lnTo>
                <a:lnTo>
                  <a:pt x="6784797" y="7028650"/>
                </a:lnTo>
                <a:lnTo>
                  <a:pt x="6794093" y="6965150"/>
                </a:lnTo>
                <a:lnTo>
                  <a:pt x="6803110" y="6914350"/>
                </a:lnTo>
                <a:lnTo>
                  <a:pt x="6811848" y="6863550"/>
                </a:lnTo>
                <a:lnTo>
                  <a:pt x="6820294" y="6800050"/>
                </a:lnTo>
                <a:lnTo>
                  <a:pt x="6828472" y="6749250"/>
                </a:lnTo>
                <a:lnTo>
                  <a:pt x="6836359" y="6685750"/>
                </a:lnTo>
                <a:lnTo>
                  <a:pt x="6843966" y="6634950"/>
                </a:lnTo>
                <a:lnTo>
                  <a:pt x="6851282" y="6584150"/>
                </a:lnTo>
                <a:lnTo>
                  <a:pt x="6858317" y="6520650"/>
                </a:lnTo>
                <a:lnTo>
                  <a:pt x="6865061" y="6469850"/>
                </a:lnTo>
                <a:lnTo>
                  <a:pt x="6871513" y="6406350"/>
                </a:lnTo>
                <a:lnTo>
                  <a:pt x="6877672" y="6355550"/>
                </a:lnTo>
                <a:lnTo>
                  <a:pt x="6883540" y="6292050"/>
                </a:lnTo>
                <a:lnTo>
                  <a:pt x="6889115" y="6241250"/>
                </a:lnTo>
                <a:lnTo>
                  <a:pt x="6894398" y="6177750"/>
                </a:lnTo>
                <a:lnTo>
                  <a:pt x="6899376" y="6114250"/>
                </a:lnTo>
                <a:lnTo>
                  <a:pt x="6904063" y="6063450"/>
                </a:lnTo>
                <a:lnTo>
                  <a:pt x="6908444" y="5999950"/>
                </a:lnTo>
                <a:lnTo>
                  <a:pt x="6912521" y="5949150"/>
                </a:lnTo>
                <a:lnTo>
                  <a:pt x="6916306" y="5885650"/>
                </a:lnTo>
                <a:lnTo>
                  <a:pt x="6919785" y="5822150"/>
                </a:lnTo>
                <a:lnTo>
                  <a:pt x="6922948" y="5771350"/>
                </a:lnTo>
                <a:lnTo>
                  <a:pt x="6925818" y="5707850"/>
                </a:lnTo>
                <a:lnTo>
                  <a:pt x="6928371" y="5644350"/>
                </a:lnTo>
                <a:lnTo>
                  <a:pt x="6930618" y="5593550"/>
                </a:lnTo>
                <a:lnTo>
                  <a:pt x="6932562" y="5530050"/>
                </a:lnTo>
                <a:lnTo>
                  <a:pt x="6935495" y="5415750"/>
                </a:lnTo>
                <a:lnTo>
                  <a:pt x="6936499" y="5352250"/>
                </a:lnTo>
                <a:lnTo>
                  <a:pt x="6937184" y="5288750"/>
                </a:lnTo>
                <a:lnTo>
                  <a:pt x="6937540" y="5237950"/>
                </a:lnTo>
                <a:lnTo>
                  <a:pt x="6937591" y="5174450"/>
                </a:lnTo>
                <a:close/>
              </a:path>
            </a:pathLst>
          </a:custGeom>
          <a:solidFill>
            <a:srgbClr val="FEF8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0" title="SBC_LogoBLUE_Stacked-2023 (1)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0325" y="9512750"/>
            <a:ext cx="3926999" cy="15704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/>
          <p:nvPr/>
        </p:nvSpPr>
        <p:spPr>
          <a:xfrm>
            <a:off x="0" y="6"/>
            <a:ext cx="6938009" cy="11308715"/>
          </a:xfrm>
          <a:custGeom>
            <a:avLst/>
            <a:gdLst/>
            <a:ahLst/>
            <a:cxnLst/>
            <a:rect l="l" t="t" r="r" b="b"/>
            <a:pathLst>
              <a:path w="6938009" h="11308715" extrusionOk="0">
                <a:moveTo>
                  <a:pt x="6937591" y="5174450"/>
                </a:moveTo>
                <a:lnTo>
                  <a:pt x="6937324" y="5110950"/>
                </a:lnTo>
                <a:lnTo>
                  <a:pt x="6936727" y="5060150"/>
                </a:lnTo>
                <a:lnTo>
                  <a:pt x="6935825" y="4996650"/>
                </a:lnTo>
                <a:lnTo>
                  <a:pt x="6934619" y="4933150"/>
                </a:lnTo>
                <a:lnTo>
                  <a:pt x="6933095" y="4882350"/>
                </a:lnTo>
                <a:lnTo>
                  <a:pt x="6931253" y="4818850"/>
                </a:lnTo>
                <a:lnTo>
                  <a:pt x="6929107" y="4755350"/>
                </a:lnTo>
                <a:lnTo>
                  <a:pt x="6926656" y="4704550"/>
                </a:lnTo>
                <a:lnTo>
                  <a:pt x="6923900" y="4641050"/>
                </a:lnTo>
                <a:lnTo>
                  <a:pt x="6920839" y="4577550"/>
                </a:lnTo>
                <a:lnTo>
                  <a:pt x="6917474" y="4526750"/>
                </a:lnTo>
                <a:lnTo>
                  <a:pt x="6913804" y="4463250"/>
                </a:lnTo>
                <a:lnTo>
                  <a:pt x="6909829" y="4412450"/>
                </a:lnTo>
                <a:lnTo>
                  <a:pt x="6905561" y="4348950"/>
                </a:lnTo>
                <a:lnTo>
                  <a:pt x="6900989" y="4298150"/>
                </a:lnTo>
                <a:lnTo>
                  <a:pt x="6896125" y="4234650"/>
                </a:lnTo>
                <a:lnTo>
                  <a:pt x="6890969" y="4183850"/>
                </a:lnTo>
                <a:lnTo>
                  <a:pt x="6885508" y="4120350"/>
                </a:lnTo>
                <a:lnTo>
                  <a:pt x="6879768" y="4069550"/>
                </a:lnTo>
                <a:lnTo>
                  <a:pt x="6873722" y="4006050"/>
                </a:lnTo>
                <a:lnTo>
                  <a:pt x="6867398" y="3955250"/>
                </a:lnTo>
                <a:lnTo>
                  <a:pt x="6860768" y="3891750"/>
                </a:lnTo>
                <a:lnTo>
                  <a:pt x="6853872" y="3840950"/>
                </a:lnTo>
                <a:lnTo>
                  <a:pt x="6846671" y="3777450"/>
                </a:lnTo>
                <a:lnTo>
                  <a:pt x="6839191" y="3726650"/>
                </a:lnTo>
                <a:lnTo>
                  <a:pt x="6831431" y="3663150"/>
                </a:lnTo>
                <a:lnTo>
                  <a:pt x="6823380" y="3612350"/>
                </a:lnTo>
                <a:lnTo>
                  <a:pt x="6815061" y="3561550"/>
                </a:lnTo>
                <a:lnTo>
                  <a:pt x="6806451" y="3498050"/>
                </a:lnTo>
                <a:lnTo>
                  <a:pt x="6797573" y="3447250"/>
                </a:lnTo>
                <a:lnTo>
                  <a:pt x="6788404" y="3396450"/>
                </a:lnTo>
                <a:lnTo>
                  <a:pt x="6778968" y="3332950"/>
                </a:lnTo>
                <a:lnTo>
                  <a:pt x="6769252" y="3282150"/>
                </a:lnTo>
                <a:lnTo>
                  <a:pt x="6759270" y="3231350"/>
                </a:lnTo>
                <a:lnTo>
                  <a:pt x="6749008" y="3180550"/>
                </a:lnTo>
                <a:lnTo>
                  <a:pt x="6738480" y="3117050"/>
                </a:lnTo>
                <a:lnTo>
                  <a:pt x="6727685" y="3066250"/>
                </a:lnTo>
                <a:lnTo>
                  <a:pt x="6716623" y="3015450"/>
                </a:lnTo>
                <a:lnTo>
                  <a:pt x="6705282" y="2964650"/>
                </a:lnTo>
                <a:lnTo>
                  <a:pt x="6693687" y="2913850"/>
                </a:lnTo>
                <a:lnTo>
                  <a:pt x="6681825" y="2850350"/>
                </a:lnTo>
                <a:lnTo>
                  <a:pt x="6669697" y="2799550"/>
                </a:lnTo>
                <a:lnTo>
                  <a:pt x="6657314" y="2748750"/>
                </a:lnTo>
                <a:lnTo>
                  <a:pt x="6644665" y="2697950"/>
                </a:lnTo>
                <a:lnTo>
                  <a:pt x="6631762" y="2647150"/>
                </a:lnTo>
                <a:lnTo>
                  <a:pt x="6618605" y="2596350"/>
                </a:lnTo>
                <a:lnTo>
                  <a:pt x="6605181" y="2545550"/>
                </a:lnTo>
                <a:lnTo>
                  <a:pt x="6591516" y="2494750"/>
                </a:lnTo>
                <a:lnTo>
                  <a:pt x="6577584" y="2443950"/>
                </a:lnTo>
                <a:lnTo>
                  <a:pt x="6563411" y="2393150"/>
                </a:lnTo>
                <a:lnTo>
                  <a:pt x="6548983" y="2342350"/>
                </a:lnTo>
                <a:lnTo>
                  <a:pt x="6534302" y="2291550"/>
                </a:lnTo>
                <a:lnTo>
                  <a:pt x="6519380" y="2240750"/>
                </a:lnTo>
                <a:lnTo>
                  <a:pt x="6504203" y="2189950"/>
                </a:lnTo>
                <a:lnTo>
                  <a:pt x="6488785" y="2139150"/>
                </a:lnTo>
                <a:lnTo>
                  <a:pt x="6473126" y="2088349"/>
                </a:lnTo>
                <a:lnTo>
                  <a:pt x="6457213" y="2037549"/>
                </a:lnTo>
                <a:lnTo>
                  <a:pt x="6441072" y="1999449"/>
                </a:lnTo>
                <a:lnTo>
                  <a:pt x="6424676" y="1948649"/>
                </a:lnTo>
                <a:lnTo>
                  <a:pt x="6408052" y="1897849"/>
                </a:lnTo>
                <a:lnTo>
                  <a:pt x="6391186" y="1847049"/>
                </a:lnTo>
                <a:lnTo>
                  <a:pt x="6374092" y="1796249"/>
                </a:lnTo>
                <a:lnTo>
                  <a:pt x="6356756" y="1758149"/>
                </a:lnTo>
                <a:lnTo>
                  <a:pt x="6339179" y="1707349"/>
                </a:lnTo>
                <a:lnTo>
                  <a:pt x="6321387" y="1656549"/>
                </a:lnTo>
                <a:lnTo>
                  <a:pt x="6303353" y="1618449"/>
                </a:lnTo>
                <a:lnTo>
                  <a:pt x="6285090" y="1567649"/>
                </a:lnTo>
                <a:lnTo>
                  <a:pt x="6266599" y="1516849"/>
                </a:lnTo>
                <a:lnTo>
                  <a:pt x="6247879" y="1478749"/>
                </a:lnTo>
                <a:lnTo>
                  <a:pt x="6228943" y="1427949"/>
                </a:lnTo>
                <a:lnTo>
                  <a:pt x="6209766" y="1389849"/>
                </a:lnTo>
                <a:lnTo>
                  <a:pt x="6190373" y="1339049"/>
                </a:lnTo>
                <a:lnTo>
                  <a:pt x="6170765" y="1300949"/>
                </a:lnTo>
                <a:lnTo>
                  <a:pt x="6150940" y="1250149"/>
                </a:lnTo>
                <a:lnTo>
                  <a:pt x="6130887" y="1212049"/>
                </a:lnTo>
                <a:lnTo>
                  <a:pt x="6110617" y="1161249"/>
                </a:lnTo>
                <a:lnTo>
                  <a:pt x="6090132" y="1123149"/>
                </a:lnTo>
                <a:lnTo>
                  <a:pt x="6069431" y="1072349"/>
                </a:lnTo>
                <a:lnTo>
                  <a:pt x="6048514" y="1034249"/>
                </a:lnTo>
                <a:lnTo>
                  <a:pt x="6027382" y="996149"/>
                </a:lnTo>
                <a:lnTo>
                  <a:pt x="6006046" y="945349"/>
                </a:lnTo>
                <a:lnTo>
                  <a:pt x="5984494" y="907249"/>
                </a:lnTo>
                <a:lnTo>
                  <a:pt x="5962739" y="869149"/>
                </a:lnTo>
                <a:lnTo>
                  <a:pt x="5940780" y="831049"/>
                </a:lnTo>
                <a:lnTo>
                  <a:pt x="5918606" y="780249"/>
                </a:lnTo>
                <a:lnTo>
                  <a:pt x="5896229" y="742149"/>
                </a:lnTo>
                <a:lnTo>
                  <a:pt x="5873661" y="704049"/>
                </a:lnTo>
                <a:lnTo>
                  <a:pt x="5850877" y="665949"/>
                </a:lnTo>
                <a:lnTo>
                  <a:pt x="5827903" y="627849"/>
                </a:lnTo>
                <a:lnTo>
                  <a:pt x="5804713" y="589749"/>
                </a:lnTo>
                <a:lnTo>
                  <a:pt x="5781345" y="538949"/>
                </a:lnTo>
                <a:lnTo>
                  <a:pt x="5757761" y="500849"/>
                </a:lnTo>
                <a:lnTo>
                  <a:pt x="5733999" y="462749"/>
                </a:lnTo>
                <a:lnTo>
                  <a:pt x="5710034" y="424649"/>
                </a:lnTo>
                <a:lnTo>
                  <a:pt x="5685879" y="386549"/>
                </a:lnTo>
                <a:lnTo>
                  <a:pt x="5661533" y="361149"/>
                </a:lnTo>
                <a:lnTo>
                  <a:pt x="5636996" y="323049"/>
                </a:lnTo>
                <a:lnTo>
                  <a:pt x="5612269" y="284949"/>
                </a:lnTo>
                <a:lnTo>
                  <a:pt x="5587352" y="246849"/>
                </a:lnTo>
                <a:lnTo>
                  <a:pt x="5562257" y="208749"/>
                </a:lnTo>
                <a:lnTo>
                  <a:pt x="5536971" y="170649"/>
                </a:lnTo>
                <a:lnTo>
                  <a:pt x="5511508" y="132549"/>
                </a:lnTo>
                <a:lnTo>
                  <a:pt x="5485854" y="107149"/>
                </a:lnTo>
                <a:lnTo>
                  <a:pt x="5460022" y="69049"/>
                </a:lnTo>
                <a:lnTo>
                  <a:pt x="5434012" y="30949"/>
                </a:lnTo>
                <a:lnTo>
                  <a:pt x="5412194" y="5549"/>
                </a:lnTo>
                <a:lnTo>
                  <a:pt x="3280003" y="5549"/>
                </a:lnTo>
                <a:lnTo>
                  <a:pt x="3280003" y="0"/>
                </a:lnTo>
                <a:lnTo>
                  <a:pt x="0" y="0"/>
                </a:lnTo>
                <a:lnTo>
                  <a:pt x="0" y="1072349"/>
                </a:lnTo>
                <a:lnTo>
                  <a:pt x="0" y="9530550"/>
                </a:lnTo>
                <a:lnTo>
                  <a:pt x="0" y="11308550"/>
                </a:lnTo>
                <a:lnTo>
                  <a:pt x="1414424" y="11308550"/>
                </a:lnTo>
                <a:lnTo>
                  <a:pt x="3280003" y="11308550"/>
                </a:lnTo>
                <a:lnTo>
                  <a:pt x="4532858" y="11308550"/>
                </a:lnTo>
                <a:lnTo>
                  <a:pt x="4563757" y="11283150"/>
                </a:lnTo>
                <a:lnTo>
                  <a:pt x="4594517" y="11270450"/>
                </a:lnTo>
                <a:lnTo>
                  <a:pt x="4746256" y="11143450"/>
                </a:lnTo>
                <a:lnTo>
                  <a:pt x="4865065" y="11041850"/>
                </a:lnTo>
                <a:lnTo>
                  <a:pt x="4894402" y="11016450"/>
                </a:lnTo>
                <a:lnTo>
                  <a:pt x="4923599" y="10978350"/>
                </a:lnTo>
                <a:lnTo>
                  <a:pt x="5010239" y="10902150"/>
                </a:lnTo>
                <a:lnTo>
                  <a:pt x="5038814" y="10864050"/>
                </a:lnTo>
                <a:lnTo>
                  <a:pt x="5095481" y="10813250"/>
                </a:lnTo>
                <a:lnTo>
                  <a:pt x="5123586" y="10775150"/>
                </a:lnTo>
                <a:lnTo>
                  <a:pt x="5179301" y="10724350"/>
                </a:lnTo>
                <a:lnTo>
                  <a:pt x="5206911" y="10686250"/>
                </a:lnTo>
                <a:lnTo>
                  <a:pt x="5234356" y="10660850"/>
                </a:lnTo>
                <a:lnTo>
                  <a:pt x="5288750" y="10584650"/>
                </a:lnTo>
                <a:lnTo>
                  <a:pt x="5315699" y="10559250"/>
                </a:lnTo>
                <a:lnTo>
                  <a:pt x="5342471" y="10521150"/>
                </a:lnTo>
                <a:lnTo>
                  <a:pt x="5369064" y="10495750"/>
                </a:lnTo>
                <a:lnTo>
                  <a:pt x="5421757" y="10419550"/>
                </a:lnTo>
                <a:lnTo>
                  <a:pt x="5447830" y="10381450"/>
                </a:lnTo>
                <a:lnTo>
                  <a:pt x="5473738" y="10356050"/>
                </a:lnTo>
                <a:lnTo>
                  <a:pt x="5499455" y="10317950"/>
                </a:lnTo>
                <a:lnTo>
                  <a:pt x="5524995" y="10279850"/>
                </a:lnTo>
                <a:lnTo>
                  <a:pt x="5550357" y="10241750"/>
                </a:lnTo>
                <a:lnTo>
                  <a:pt x="5575541" y="10203650"/>
                </a:lnTo>
                <a:lnTo>
                  <a:pt x="5600535" y="10165550"/>
                </a:lnTo>
                <a:lnTo>
                  <a:pt x="5625338" y="10140150"/>
                </a:lnTo>
                <a:lnTo>
                  <a:pt x="5649963" y="10102050"/>
                </a:lnTo>
                <a:lnTo>
                  <a:pt x="5674398" y="10063950"/>
                </a:lnTo>
                <a:lnTo>
                  <a:pt x="5698642" y="10025850"/>
                </a:lnTo>
                <a:lnTo>
                  <a:pt x="5722696" y="9987750"/>
                </a:lnTo>
                <a:lnTo>
                  <a:pt x="5746559" y="9936950"/>
                </a:lnTo>
                <a:lnTo>
                  <a:pt x="5770232" y="9898850"/>
                </a:lnTo>
                <a:lnTo>
                  <a:pt x="5793702" y="9860750"/>
                </a:lnTo>
                <a:lnTo>
                  <a:pt x="5816981" y="9822650"/>
                </a:lnTo>
                <a:lnTo>
                  <a:pt x="5840069" y="9784550"/>
                </a:lnTo>
                <a:lnTo>
                  <a:pt x="5862942" y="9746450"/>
                </a:lnTo>
                <a:lnTo>
                  <a:pt x="5885624" y="9695650"/>
                </a:lnTo>
                <a:lnTo>
                  <a:pt x="5908103" y="9657550"/>
                </a:lnTo>
                <a:lnTo>
                  <a:pt x="5930379" y="9619450"/>
                </a:lnTo>
                <a:lnTo>
                  <a:pt x="5952452" y="9581350"/>
                </a:lnTo>
                <a:lnTo>
                  <a:pt x="5974321" y="9530550"/>
                </a:lnTo>
                <a:lnTo>
                  <a:pt x="5995987" y="9492450"/>
                </a:lnTo>
                <a:lnTo>
                  <a:pt x="6017438" y="9454350"/>
                </a:lnTo>
                <a:lnTo>
                  <a:pt x="6038672" y="9403550"/>
                </a:lnTo>
                <a:lnTo>
                  <a:pt x="6059703" y="9365450"/>
                </a:lnTo>
                <a:lnTo>
                  <a:pt x="6080518" y="9314650"/>
                </a:lnTo>
                <a:lnTo>
                  <a:pt x="6101118" y="9276550"/>
                </a:lnTo>
                <a:lnTo>
                  <a:pt x="6121514" y="9225750"/>
                </a:lnTo>
                <a:lnTo>
                  <a:pt x="6141682" y="9187650"/>
                </a:lnTo>
                <a:lnTo>
                  <a:pt x="6161633" y="9136850"/>
                </a:lnTo>
                <a:lnTo>
                  <a:pt x="6181369" y="9098750"/>
                </a:lnTo>
                <a:lnTo>
                  <a:pt x="6200876" y="9047950"/>
                </a:lnTo>
                <a:lnTo>
                  <a:pt x="6220168" y="9009850"/>
                </a:lnTo>
                <a:lnTo>
                  <a:pt x="6239243" y="8959050"/>
                </a:lnTo>
                <a:lnTo>
                  <a:pt x="6258090" y="8908250"/>
                </a:lnTo>
                <a:lnTo>
                  <a:pt x="6276695" y="8870150"/>
                </a:lnTo>
                <a:lnTo>
                  <a:pt x="6295085" y="8819350"/>
                </a:lnTo>
                <a:lnTo>
                  <a:pt x="6313246" y="8768550"/>
                </a:lnTo>
                <a:lnTo>
                  <a:pt x="6331178" y="8730450"/>
                </a:lnTo>
                <a:lnTo>
                  <a:pt x="6348882" y="8679650"/>
                </a:lnTo>
                <a:lnTo>
                  <a:pt x="6366345" y="8628850"/>
                </a:lnTo>
                <a:lnTo>
                  <a:pt x="6383579" y="8578050"/>
                </a:lnTo>
                <a:lnTo>
                  <a:pt x="6400571" y="8539950"/>
                </a:lnTo>
                <a:lnTo>
                  <a:pt x="6417335" y="8489150"/>
                </a:lnTo>
                <a:lnTo>
                  <a:pt x="6433845" y="8438350"/>
                </a:lnTo>
                <a:lnTo>
                  <a:pt x="6450127" y="8387550"/>
                </a:lnTo>
                <a:lnTo>
                  <a:pt x="6466167" y="8336750"/>
                </a:lnTo>
                <a:lnTo>
                  <a:pt x="6481966" y="8285950"/>
                </a:lnTo>
                <a:lnTo>
                  <a:pt x="6497523" y="8235150"/>
                </a:lnTo>
                <a:lnTo>
                  <a:pt x="6512827" y="8184350"/>
                </a:lnTo>
                <a:lnTo>
                  <a:pt x="6527889" y="8133550"/>
                </a:lnTo>
                <a:lnTo>
                  <a:pt x="6542697" y="8082750"/>
                </a:lnTo>
                <a:lnTo>
                  <a:pt x="6557264" y="8031950"/>
                </a:lnTo>
                <a:lnTo>
                  <a:pt x="6571577" y="7981150"/>
                </a:lnTo>
                <a:lnTo>
                  <a:pt x="6585636" y="7930350"/>
                </a:lnTo>
                <a:lnTo>
                  <a:pt x="6599441" y="7879550"/>
                </a:lnTo>
                <a:lnTo>
                  <a:pt x="6613004" y="7828750"/>
                </a:lnTo>
                <a:lnTo>
                  <a:pt x="6626301" y="7777950"/>
                </a:lnTo>
                <a:lnTo>
                  <a:pt x="6639331" y="7727150"/>
                </a:lnTo>
                <a:lnTo>
                  <a:pt x="6652120" y="7676350"/>
                </a:lnTo>
                <a:lnTo>
                  <a:pt x="6664642" y="7625550"/>
                </a:lnTo>
                <a:lnTo>
                  <a:pt x="6676898" y="7562050"/>
                </a:lnTo>
                <a:lnTo>
                  <a:pt x="6688887" y="7511250"/>
                </a:lnTo>
                <a:lnTo>
                  <a:pt x="6700621" y="7460450"/>
                </a:lnTo>
                <a:lnTo>
                  <a:pt x="6712090" y="7409650"/>
                </a:lnTo>
                <a:lnTo>
                  <a:pt x="6723291" y="7346150"/>
                </a:lnTo>
                <a:lnTo>
                  <a:pt x="6734226" y="7295350"/>
                </a:lnTo>
                <a:lnTo>
                  <a:pt x="6744881" y="7244550"/>
                </a:lnTo>
                <a:lnTo>
                  <a:pt x="6755270" y="7193750"/>
                </a:lnTo>
                <a:lnTo>
                  <a:pt x="6765391" y="7130250"/>
                </a:lnTo>
                <a:lnTo>
                  <a:pt x="6775234" y="7079450"/>
                </a:lnTo>
                <a:lnTo>
                  <a:pt x="6784797" y="7028650"/>
                </a:lnTo>
                <a:lnTo>
                  <a:pt x="6794093" y="6965150"/>
                </a:lnTo>
                <a:lnTo>
                  <a:pt x="6803110" y="6914350"/>
                </a:lnTo>
                <a:lnTo>
                  <a:pt x="6811848" y="6863550"/>
                </a:lnTo>
                <a:lnTo>
                  <a:pt x="6820294" y="6800050"/>
                </a:lnTo>
                <a:lnTo>
                  <a:pt x="6828472" y="6749250"/>
                </a:lnTo>
                <a:lnTo>
                  <a:pt x="6836359" y="6685750"/>
                </a:lnTo>
                <a:lnTo>
                  <a:pt x="6843966" y="6634950"/>
                </a:lnTo>
                <a:lnTo>
                  <a:pt x="6851282" y="6584150"/>
                </a:lnTo>
                <a:lnTo>
                  <a:pt x="6858317" y="6520650"/>
                </a:lnTo>
                <a:lnTo>
                  <a:pt x="6865061" y="6469850"/>
                </a:lnTo>
                <a:lnTo>
                  <a:pt x="6871513" y="6406350"/>
                </a:lnTo>
                <a:lnTo>
                  <a:pt x="6877672" y="6355550"/>
                </a:lnTo>
                <a:lnTo>
                  <a:pt x="6883540" y="6292050"/>
                </a:lnTo>
                <a:lnTo>
                  <a:pt x="6889115" y="6241250"/>
                </a:lnTo>
                <a:lnTo>
                  <a:pt x="6894398" y="6177750"/>
                </a:lnTo>
                <a:lnTo>
                  <a:pt x="6899376" y="6114250"/>
                </a:lnTo>
                <a:lnTo>
                  <a:pt x="6904063" y="6063450"/>
                </a:lnTo>
                <a:lnTo>
                  <a:pt x="6908444" y="5999950"/>
                </a:lnTo>
                <a:lnTo>
                  <a:pt x="6912521" y="5949150"/>
                </a:lnTo>
                <a:lnTo>
                  <a:pt x="6916306" y="5885650"/>
                </a:lnTo>
                <a:lnTo>
                  <a:pt x="6919785" y="5822150"/>
                </a:lnTo>
                <a:lnTo>
                  <a:pt x="6922948" y="5771350"/>
                </a:lnTo>
                <a:lnTo>
                  <a:pt x="6925818" y="5707850"/>
                </a:lnTo>
                <a:lnTo>
                  <a:pt x="6928371" y="5644350"/>
                </a:lnTo>
                <a:lnTo>
                  <a:pt x="6930618" y="5593550"/>
                </a:lnTo>
                <a:lnTo>
                  <a:pt x="6932562" y="5530050"/>
                </a:lnTo>
                <a:lnTo>
                  <a:pt x="6935495" y="5415750"/>
                </a:lnTo>
                <a:lnTo>
                  <a:pt x="6936499" y="5352250"/>
                </a:lnTo>
                <a:lnTo>
                  <a:pt x="6937184" y="5288750"/>
                </a:lnTo>
                <a:lnTo>
                  <a:pt x="6937540" y="5237950"/>
                </a:lnTo>
                <a:lnTo>
                  <a:pt x="6937591" y="5174450"/>
                </a:lnTo>
                <a:close/>
              </a:path>
            </a:pathLst>
          </a:custGeom>
          <a:solidFill>
            <a:srgbClr val="FEF8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020" y="9357637"/>
            <a:ext cx="3994636" cy="12150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/>
          <p:nvPr/>
        </p:nvSpPr>
        <p:spPr>
          <a:xfrm>
            <a:off x="0" y="6"/>
            <a:ext cx="6938009" cy="11308715"/>
          </a:xfrm>
          <a:custGeom>
            <a:avLst/>
            <a:gdLst/>
            <a:ahLst/>
            <a:cxnLst/>
            <a:rect l="l" t="t" r="r" b="b"/>
            <a:pathLst>
              <a:path w="6938009" h="11308715" extrusionOk="0">
                <a:moveTo>
                  <a:pt x="6937591" y="5174450"/>
                </a:moveTo>
                <a:lnTo>
                  <a:pt x="6937324" y="5110950"/>
                </a:lnTo>
                <a:lnTo>
                  <a:pt x="6936727" y="5060150"/>
                </a:lnTo>
                <a:lnTo>
                  <a:pt x="6935825" y="4996650"/>
                </a:lnTo>
                <a:lnTo>
                  <a:pt x="6934619" y="4933150"/>
                </a:lnTo>
                <a:lnTo>
                  <a:pt x="6933095" y="4882350"/>
                </a:lnTo>
                <a:lnTo>
                  <a:pt x="6931253" y="4818850"/>
                </a:lnTo>
                <a:lnTo>
                  <a:pt x="6929107" y="4755350"/>
                </a:lnTo>
                <a:lnTo>
                  <a:pt x="6926656" y="4704550"/>
                </a:lnTo>
                <a:lnTo>
                  <a:pt x="6923900" y="4641050"/>
                </a:lnTo>
                <a:lnTo>
                  <a:pt x="6920839" y="4577550"/>
                </a:lnTo>
                <a:lnTo>
                  <a:pt x="6917474" y="4526750"/>
                </a:lnTo>
                <a:lnTo>
                  <a:pt x="6913804" y="4463250"/>
                </a:lnTo>
                <a:lnTo>
                  <a:pt x="6909829" y="4412450"/>
                </a:lnTo>
                <a:lnTo>
                  <a:pt x="6905561" y="4348950"/>
                </a:lnTo>
                <a:lnTo>
                  <a:pt x="6900989" y="4298150"/>
                </a:lnTo>
                <a:lnTo>
                  <a:pt x="6896125" y="4234650"/>
                </a:lnTo>
                <a:lnTo>
                  <a:pt x="6890969" y="4183850"/>
                </a:lnTo>
                <a:lnTo>
                  <a:pt x="6885508" y="4120350"/>
                </a:lnTo>
                <a:lnTo>
                  <a:pt x="6879768" y="4069550"/>
                </a:lnTo>
                <a:lnTo>
                  <a:pt x="6873722" y="4006050"/>
                </a:lnTo>
                <a:lnTo>
                  <a:pt x="6867398" y="3955250"/>
                </a:lnTo>
                <a:lnTo>
                  <a:pt x="6860768" y="3891750"/>
                </a:lnTo>
                <a:lnTo>
                  <a:pt x="6853872" y="3840950"/>
                </a:lnTo>
                <a:lnTo>
                  <a:pt x="6846671" y="3777450"/>
                </a:lnTo>
                <a:lnTo>
                  <a:pt x="6839191" y="3726650"/>
                </a:lnTo>
                <a:lnTo>
                  <a:pt x="6831431" y="3663150"/>
                </a:lnTo>
                <a:lnTo>
                  <a:pt x="6823380" y="3612350"/>
                </a:lnTo>
                <a:lnTo>
                  <a:pt x="6815061" y="3561550"/>
                </a:lnTo>
                <a:lnTo>
                  <a:pt x="6806451" y="3498050"/>
                </a:lnTo>
                <a:lnTo>
                  <a:pt x="6797573" y="3447250"/>
                </a:lnTo>
                <a:lnTo>
                  <a:pt x="6788404" y="3396450"/>
                </a:lnTo>
                <a:lnTo>
                  <a:pt x="6778968" y="3332950"/>
                </a:lnTo>
                <a:lnTo>
                  <a:pt x="6769252" y="3282150"/>
                </a:lnTo>
                <a:lnTo>
                  <a:pt x="6759270" y="3231350"/>
                </a:lnTo>
                <a:lnTo>
                  <a:pt x="6749008" y="3180550"/>
                </a:lnTo>
                <a:lnTo>
                  <a:pt x="6738480" y="3117050"/>
                </a:lnTo>
                <a:lnTo>
                  <a:pt x="6727685" y="3066250"/>
                </a:lnTo>
                <a:lnTo>
                  <a:pt x="6716623" y="3015450"/>
                </a:lnTo>
                <a:lnTo>
                  <a:pt x="6705282" y="2964650"/>
                </a:lnTo>
                <a:lnTo>
                  <a:pt x="6693687" y="2913850"/>
                </a:lnTo>
                <a:lnTo>
                  <a:pt x="6681825" y="2850350"/>
                </a:lnTo>
                <a:lnTo>
                  <a:pt x="6669697" y="2799550"/>
                </a:lnTo>
                <a:lnTo>
                  <a:pt x="6657314" y="2748750"/>
                </a:lnTo>
                <a:lnTo>
                  <a:pt x="6644665" y="2697950"/>
                </a:lnTo>
                <a:lnTo>
                  <a:pt x="6631762" y="2647150"/>
                </a:lnTo>
                <a:lnTo>
                  <a:pt x="6618605" y="2596350"/>
                </a:lnTo>
                <a:lnTo>
                  <a:pt x="6605181" y="2545550"/>
                </a:lnTo>
                <a:lnTo>
                  <a:pt x="6591516" y="2494750"/>
                </a:lnTo>
                <a:lnTo>
                  <a:pt x="6577584" y="2443950"/>
                </a:lnTo>
                <a:lnTo>
                  <a:pt x="6563411" y="2393150"/>
                </a:lnTo>
                <a:lnTo>
                  <a:pt x="6548983" y="2342350"/>
                </a:lnTo>
                <a:lnTo>
                  <a:pt x="6534302" y="2291550"/>
                </a:lnTo>
                <a:lnTo>
                  <a:pt x="6519380" y="2240750"/>
                </a:lnTo>
                <a:lnTo>
                  <a:pt x="6504203" y="2189950"/>
                </a:lnTo>
                <a:lnTo>
                  <a:pt x="6488785" y="2139150"/>
                </a:lnTo>
                <a:lnTo>
                  <a:pt x="6473126" y="2088349"/>
                </a:lnTo>
                <a:lnTo>
                  <a:pt x="6457213" y="2037549"/>
                </a:lnTo>
                <a:lnTo>
                  <a:pt x="6441072" y="1999449"/>
                </a:lnTo>
                <a:lnTo>
                  <a:pt x="6424676" y="1948649"/>
                </a:lnTo>
                <a:lnTo>
                  <a:pt x="6408052" y="1897849"/>
                </a:lnTo>
                <a:lnTo>
                  <a:pt x="6391186" y="1847049"/>
                </a:lnTo>
                <a:lnTo>
                  <a:pt x="6374092" y="1796249"/>
                </a:lnTo>
                <a:lnTo>
                  <a:pt x="6356756" y="1758149"/>
                </a:lnTo>
                <a:lnTo>
                  <a:pt x="6339179" y="1707349"/>
                </a:lnTo>
                <a:lnTo>
                  <a:pt x="6321387" y="1656549"/>
                </a:lnTo>
                <a:lnTo>
                  <a:pt x="6303353" y="1618449"/>
                </a:lnTo>
                <a:lnTo>
                  <a:pt x="6285090" y="1567649"/>
                </a:lnTo>
                <a:lnTo>
                  <a:pt x="6266599" y="1516849"/>
                </a:lnTo>
                <a:lnTo>
                  <a:pt x="6247879" y="1478749"/>
                </a:lnTo>
                <a:lnTo>
                  <a:pt x="6228943" y="1427949"/>
                </a:lnTo>
                <a:lnTo>
                  <a:pt x="6209766" y="1389849"/>
                </a:lnTo>
                <a:lnTo>
                  <a:pt x="6190373" y="1339049"/>
                </a:lnTo>
                <a:lnTo>
                  <a:pt x="6170765" y="1300949"/>
                </a:lnTo>
                <a:lnTo>
                  <a:pt x="6150940" y="1250149"/>
                </a:lnTo>
                <a:lnTo>
                  <a:pt x="6130887" y="1212049"/>
                </a:lnTo>
                <a:lnTo>
                  <a:pt x="6110617" y="1161249"/>
                </a:lnTo>
                <a:lnTo>
                  <a:pt x="6090132" y="1123149"/>
                </a:lnTo>
                <a:lnTo>
                  <a:pt x="6069431" y="1072349"/>
                </a:lnTo>
                <a:lnTo>
                  <a:pt x="6048514" y="1034249"/>
                </a:lnTo>
                <a:lnTo>
                  <a:pt x="6027382" y="996149"/>
                </a:lnTo>
                <a:lnTo>
                  <a:pt x="6006046" y="945349"/>
                </a:lnTo>
                <a:lnTo>
                  <a:pt x="5984494" y="907249"/>
                </a:lnTo>
                <a:lnTo>
                  <a:pt x="5962739" y="869149"/>
                </a:lnTo>
                <a:lnTo>
                  <a:pt x="5940780" y="831049"/>
                </a:lnTo>
                <a:lnTo>
                  <a:pt x="5918606" y="780249"/>
                </a:lnTo>
                <a:lnTo>
                  <a:pt x="5896229" y="742149"/>
                </a:lnTo>
                <a:lnTo>
                  <a:pt x="5873661" y="704049"/>
                </a:lnTo>
                <a:lnTo>
                  <a:pt x="5850877" y="665949"/>
                </a:lnTo>
                <a:lnTo>
                  <a:pt x="5827903" y="627849"/>
                </a:lnTo>
                <a:lnTo>
                  <a:pt x="5804713" y="589749"/>
                </a:lnTo>
                <a:lnTo>
                  <a:pt x="5781345" y="538949"/>
                </a:lnTo>
                <a:lnTo>
                  <a:pt x="5757761" y="500849"/>
                </a:lnTo>
                <a:lnTo>
                  <a:pt x="5733999" y="462749"/>
                </a:lnTo>
                <a:lnTo>
                  <a:pt x="5710034" y="424649"/>
                </a:lnTo>
                <a:lnTo>
                  <a:pt x="5685879" y="386549"/>
                </a:lnTo>
                <a:lnTo>
                  <a:pt x="5661533" y="361149"/>
                </a:lnTo>
                <a:lnTo>
                  <a:pt x="5636996" y="323049"/>
                </a:lnTo>
                <a:lnTo>
                  <a:pt x="5612269" y="284949"/>
                </a:lnTo>
                <a:lnTo>
                  <a:pt x="5587352" y="246849"/>
                </a:lnTo>
                <a:lnTo>
                  <a:pt x="5562257" y="208749"/>
                </a:lnTo>
                <a:lnTo>
                  <a:pt x="5536971" y="170649"/>
                </a:lnTo>
                <a:lnTo>
                  <a:pt x="5511508" y="132549"/>
                </a:lnTo>
                <a:lnTo>
                  <a:pt x="5485854" y="107149"/>
                </a:lnTo>
                <a:lnTo>
                  <a:pt x="5460022" y="69049"/>
                </a:lnTo>
                <a:lnTo>
                  <a:pt x="5434012" y="30949"/>
                </a:lnTo>
                <a:lnTo>
                  <a:pt x="5412194" y="5549"/>
                </a:lnTo>
                <a:lnTo>
                  <a:pt x="3280003" y="5549"/>
                </a:lnTo>
                <a:lnTo>
                  <a:pt x="3280003" y="0"/>
                </a:lnTo>
                <a:lnTo>
                  <a:pt x="0" y="0"/>
                </a:lnTo>
                <a:lnTo>
                  <a:pt x="0" y="1072349"/>
                </a:lnTo>
                <a:lnTo>
                  <a:pt x="0" y="9530550"/>
                </a:lnTo>
                <a:lnTo>
                  <a:pt x="0" y="11308550"/>
                </a:lnTo>
                <a:lnTo>
                  <a:pt x="1414424" y="11308550"/>
                </a:lnTo>
                <a:lnTo>
                  <a:pt x="3280003" y="11308550"/>
                </a:lnTo>
                <a:lnTo>
                  <a:pt x="4532858" y="11308550"/>
                </a:lnTo>
                <a:lnTo>
                  <a:pt x="4563757" y="11283150"/>
                </a:lnTo>
                <a:lnTo>
                  <a:pt x="4594517" y="11270450"/>
                </a:lnTo>
                <a:lnTo>
                  <a:pt x="4746256" y="11143450"/>
                </a:lnTo>
                <a:lnTo>
                  <a:pt x="4865065" y="11041850"/>
                </a:lnTo>
                <a:lnTo>
                  <a:pt x="4894402" y="11016450"/>
                </a:lnTo>
                <a:lnTo>
                  <a:pt x="4923599" y="10978350"/>
                </a:lnTo>
                <a:lnTo>
                  <a:pt x="5010239" y="10902150"/>
                </a:lnTo>
                <a:lnTo>
                  <a:pt x="5038814" y="10864050"/>
                </a:lnTo>
                <a:lnTo>
                  <a:pt x="5095481" y="10813250"/>
                </a:lnTo>
                <a:lnTo>
                  <a:pt x="5123586" y="10775150"/>
                </a:lnTo>
                <a:lnTo>
                  <a:pt x="5179301" y="10724350"/>
                </a:lnTo>
                <a:lnTo>
                  <a:pt x="5206911" y="10686250"/>
                </a:lnTo>
                <a:lnTo>
                  <a:pt x="5234356" y="10660850"/>
                </a:lnTo>
                <a:lnTo>
                  <a:pt x="5288750" y="10584650"/>
                </a:lnTo>
                <a:lnTo>
                  <a:pt x="5315699" y="10559250"/>
                </a:lnTo>
                <a:lnTo>
                  <a:pt x="5342471" y="10521150"/>
                </a:lnTo>
                <a:lnTo>
                  <a:pt x="5369064" y="10495750"/>
                </a:lnTo>
                <a:lnTo>
                  <a:pt x="5421757" y="10419550"/>
                </a:lnTo>
                <a:lnTo>
                  <a:pt x="5447830" y="10381450"/>
                </a:lnTo>
                <a:lnTo>
                  <a:pt x="5473738" y="10356050"/>
                </a:lnTo>
                <a:lnTo>
                  <a:pt x="5499455" y="10317950"/>
                </a:lnTo>
                <a:lnTo>
                  <a:pt x="5524995" y="10279850"/>
                </a:lnTo>
                <a:lnTo>
                  <a:pt x="5550357" y="10241750"/>
                </a:lnTo>
                <a:lnTo>
                  <a:pt x="5575541" y="10203650"/>
                </a:lnTo>
                <a:lnTo>
                  <a:pt x="5600535" y="10165550"/>
                </a:lnTo>
                <a:lnTo>
                  <a:pt x="5625338" y="10140150"/>
                </a:lnTo>
                <a:lnTo>
                  <a:pt x="5649963" y="10102050"/>
                </a:lnTo>
                <a:lnTo>
                  <a:pt x="5674398" y="10063950"/>
                </a:lnTo>
                <a:lnTo>
                  <a:pt x="5698642" y="10025850"/>
                </a:lnTo>
                <a:lnTo>
                  <a:pt x="5722696" y="9987750"/>
                </a:lnTo>
                <a:lnTo>
                  <a:pt x="5746559" y="9936950"/>
                </a:lnTo>
                <a:lnTo>
                  <a:pt x="5770232" y="9898850"/>
                </a:lnTo>
                <a:lnTo>
                  <a:pt x="5793702" y="9860750"/>
                </a:lnTo>
                <a:lnTo>
                  <a:pt x="5816981" y="9822650"/>
                </a:lnTo>
                <a:lnTo>
                  <a:pt x="5840069" y="9784550"/>
                </a:lnTo>
                <a:lnTo>
                  <a:pt x="5862942" y="9746450"/>
                </a:lnTo>
                <a:lnTo>
                  <a:pt x="5885624" y="9695650"/>
                </a:lnTo>
                <a:lnTo>
                  <a:pt x="5908103" y="9657550"/>
                </a:lnTo>
                <a:lnTo>
                  <a:pt x="5930379" y="9619450"/>
                </a:lnTo>
                <a:lnTo>
                  <a:pt x="5952452" y="9581350"/>
                </a:lnTo>
                <a:lnTo>
                  <a:pt x="5974321" y="9530550"/>
                </a:lnTo>
                <a:lnTo>
                  <a:pt x="5995987" y="9492450"/>
                </a:lnTo>
                <a:lnTo>
                  <a:pt x="6017438" y="9454350"/>
                </a:lnTo>
                <a:lnTo>
                  <a:pt x="6038672" y="9403550"/>
                </a:lnTo>
                <a:lnTo>
                  <a:pt x="6059703" y="9365450"/>
                </a:lnTo>
                <a:lnTo>
                  <a:pt x="6080518" y="9314650"/>
                </a:lnTo>
                <a:lnTo>
                  <a:pt x="6101118" y="9276550"/>
                </a:lnTo>
                <a:lnTo>
                  <a:pt x="6121514" y="9225750"/>
                </a:lnTo>
                <a:lnTo>
                  <a:pt x="6141682" y="9187650"/>
                </a:lnTo>
                <a:lnTo>
                  <a:pt x="6161633" y="9136850"/>
                </a:lnTo>
                <a:lnTo>
                  <a:pt x="6181369" y="9098750"/>
                </a:lnTo>
                <a:lnTo>
                  <a:pt x="6200876" y="9047950"/>
                </a:lnTo>
                <a:lnTo>
                  <a:pt x="6220168" y="9009850"/>
                </a:lnTo>
                <a:lnTo>
                  <a:pt x="6239243" y="8959050"/>
                </a:lnTo>
                <a:lnTo>
                  <a:pt x="6258090" y="8908250"/>
                </a:lnTo>
                <a:lnTo>
                  <a:pt x="6276695" y="8870150"/>
                </a:lnTo>
                <a:lnTo>
                  <a:pt x="6295085" y="8819350"/>
                </a:lnTo>
                <a:lnTo>
                  <a:pt x="6313246" y="8768550"/>
                </a:lnTo>
                <a:lnTo>
                  <a:pt x="6331178" y="8730450"/>
                </a:lnTo>
                <a:lnTo>
                  <a:pt x="6348882" y="8679650"/>
                </a:lnTo>
                <a:lnTo>
                  <a:pt x="6366345" y="8628850"/>
                </a:lnTo>
                <a:lnTo>
                  <a:pt x="6383579" y="8578050"/>
                </a:lnTo>
                <a:lnTo>
                  <a:pt x="6400571" y="8539950"/>
                </a:lnTo>
                <a:lnTo>
                  <a:pt x="6417335" y="8489150"/>
                </a:lnTo>
                <a:lnTo>
                  <a:pt x="6433845" y="8438350"/>
                </a:lnTo>
                <a:lnTo>
                  <a:pt x="6450127" y="8387550"/>
                </a:lnTo>
                <a:lnTo>
                  <a:pt x="6466167" y="8336750"/>
                </a:lnTo>
                <a:lnTo>
                  <a:pt x="6481966" y="8285950"/>
                </a:lnTo>
                <a:lnTo>
                  <a:pt x="6497523" y="8235150"/>
                </a:lnTo>
                <a:lnTo>
                  <a:pt x="6512827" y="8184350"/>
                </a:lnTo>
                <a:lnTo>
                  <a:pt x="6527889" y="8133550"/>
                </a:lnTo>
                <a:lnTo>
                  <a:pt x="6542697" y="8082750"/>
                </a:lnTo>
                <a:lnTo>
                  <a:pt x="6557264" y="8031950"/>
                </a:lnTo>
                <a:lnTo>
                  <a:pt x="6571577" y="7981150"/>
                </a:lnTo>
                <a:lnTo>
                  <a:pt x="6585636" y="7930350"/>
                </a:lnTo>
                <a:lnTo>
                  <a:pt x="6599441" y="7879550"/>
                </a:lnTo>
                <a:lnTo>
                  <a:pt x="6613004" y="7828750"/>
                </a:lnTo>
                <a:lnTo>
                  <a:pt x="6626301" y="7777950"/>
                </a:lnTo>
                <a:lnTo>
                  <a:pt x="6639331" y="7727150"/>
                </a:lnTo>
                <a:lnTo>
                  <a:pt x="6652120" y="7676350"/>
                </a:lnTo>
                <a:lnTo>
                  <a:pt x="6664642" y="7625550"/>
                </a:lnTo>
                <a:lnTo>
                  <a:pt x="6676898" y="7562050"/>
                </a:lnTo>
                <a:lnTo>
                  <a:pt x="6688887" y="7511250"/>
                </a:lnTo>
                <a:lnTo>
                  <a:pt x="6700621" y="7460450"/>
                </a:lnTo>
                <a:lnTo>
                  <a:pt x="6712090" y="7409650"/>
                </a:lnTo>
                <a:lnTo>
                  <a:pt x="6723291" y="7346150"/>
                </a:lnTo>
                <a:lnTo>
                  <a:pt x="6734226" y="7295350"/>
                </a:lnTo>
                <a:lnTo>
                  <a:pt x="6744881" y="7244550"/>
                </a:lnTo>
                <a:lnTo>
                  <a:pt x="6755270" y="7193750"/>
                </a:lnTo>
                <a:lnTo>
                  <a:pt x="6765391" y="7130250"/>
                </a:lnTo>
                <a:lnTo>
                  <a:pt x="6775234" y="7079450"/>
                </a:lnTo>
                <a:lnTo>
                  <a:pt x="6784797" y="7028650"/>
                </a:lnTo>
                <a:lnTo>
                  <a:pt x="6794093" y="6965150"/>
                </a:lnTo>
                <a:lnTo>
                  <a:pt x="6803110" y="6914350"/>
                </a:lnTo>
                <a:lnTo>
                  <a:pt x="6811848" y="6863550"/>
                </a:lnTo>
                <a:lnTo>
                  <a:pt x="6820294" y="6800050"/>
                </a:lnTo>
                <a:lnTo>
                  <a:pt x="6828472" y="6749250"/>
                </a:lnTo>
                <a:lnTo>
                  <a:pt x="6836359" y="6685750"/>
                </a:lnTo>
                <a:lnTo>
                  <a:pt x="6843966" y="6634950"/>
                </a:lnTo>
                <a:lnTo>
                  <a:pt x="6851282" y="6584150"/>
                </a:lnTo>
                <a:lnTo>
                  <a:pt x="6858317" y="6520650"/>
                </a:lnTo>
                <a:lnTo>
                  <a:pt x="6865061" y="6469850"/>
                </a:lnTo>
                <a:lnTo>
                  <a:pt x="6871513" y="6406350"/>
                </a:lnTo>
                <a:lnTo>
                  <a:pt x="6877672" y="6355550"/>
                </a:lnTo>
                <a:lnTo>
                  <a:pt x="6883540" y="6292050"/>
                </a:lnTo>
                <a:lnTo>
                  <a:pt x="6889115" y="6241250"/>
                </a:lnTo>
                <a:lnTo>
                  <a:pt x="6894398" y="6177750"/>
                </a:lnTo>
                <a:lnTo>
                  <a:pt x="6899376" y="6114250"/>
                </a:lnTo>
                <a:lnTo>
                  <a:pt x="6904063" y="6063450"/>
                </a:lnTo>
                <a:lnTo>
                  <a:pt x="6908444" y="5999950"/>
                </a:lnTo>
                <a:lnTo>
                  <a:pt x="6912521" y="5949150"/>
                </a:lnTo>
                <a:lnTo>
                  <a:pt x="6916306" y="5885650"/>
                </a:lnTo>
                <a:lnTo>
                  <a:pt x="6919785" y="5822150"/>
                </a:lnTo>
                <a:lnTo>
                  <a:pt x="6922948" y="5771350"/>
                </a:lnTo>
                <a:lnTo>
                  <a:pt x="6925818" y="5707850"/>
                </a:lnTo>
                <a:lnTo>
                  <a:pt x="6928371" y="5644350"/>
                </a:lnTo>
                <a:lnTo>
                  <a:pt x="6930618" y="5593550"/>
                </a:lnTo>
                <a:lnTo>
                  <a:pt x="6932562" y="5530050"/>
                </a:lnTo>
                <a:lnTo>
                  <a:pt x="6935495" y="5415750"/>
                </a:lnTo>
                <a:lnTo>
                  <a:pt x="6936499" y="5352250"/>
                </a:lnTo>
                <a:lnTo>
                  <a:pt x="6937184" y="5288750"/>
                </a:lnTo>
                <a:lnTo>
                  <a:pt x="6937540" y="5237950"/>
                </a:lnTo>
                <a:lnTo>
                  <a:pt x="6937591" y="5174450"/>
                </a:lnTo>
                <a:close/>
              </a:path>
            </a:pathLst>
          </a:custGeom>
          <a:solidFill>
            <a:srgbClr val="FEF8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020" y="9357637"/>
            <a:ext cx="3994636" cy="12150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/>
          <p:nvPr/>
        </p:nvSpPr>
        <p:spPr>
          <a:xfrm>
            <a:off x="0" y="6"/>
            <a:ext cx="6938009" cy="11308715"/>
          </a:xfrm>
          <a:custGeom>
            <a:avLst/>
            <a:gdLst/>
            <a:ahLst/>
            <a:cxnLst/>
            <a:rect l="l" t="t" r="r" b="b"/>
            <a:pathLst>
              <a:path w="6938009" h="11308715" extrusionOk="0">
                <a:moveTo>
                  <a:pt x="6937591" y="5174450"/>
                </a:moveTo>
                <a:lnTo>
                  <a:pt x="6937324" y="5110950"/>
                </a:lnTo>
                <a:lnTo>
                  <a:pt x="6936727" y="5060150"/>
                </a:lnTo>
                <a:lnTo>
                  <a:pt x="6935825" y="4996650"/>
                </a:lnTo>
                <a:lnTo>
                  <a:pt x="6934619" y="4933150"/>
                </a:lnTo>
                <a:lnTo>
                  <a:pt x="6933095" y="4882350"/>
                </a:lnTo>
                <a:lnTo>
                  <a:pt x="6931253" y="4818850"/>
                </a:lnTo>
                <a:lnTo>
                  <a:pt x="6929107" y="4755350"/>
                </a:lnTo>
                <a:lnTo>
                  <a:pt x="6926656" y="4704550"/>
                </a:lnTo>
                <a:lnTo>
                  <a:pt x="6923900" y="4641050"/>
                </a:lnTo>
                <a:lnTo>
                  <a:pt x="6920839" y="4577550"/>
                </a:lnTo>
                <a:lnTo>
                  <a:pt x="6917474" y="4526750"/>
                </a:lnTo>
                <a:lnTo>
                  <a:pt x="6913804" y="4463250"/>
                </a:lnTo>
                <a:lnTo>
                  <a:pt x="6909829" y="4412450"/>
                </a:lnTo>
                <a:lnTo>
                  <a:pt x="6905561" y="4348950"/>
                </a:lnTo>
                <a:lnTo>
                  <a:pt x="6900989" y="4298150"/>
                </a:lnTo>
                <a:lnTo>
                  <a:pt x="6896125" y="4234650"/>
                </a:lnTo>
                <a:lnTo>
                  <a:pt x="6890969" y="4183850"/>
                </a:lnTo>
                <a:lnTo>
                  <a:pt x="6885508" y="4120350"/>
                </a:lnTo>
                <a:lnTo>
                  <a:pt x="6879768" y="4069550"/>
                </a:lnTo>
                <a:lnTo>
                  <a:pt x="6873722" y="4006050"/>
                </a:lnTo>
                <a:lnTo>
                  <a:pt x="6867398" y="3955250"/>
                </a:lnTo>
                <a:lnTo>
                  <a:pt x="6860768" y="3891750"/>
                </a:lnTo>
                <a:lnTo>
                  <a:pt x="6853872" y="3840950"/>
                </a:lnTo>
                <a:lnTo>
                  <a:pt x="6846671" y="3777450"/>
                </a:lnTo>
                <a:lnTo>
                  <a:pt x="6839191" y="3726650"/>
                </a:lnTo>
                <a:lnTo>
                  <a:pt x="6831431" y="3663150"/>
                </a:lnTo>
                <a:lnTo>
                  <a:pt x="6823380" y="3612350"/>
                </a:lnTo>
                <a:lnTo>
                  <a:pt x="6815061" y="3561550"/>
                </a:lnTo>
                <a:lnTo>
                  <a:pt x="6806451" y="3498050"/>
                </a:lnTo>
                <a:lnTo>
                  <a:pt x="6797573" y="3447250"/>
                </a:lnTo>
                <a:lnTo>
                  <a:pt x="6788404" y="3396450"/>
                </a:lnTo>
                <a:lnTo>
                  <a:pt x="6778968" y="3332950"/>
                </a:lnTo>
                <a:lnTo>
                  <a:pt x="6769252" y="3282150"/>
                </a:lnTo>
                <a:lnTo>
                  <a:pt x="6759270" y="3231350"/>
                </a:lnTo>
                <a:lnTo>
                  <a:pt x="6749008" y="3180550"/>
                </a:lnTo>
                <a:lnTo>
                  <a:pt x="6738480" y="3117050"/>
                </a:lnTo>
                <a:lnTo>
                  <a:pt x="6727685" y="3066250"/>
                </a:lnTo>
                <a:lnTo>
                  <a:pt x="6716623" y="3015450"/>
                </a:lnTo>
                <a:lnTo>
                  <a:pt x="6705282" y="2964650"/>
                </a:lnTo>
                <a:lnTo>
                  <a:pt x="6693687" y="2913850"/>
                </a:lnTo>
                <a:lnTo>
                  <a:pt x="6681825" y="2850350"/>
                </a:lnTo>
                <a:lnTo>
                  <a:pt x="6669697" y="2799550"/>
                </a:lnTo>
                <a:lnTo>
                  <a:pt x="6657314" y="2748750"/>
                </a:lnTo>
                <a:lnTo>
                  <a:pt x="6644665" y="2697950"/>
                </a:lnTo>
                <a:lnTo>
                  <a:pt x="6631762" y="2647150"/>
                </a:lnTo>
                <a:lnTo>
                  <a:pt x="6618605" y="2596350"/>
                </a:lnTo>
                <a:lnTo>
                  <a:pt x="6605181" y="2545550"/>
                </a:lnTo>
                <a:lnTo>
                  <a:pt x="6591516" y="2494750"/>
                </a:lnTo>
                <a:lnTo>
                  <a:pt x="6577584" y="2443950"/>
                </a:lnTo>
                <a:lnTo>
                  <a:pt x="6563411" y="2393150"/>
                </a:lnTo>
                <a:lnTo>
                  <a:pt x="6548983" y="2342350"/>
                </a:lnTo>
                <a:lnTo>
                  <a:pt x="6534302" y="2291550"/>
                </a:lnTo>
                <a:lnTo>
                  <a:pt x="6519380" y="2240750"/>
                </a:lnTo>
                <a:lnTo>
                  <a:pt x="6504203" y="2189950"/>
                </a:lnTo>
                <a:lnTo>
                  <a:pt x="6488785" y="2139150"/>
                </a:lnTo>
                <a:lnTo>
                  <a:pt x="6473126" y="2088349"/>
                </a:lnTo>
                <a:lnTo>
                  <a:pt x="6457213" y="2037549"/>
                </a:lnTo>
                <a:lnTo>
                  <a:pt x="6441072" y="1999449"/>
                </a:lnTo>
                <a:lnTo>
                  <a:pt x="6424676" y="1948649"/>
                </a:lnTo>
                <a:lnTo>
                  <a:pt x="6408052" y="1897849"/>
                </a:lnTo>
                <a:lnTo>
                  <a:pt x="6391186" y="1847049"/>
                </a:lnTo>
                <a:lnTo>
                  <a:pt x="6374092" y="1796249"/>
                </a:lnTo>
                <a:lnTo>
                  <a:pt x="6356756" y="1758149"/>
                </a:lnTo>
                <a:lnTo>
                  <a:pt x="6339179" y="1707349"/>
                </a:lnTo>
                <a:lnTo>
                  <a:pt x="6321387" y="1656549"/>
                </a:lnTo>
                <a:lnTo>
                  <a:pt x="6303353" y="1618449"/>
                </a:lnTo>
                <a:lnTo>
                  <a:pt x="6285090" y="1567649"/>
                </a:lnTo>
                <a:lnTo>
                  <a:pt x="6266599" y="1516849"/>
                </a:lnTo>
                <a:lnTo>
                  <a:pt x="6247879" y="1478749"/>
                </a:lnTo>
                <a:lnTo>
                  <a:pt x="6228943" y="1427949"/>
                </a:lnTo>
                <a:lnTo>
                  <a:pt x="6209766" y="1389849"/>
                </a:lnTo>
                <a:lnTo>
                  <a:pt x="6190373" y="1339049"/>
                </a:lnTo>
                <a:lnTo>
                  <a:pt x="6170765" y="1300949"/>
                </a:lnTo>
                <a:lnTo>
                  <a:pt x="6150940" y="1250149"/>
                </a:lnTo>
                <a:lnTo>
                  <a:pt x="6130887" y="1212049"/>
                </a:lnTo>
                <a:lnTo>
                  <a:pt x="6110617" y="1161249"/>
                </a:lnTo>
                <a:lnTo>
                  <a:pt x="6090132" y="1123149"/>
                </a:lnTo>
                <a:lnTo>
                  <a:pt x="6069431" y="1072349"/>
                </a:lnTo>
                <a:lnTo>
                  <a:pt x="6048514" y="1034249"/>
                </a:lnTo>
                <a:lnTo>
                  <a:pt x="6027382" y="996149"/>
                </a:lnTo>
                <a:lnTo>
                  <a:pt x="6006046" y="945349"/>
                </a:lnTo>
                <a:lnTo>
                  <a:pt x="5984494" y="907249"/>
                </a:lnTo>
                <a:lnTo>
                  <a:pt x="5962739" y="869149"/>
                </a:lnTo>
                <a:lnTo>
                  <a:pt x="5940780" y="831049"/>
                </a:lnTo>
                <a:lnTo>
                  <a:pt x="5918606" y="780249"/>
                </a:lnTo>
                <a:lnTo>
                  <a:pt x="5896229" y="742149"/>
                </a:lnTo>
                <a:lnTo>
                  <a:pt x="5873661" y="704049"/>
                </a:lnTo>
                <a:lnTo>
                  <a:pt x="5850877" y="665949"/>
                </a:lnTo>
                <a:lnTo>
                  <a:pt x="5827903" y="627849"/>
                </a:lnTo>
                <a:lnTo>
                  <a:pt x="5804713" y="589749"/>
                </a:lnTo>
                <a:lnTo>
                  <a:pt x="5781345" y="538949"/>
                </a:lnTo>
                <a:lnTo>
                  <a:pt x="5757761" y="500849"/>
                </a:lnTo>
                <a:lnTo>
                  <a:pt x="5733999" y="462749"/>
                </a:lnTo>
                <a:lnTo>
                  <a:pt x="5710034" y="424649"/>
                </a:lnTo>
                <a:lnTo>
                  <a:pt x="5685879" y="386549"/>
                </a:lnTo>
                <a:lnTo>
                  <a:pt x="5661533" y="361149"/>
                </a:lnTo>
                <a:lnTo>
                  <a:pt x="5636996" y="323049"/>
                </a:lnTo>
                <a:lnTo>
                  <a:pt x="5612269" y="284949"/>
                </a:lnTo>
                <a:lnTo>
                  <a:pt x="5587352" y="246849"/>
                </a:lnTo>
                <a:lnTo>
                  <a:pt x="5562257" y="208749"/>
                </a:lnTo>
                <a:lnTo>
                  <a:pt x="5536971" y="170649"/>
                </a:lnTo>
                <a:lnTo>
                  <a:pt x="5511508" y="132549"/>
                </a:lnTo>
                <a:lnTo>
                  <a:pt x="5485854" y="107149"/>
                </a:lnTo>
                <a:lnTo>
                  <a:pt x="5460022" y="69049"/>
                </a:lnTo>
                <a:lnTo>
                  <a:pt x="5434012" y="30949"/>
                </a:lnTo>
                <a:lnTo>
                  <a:pt x="5412194" y="5549"/>
                </a:lnTo>
                <a:lnTo>
                  <a:pt x="3280003" y="5549"/>
                </a:lnTo>
                <a:lnTo>
                  <a:pt x="3280003" y="0"/>
                </a:lnTo>
                <a:lnTo>
                  <a:pt x="0" y="0"/>
                </a:lnTo>
                <a:lnTo>
                  <a:pt x="0" y="1072349"/>
                </a:lnTo>
                <a:lnTo>
                  <a:pt x="0" y="9530550"/>
                </a:lnTo>
                <a:lnTo>
                  <a:pt x="0" y="11308550"/>
                </a:lnTo>
                <a:lnTo>
                  <a:pt x="1414424" y="11308550"/>
                </a:lnTo>
                <a:lnTo>
                  <a:pt x="3280003" y="11308550"/>
                </a:lnTo>
                <a:lnTo>
                  <a:pt x="4532858" y="11308550"/>
                </a:lnTo>
                <a:lnTo>
                  <a:pt x="4563757" y="11283150"/>
                </a:lnTo>
                <a:lnTo>
                  <a:pt x="4594517" y="11270450"/>
                </a:lnTo>
                <a:lnTo>
                  <a:pt x="4746256" y="11143450"/>
                </a:lnTo>
                <a:lnTo>
                  <a:pt x="4865065" y="11041850"/>
                </a:lnTo>
                <a:lnTo>
                  <a:pt x="4894402" y="11016450"/>
                </a:lnTo>
                <a:lnTo>
                  <a:pt x="4923599" y="10978350"/>
                </a:lnTo>
                <a:lnTo>
                  <a:pt x="5010239" y="10902150"/>
                </a:lnTo>
                <a:lnTo>
                  <a:pt x="5038814" y="10864050"/>
                </a:lnTo>
                <a:lnTo>
                  <a:pt x="5095481" y="10813250"/>
                </a:lnTo>
                <a:lnTo>
                  <a:pt x="5123586" y="10775150"/>
                </a:lnTo>
                <a:lnTo>
                  <a:pt x="5179301" y="10724350"/>
                </a:lnTo>
                <a:lnTo>
                  <a:pt x="5206911" y="10686250"/>
                </a:lnTo>
                <a:lnTo>
                  <a:pt x="5234356" y="10660850"/>
                </a:lnTo>
                <a:lnTo>
                  <a:pt x="5288750" y="10584650"/>
                </a:lnTo>
                <a:lnTo>
                  <a:pt x="5315699" y="10559250"/>
                </a:lnTo>
                <a:lnTo>
                  <a:pt x="5342471" y="10521150"/>
                </a:lnTo>
                <a:lnTo>
                  <a:pt x="5369064" y="10495750"/>
                </a:lnTo>
                <a:lnTo>
                  <a:pt x="5421757" y="10419550"/>
                </a:lnTo>
                <a:lnTo>
                  <a:pt x="5447830" y="10381450"/>
                </a:lnTo>
                <a:lnTo>
                  <a:pt x="5473738" y="10356050"/>
                </a:lnTo>
                <a:lnTo>
                  <a:pt x="5499455" y="10317950"/>
                </a:lnTo>
                <a:lnTo>
                  <a:pt x="5524995" y="10279850"/>
                </a:lnTo>
                <a:lnTo>
                  <a:pt x="5550357" y="10241750"/>
                </a:lnTo>
                <a:lnTo>
                  <a:pt x="5575541" y="10203650"/>
                </a:lnTo>
                <a:lnTo>
                  <a:pt x="5600535" y="10165550"/>
                </a:lnTo>
                <a:lnTo>
                  <a:pt x="5625338" y="10140150"/>
                </a:lnTo>
                <a:lnTo>
                  <a:pt x="5649963" y="10102050"/>
                </a:lnTo>
                <a:lnTo>
                  <a:pt x="5674398" y="10063950"/>
                </a:lnTo>
                <a:lnTo>
                  <a:pt x="5698642" y="10025850"/>
                </a:lnTo>
                <a:lnTo>
                  <a:pt x="5722696" y="9987750"/>
                </a:lnTo>
                <a:lnTo>
                  <a:pt x="5746559" y="9936950"/>
                </a:lnTo>
                <a:lnTo>
                  <a:pt x="5770232" y="9898850"/>
                </a:lnTo>
                <a:lnTo>
                  <a:pt x="5793702" y="9860750"/>
                </a:lnTo>
                <a:lnTo>
                  <a:pt x="5816981" y="9822650"/>
                </a:lnTo>
                <a:lnTo>
                  <a:pt x="5840069" y="9784550"/>
                </a:lnTo>
                <a:lnTo>
                  <a:pt x="5862942" y="9746450"/>
                </a:lnTo>
                <a:lnTo>
                  <a:pt x="5885624" y="9695650"/>
                </a:lnTo>
                <a:lnTo>
                  <a:pt x="5908103" y="9657550"/>
                </a:lnTo>
                <a:lnTo>
                  <a:pt x="5930379" y="9619450"/>
                </a:lnTo>
                <a:lnTo>
                  <a:pt x="5952452" y="9581350"/>
                </a:lnTo>
                <a:lnTo>
                  <a:pt x="5974321" y="9530550"/>
                </a:lnTo>
                <a:lnTo>
                  <a:pt x="5995987" y="9492450"/>
                </a:lnTo>
                <a:lnTo>
                  <a:pt x="6017438" y="9454350"/>
                </a:lnTo>
                <a:lnTo>
                  <a:pt x="6038672" y="9403550"/>
                </a:lnTo>
                <a:lnTo>
                  <a:pt x="6059703" y="9365450"/>
                </a:lnTo>
                <a:lnTo>
                  <a:pt x="6080518" y="9314650"/>
                </a:lnTo>
                <a:lnTo>
                  <a:pt x="6101118" y="9276550"/>
                </a:lnTo>
                <a:lnTo>
                  <a:pt x="6121514" y="9225750"/>
                </a:lnTo>
                <a:lnTo>
                  <a:pt x="6141682" y="9187650"/>
                </a:lnTo>
                <a:lnTo>
                  <a:pt x="6161633" y="9136850"/>
                </a:lnTo>
                <a:lnTo>
                  <a:pt x="6181369" y="9098750"/>
                </a:lnTo>
                <a:lnTo>
                  <a:pt x="6200876" y="9047950"/>
                </a:lnTo>
                <a:lnTo>
                  <a:pt x="6220168" y="9009850"/>
                </a:lnTo>
                <a:lnTo>
                  <a:pt x="6239243" y="8959050"/>
                </a:lnTo>
                <a:lnTo>
                  <a:pt x="6258090" y="8908250"/>
                </a:lnTo>
                <a:lnTo>
                  <a:pt x="6276695" y="8870150"/>
                </a:lnTo>
                <a:lnTo>
                  <a:pt x="6295085" y="8819350"/>
                </a:lnTo>
                <a:lnTo>
                  <a:pt x="6313246" y="8768550"/>
                </a:lnTo>
                <a:lnTo>
                  <a:pt x="6331178" y="8730450"/>
                </a:lnTo>
                <a:lnTo>
                  <a:pt x="6348882" y="8679650"/>
                </a:lnTo>
                <a:lnTo>
                  <a:pt x="6366345" y="8628850"/>
                </a:lnTo>
                <a:lnTo>
                  <a:pt x="6383579" y="8578050"/>
                </a:lnTo>
                <a:lnTo>
                  <a:pt x="6400571" y="8539950"/>
                </a:lnTo>
                <a:lnTo>
                  <a:pt x="6417335" y="8489150"/>
                </a:lnTo>
                <a:lnTo>
                  <a:pt x="6433845" y="8438350"/>
                </a:lnTo>
                <a:lnTo>
                  <a:pt x="6450127" y="8387550"/>
                </a:lnTo>
                <a:lnTo>
                  <a:pt x="6466167" y="8336750"/>
                </a:lnTo>
                <a:lnTo>
                  <a:pt x="6481966" y="8285950"/>
                </a:lnTo>
                <a:lnTo>
                  <a:pt x="6497523" y="8235150"/>
                </a:lnTo>
                <a:lnTo>
                  <a:pt x="6512827" y="8184350"/>
                </a:lnTo>
                <a:lnTo>
                  <a:pt x="6527889" y="8133550"/>
                </a:lnTo>
                <a:lnTo>
                  <a:pt x="6542697" y="8082750"/>
                </a:lnTo>
                <a:lnTo>
                  <a:pt x="6557264" y="8031950"/>
                </a:lnTo>
                <a:lnTo>
                  <a:pt x="6571577" y="7981150"/>
                </a:lnTo>
                <a:lnTo>
                  <a:pt x="6585636" y="7930350"/>
                </a:lnTo>
                <a:lnTo>
                  <a:pt x="6599441" y="7879550"/>
                </a:lnTo>
                <a:lnTo>
                  <a:pt x="6613004" y="7828750"/>
                </a:lnTo>
                <a:lnTo>
                  <a:pt x="6626301" y="7777950"/>
                </a:lnTo>
                <a:lnTo>
                  <a:pt x="6639331" y="7727150"/>
                </a:lnTo>
                <a:lnTo>
                  <a:pt x="6652120" y="7676350"/>
                </a:lnTo>
                <a:lnTo>
                  <a:pt x="6664642" y="7625550"/>
                </a:lnTo>
                <a:lnTo>
                  <a:pt x="6676898" y="7562050"/>
                </a:lnTo>
                <a:lnTo>
                  <a:pt x="6688887" y="7511250"/>
                </a:lnTo>
                <a:lnTo>
                  <a:pt x="6700621" y="7460450"/>
                </a:lnTo>
                <a:lnTo>
                  <a:pt x="6712090" y="7409650"/>
                </a:lnTo>
                <a:lnTo>
                  <a:pt x="6723291" y="7346150"/>
                </a:lnTo>
                <a:lnTo>
                  <a:pt x="6734226" y="7295350"/>
                </a:lnTo>
                <a:lnTo>
                  <a:pt x="6744881" y="7244550"/>
                </a:lnTo>
                <a:lnTo>
                  <a:pt x="6755270" y="7193750"/>
                </a:lnTo>
                <a:lnTo>
                  <a:pt x="6765391" y="7130250"/>
                </a:lnTo>
                <a:lnTo>
                  <a:pt x="6775234" y="7079450"/>
                </a:lnTo>
                <a:lnTo>
                  <a:pt x="6784797" y="7028650"/>
                </a:lnTo>
                <a:lnTo>
                  <a:pt x="6794093" y="6965150"/>
                </a:lnTo>
                <a:lnTo>
                  <a:pt x="6803110" y="6914350"/>
                </a:lnTo>
                <a:lnTo>
                  <a:pt x="6811848" y="6863550"/>
                </a:lnTo>
                <a:lnTo>
                  <a:pt x="6820294" y="6800050"/>
                </a:lnTo>
                <a:lnTo>
                  <a:pt x="6828472" y="6749250"/>
                </a:lnTo>
                <a:lnTo>
                  <a:pt x="6836359" y="6685750"/>
                </a:lnTo>
                <a:lnTo>
                  <a:pt x="6843966" y="6634950"/>
                </a:lnTo>
                <a:lnTo>
                  <a:pt x="6851282" y="6584150"/>
                </a:lnTo>
                <a:lnTo>
                  <a:pt x="6858317" y="6520650"/>
                </a:lnTo>
                <a:lnTo>
                  <a:pt x="6865061" y="6469850"/>
                </a:lnTo>
                <a:lnTo>
                  <a:pt x="6871513" y="6406350"/>
                </a:lnTo>
                <a:lnTo>
                  <a:pt x="6877672" y="6355550"/>
                </a:lnTo>
                <a:lnTo>
                  <a:pt x="6883540" y="6292050"/>
                </a:lnTo>
                <a:lnTo>
                  <a:pt x="6889115" y="6241250"/>
                </a:lnTo>
                <a:lnTo>
                  <a:pt x="6894398" y="6177750"/>
                </a:lnTo>
                <a:lnTo>
                  <a:pt x="6899376" y="6114250"/>
                </a:lnTo>
                <a:lnTo>
                  <a:pt x="6904063" y="6063450"/>
                </a:lnTo>
                <a:lnTo>
                  <a:pt x="6908444" y="5999950"/>
                </a:lnTo>
                <a:lnTo>
                  <a:pt x="6912521" y="5949150"/>
                </a:lnTo>
                <a:lnTo>
                  <a:pt x="6916306" y="5885650"/>
                </a:lnTo>
                <a:lnTo>
                  <a:pt x="6919785" y="5822150"/>
                </a:lnTo>
                <a:lnTo>
                  <a:pt x="6922948" y="5771350"/>
                </a:lnTo>
                <a:lnTo>
                  <a:pt x="6925818" y="5707850"/>
                </a:lnTo>
                <a:lnTo>
                  <a:pt x="6928371" y="5644350"/>
                </a:lnTo>
                <a:lnTo>
                  <a:pt x="6930618" y="5593550"/>
                </a:lnTo>
                <a:lnTo>
                  <a:pt x="6932562" y="5530050"/>
                </a:lnTo>
                <a:lnTo>
                  <a:pt x="6935495" y="5415750"/>
                </a:lnTo>
                <a:lnTo>
                  <a:pt x="6936499" y="5352250"/>
                </a:lnTo>
                <a:lnTo>
                  <a:pt x="6937184" y="5288750"/>
                </a:lnTo>
                <a:lnTo>
                  <a:pt x="6937540" y="5237950"/>
                </a:lnTo>
                <a:lnTo>
                  <a:pt x="6937591" y="5174450"/>
                </a:lnTo>
                <a:close/>
              </a:path>
            </a:pathLst>
          </a:custGeom>
          <a:solidFill>
            <a:srgbClr val="FEF8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020" y="9357637"/>
            <a:ext cx="3994636" cy="12150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/>
          <p:nvPr/>
        </p:nvSpPr>
        <p:spPr>
          <a:xfrm>
            <a:off x="0" y="6"/>
            <a:ext cx="6938009" cy="11308715"/>
          </a:xfrm>
          <a:custGeom>
            <a:avLst/>
            <a:gdLst/>
            <a:ahLst/>
            <a:cxnLst/>
            <a:rect l="l" t="t" r="r" b="b"/>
            <a:pathLst>
              <a:path w="6938009" h="11308715" extrusionOk="0">
                <a:moveTo>
                  <a:pt x="6937591" y="5174450"/>
                </a:moveTo>
                <a:lnTo>
                  <a:pt x="6937324" y="5110950"/>
                </a:lnTo>
                <a:lnTo>
                  <a:pt x="6936727" y="5060150"/>
                </a:lnTo>
                <a:lnTo>
                  <a:pt x="6935825" y="4996650"/>
                </a:lnTo>
                <a:lnTo>
                  <a:pt x="6934619" y="4933150"/>
                </a:lnTo>
                <a:lnTo>
                  <a:pt x="6933095" y="4882350"/>
                </a:lnTo>
                <a:lnTo>
                  <a:pt x="6931253" y="4818850"/>
                </a:lnTo>
                <a:lnTo>
                  <a:pt x="6929107" y="4755350"/>
                </a:lnTo>
                <a:lnTo>
                  <a:pt x="6926656" y="4704550"/>
                </a:lnTo>
                <a:lnTo>
                  <a:pt x="6923900" y="4641050"/>
                </a:lnTo>
                <a:lnTo>
                  <a:pt x="6920839" y="4577550"/>
                </a:lnTo>
                <a:lnTo>
                  <a:pt x="6917474" y="4526750"/>
                </a:lnTo>
                <a:lnTo>
                  <a:pt x="6913804" y="4463250"/>
                </a:lnTo>
                <a:lnTo>
                  <a:pt x="6909829" y="4412450"/>
                </a:lnTo>
                <a:lnTo>
                  <a:pt x="6905561" y="4348950"/>
                </a:lnTo>
                <a:lnTo>
                  <a:pt x="6900989" y="4298150"/>
                </a:lnTo>
                <a:lnTo>
                  <a:pt x="6896125" y="4234650"/>
                </a:lnTo>
                <a:lnTo>
                  <a:pt x="6890969" y="4183850"/>
                </a:lnTo>
                <a:lnTo>
                  <a:pt x="6885508" y="4120350"/>
                </a:lnTo>
                <a:lnTo>
                  <a:pt x="6879768" y="4069550"/>
                </a:lnTo>
                <a:lnTo>
                  <a:pt x="6873722" y="4006050"/>
                </a:lnTo>
                <a:lnTo>
                  <a:pt x="6867398" y="3955250"/>
                </a:lnTo>
                <a:lnTo>
                  <a:pt x="6860768" y="3891750"/>
                </a:lnTo>
                <a:lnTo>
                  <a:pt x="6853872" y="3840950"/>
                </a:lnTo>
                <a:lnTo>
                  <a:pt x="6846671" y="3777450"/>
                </a:lnTo>
                <a:lnTo>
                  <a:pt x="6839191" y="3726650"/>
                </a:lnTo>
                <a:lnTo>
                  <a:pt x="6831431" y="3663150"/>
                </a:lnTo>
                <a:lnTo>
                  <a:pt x="6823380" y="3612350"/>
                </a:lnTo>
                <a:lnTo>
                  <a:pt x="6815061" y="3561550"/>
                </a:lnTo>
                <a:lnTo>
                  <a:pt x="6806451" y="3498050"/>
                </a:lnTo>
                <a:lnTo>
                  <a:pt x="6797573" y="3447250"/>
                </a:lnTo>
                <a:lnTo>
                  <a:pt x="6788404" y="3396450"/>
                </a:lnTo>
                <a:lnTo>
                  <a:pt x="6778968" y="3332950"/>
                </a:lnTo>
                <a:lnTo>
                  <a:pt x="6769252" y="3282150"/>
                </a:lnTo>
                <a:lnTo>
                  <a:pt x="6759270" y="3231350"/>
                </a:lnTo>
                <a:lnTo>
                  <a:pt x="6749008" y="3180550"/>
                </a:lnTo>
                <a:lnTo>
                  <a:pt x="6738480" y="3117050"/>
                </a:lnTo>
                <a:lnTo>
                  <a:pt x="6727685" y="3066250"/>
                </a:lnTo>
                <a:lnTo>
                  <a:pt x="6716623" y="3015450"/>
                </a:lnTo>
                <a:lnTo>
                  <a:pt x="6705282" y="2964650"/>
                </a:lnTo>
                <a:lnTo>
                  <a:pt x="6693687" y="2913850"/>
                </a:lnTo>
                <a:lnTo>
                  <a:pt x="6681825" y="2850350"/>
                </a:lnTo>
                <a:lnTo>
                  <a:pt x="6669697" y="2799550"/>
                </a:lnTo>
                <a:lnTo>
                  <a:pt x="6657314" y="2748750"/>
                </a:lnTo>
                <a:lnTo>
                  <a:pt x="6644665" y="2697950"/>
                </a:lnTo>
                <a:lnTo>
                  <a:pt x="6631762" y="2647150"/>
                </a:lnTo>
                <a:lnTo>
                  <a:pt x="6618605" y="2596350"/>
                </a:lnTo>
                <a:lnTo>
                  <a:pt x="6605181" y="2545550"/>
                </a:lnTo>
                <a:lnTo>
                  <a:pt x="6591516" y="2494750"/>
                </a:lnTo>
                <a:lnTo>
                  <a:pt x="6577584" y="2443950"/>
                </a:lnTo>
                <a:lnTo>
                  <a:pt x="6563411" y="2393150"/>
                </a:lnTo>
                <a:lnTo>
                  <a:pt x="6548983" y="2342350"/>
                </a:lnTo>
                <a:lnTo>
                  <a:pt x="6534302" y="2291550"/>
                </a:lnTo>
                <a:lnTo>
                  <a:pt x="6519380" y="2240750"/>
                </a:lnTo>
                <a:lnTo>
                  <a:pt x="6504203" y="2189950"/>
                </a:lnTo>
                <a:lnTo>
                  <a:pt x="6488785" y="2139150"/>
                </a:lnTo>
                <a:lnTo>
                  <a:pt x="6473126" y="2088349"/>
                </a:lnTo>
                <a:lnTo>
                  <a:pt x="6457213" y="2037549"/>
                </a:lnTo>
                <a:lnTo>
                  <a:pt x="6441072" y="1999449"/>
                </a:lnTo>
                <a:lnTo>
                  <a:pt x="6424676" y="1948649"/>
                </a:lnTo>
                <a:lnTo>
                  <a:pt x="6408052" y="1897849"/>
                </a:lnTo>
                <a:lnTo>
                  <a:pt x="6391186" y="1847049"/>
                </a:lnTo>
                <a:lnTo>
                  <a:pt x="6374092" y="1796249"/>
                </a:lnTo>
                <a:lnTo>
                  <a:pt x="6356756" y="1758149"/>
                </a:lnTo>
                <a:lnTo>
                  <a:pt x="6339179" y="1707349"/>
                </a:lnTo>
                <a:lnTo>
                  <a:pt x="6321387" y="1656549"/>
                </a:lnTo>
                <a:lnTo>
                  <a:pt x="6303353" y="1618449"/>
                </a:lnTo>
                <a:lnTo>
                  <a:pt x="6285090" y="1567649"/>
                </a:lnTo>
                <a:lnTo>
                  <a:pt x="6266599" y="1516849"/>
                </a:lnTo>
                <a:lnTo>
                  <a:pt x="6247879" y="1478749"/>
                </a:lnTo>
                <a:lnTo>
                  <a:pt x="6228943" y="1427949"/>
                </a:lnTo>
                <a:lnTo>
                  <a:pt x="6209766" y="1389849"/>
                </a:lnTo>
                <a:lnTo>
                  <a:pt x="6190373" y="1339049"/>
                </a:lnTo>
                <a:lnTo>
                  <a:pt x="6170765" y="1300949"/>
                </a:lnTo>
                <a:lnTo>
                  <a:pt x="6150940" y="1250149"/>
                </a:lnTo>
                <a:lnTo>
                  <a:pt x="6130887" y="1212049"/>
                </a:lnTo>
                <a:lnTo>
                  <a:pt x="6110617" y="1161249"/>
                </a:lnTo>
                <a:lnTo>
                  <a:pt x="6090132" y="1123149"/>
                </a:lnTo>
                <a:lnTo>
                  <a:pt x="6069431" y="1072349"/>
                </a:lnTo>
                <a:lnTo>
                  <a:pt x="6048514" y="1034249"/>
                </a:lnTo>
                <a:lnTo>
                  <a:pt x="6027382" y="996149"/>
                </a:lnTo>
                <a:lnTo>
                  <a:pt x="6006046" y="945349"/>
                </a:lnTo>
                <a:lnTo>
                  <a:pt x="5984494" y="907249"/>
                </a:lnTo>
                <a:lnTo>
                  <a:pt x="5962739" y="869149"/>
                </a:lnTo>
                <a:lnTo>
                  <a:pt x="5940780" y="831049"/>
                </a:lnTo>
                <a:lnTo>
                  <a:pt x="5918606" y="780249"/>
                </a:lnTo>
                <a:lnTo>
                  <a:pt x="5896229" y="742149"/>
                </a:lnTo>
                <a:lnTo>
                  <a:pt x="5873661" y="704049"/>
                </a:lnTo>
                <a:lnTo>
                  <a:pt x="5850877" y="665949"/>
                </a:lnTo>
                <a:lnTo>
                  <a:pt x="5827903" y="627849"/>
                </a:lnTo>
                <a:lnTo>
                  <a:pt x="5804713" y="589749"/>
                </a:lnTo>
                <a:lnTo>
                  <a:pt x="5781345" y="538949"/>
                </a:lnTo>
                <a:lnTo>
                  <a:pt x="5757761" y="500849"/>
                </a:lnTo>
                <a:lnTo>
                  <a:pt x="5733999" y="462749"/>
                </a:lnTo>
                <a:lnTo>
                  <a:pt x="5710034" y="424649"/>
                </a:lnTo>
                <a:lnTo>
                  <a:pt x="5685879" y="386549"/>
                </a:lnTo>
                <a:lnTo>
                  <a:pt x="5661533" y="361149"/>
                </a:lnTo>
                <a:lnTo>
                  <a:pt x="5636996" y="323049"/>
                </a:lnTo>
                <a:lnTo>
                  <a:pt x="5612269" y="284949"/>
                </a:lnTo>
                <a:lnTo>
                  <a:pt x="5587352" y="246849"/>
                </a:lnTo>
                <a:lnTo>
                  <a:pt x="5562257" y="208749"/>
                </a:lnTo>
                <a:lnTo>
                  <a:pt x="5536971" y="170649"/>
                </a:lnTo>
                <a:lnTo>
                  <a:pt x="5511508" y="132549"/>
                </a:lnTo>
                <a:lnTo>
                  <a:pt x="5485854" y="107149"/>
                </a:lnTo>
                <a:lnTo>
                  <a:pt x="5460022" y="69049"/>
                </a:lnTo>
                <a:lnTo>
                  <a:pt x="5434012" y="30949"/>
                </a:lnTo>
                <a:lnTo>
                  <a:pt x="5412194" y="5549"/>
                </a:lnTo>
                <a:lnTo>
                  <a:pt x="3280003" y="5549"/>
                </a:lnTo>
                <a:lnTo>
                  <a:pt x="3280003" y="0"/>
                </a:lnTo>
                <a:lnTo>
                  <a:pt x="0" y="0"/>
                </a:lnTo>
                <a:lnTo>
                  <a:pt x="0" y="1072349"/>
                </a:lnTo>
                <a:lnTo>
                  <a:pt x="0" y="9530550"/>
                </a:lnTo>
                <a:lnTo>
                  <a:pt x="0" y="11308550"/>
                </a:lnTo>
                <a:lnTo>
                  <a:pt x="1414424" y="11308550"/>
                </a:lnTo>
                <a:lnTo>
                  <a:pt x="3280003" y="11308550"/>
                </a:lnTo>
                <a:lnTo>
                  <a:pt x="4532858" y="11308550"/>
                </a:lnTo>
                <a:lnTo>
                  <a:pt x="4563757" y="11283150"/>
                </a:lnTo>
                <a:lnTo>
                  <a:pt x="4594517" y="11270450"/>
                </a:lnTo>
                <a:lnTo>
                  <a:pt x="4746256" y="11143450"/>
                </a:lnTo>
                <a:lnTo>
                  <a:pt x="4865065" y="11041850"/>
                </a:lnTo>
                <a:lnTo>
                  <a:pt x="4894402" y="11016450"/>
                </a:lnTo>
                <a:lnTo>
                  <a:pt x="4923599" y="10978350"/>
                </a:lnTo>
                <a:lnTo>
                  <a:pt x="5010239" y="10902150"/>
                </a:lnTo>
                <a:lnTo>
                  <a:pt x="5038814" y="10864050"/>
                </a:lnTo>
                <a:lnTo>
                  <a:pt x="5095481" y="10813250"/>
                </a:lnTo>
                <a:lnTo>
                  <a:pt x="5123586" y="10775150"/>
                </a:lnTo>
                <a:lnTo>
                  <a:pt x="5179301" y="10724350"/>
                </a:lnTo>
                <a:lnTo>
                  <a:pt x="5206911" y="10686250"/>
                </a:lnTo>
                <a:lnTo>
                  <a:pt x="5234356" y="10660850"/>
                </a:lnTo>
                <a:lnTo>
                  <a:pt x="5288750" y="10584650"/>
                </a:lnTo>
                <a:lnTo>
                  <a:pt x="5315699" y="10559250"/>
                </a:lnTo>
                <a:lnTo>
                  <a:pt x="5342471" y="10521150"/>
                </a:lnTo>
                <a:lnTo>
                  <a:pt x="5369064" y="10495750"/>
                </a:lnTo>
                <a:lnTo>
                  <a:pt x="5421757" y="10419550"/>
                </a:lnTo>
                <a:lnTo>
                  <a:pt x="5447830" y="10381450"/>
                </a:lnTo>
                <a:lnTo>
                  <a:pt x="5473738" y="10356050"/>
                </a:lnTo>
                <a:lnTo>
                  <a:pt x="5499455" y="10317950"/>
                </a:lnTo>
                <a:lnTo>
                  <a:pt x="5524995" y="10279850"/>
                </a:lnTo>
                <a:lnTo>
                  <a:pt x="5550357" y="10241750"/>
                </a:lnTo>
                <a:lnTo>
                  <a:pt x="5575541" y="10203650"/>
                </a:lnTo>
                <a:lnTo>
                  <a:pt x="5600535" y="10165550"/>
                </a:lnTo>
                <a:lnTo>
                  <a:pt x="5625338" y="10140150"/>
                </a:lnTo>
                <a:lnTo>
                  <a:pt x="5649963" y="10102050"/>
                </a:lnTo>
                <a:lnTo>
                  <a:pt x="5674398" y="10063950"/>
                </a:lnTo>
                <a:lnTo>
                  <a:pt x="5698642" y="10025850"/>
                </a:lnTo>
                <a:lnTo>
                  <a:pt x="5722696" y="9987750"/>
                </a:lnTo>
                <a:lnTo>
                  <a:pt x="5746559" y="9936950"/>
                </a:lnTo>
                <a:lnTo>
                  <a:pt x="5770232" y="9898850"/>
                </a:lnTo>
                <a:lnTo>
                  <a:pt x="5793702" y="9860750"/>
                </a:lnTo>
                <a:lnTo>
                  <a:pt x="5816981" y="9822650"/>
                </a:lnTo>
                <a:lnTo>
                  <a:pt x="5840069" y="9784550"/>
                </a:lnTo>
                <a:lnTo>
                  <a:pt x="5862942" y="9746450"/>
                </a:lnTo>
                <a:lnTo>
                  <a:pt x="5885624" y="9695650"/>
                </a:lnTo>
                <a:lnTo>
                  <a:pt x="5908103" y="9657550"/>
                </a:lnTo>
                <a:lnTo>
                  <a:pt x="5930379" y="9619450"/>
                </a:lnTo>
                <a:lnTo>
                  <a:pt x="5952452" y="9581350"/>
                </a:lnTo>
                <a:lnTo>
                  <a:pt x="5974321" y="9530550"/>
                </a:lnTo>
                <a:lnTo>
                  <a:pt x="5995987" y="9492450"/>
                </a:lnTo>
                <a:lnTo>
                  <a:pt x="6017438" y="9454350"/>
                </a:lnTo>
                <a:lnTo>
                  <a:pt x="6038672" y="9403550"/>
                </a:lnTo>
                <a:lnTo>
                  <a:pt x="6059703" y="9365450"/>
                </a:lnTo>
                <a:lnTo>
                  <a:pt x="6080518" y="9314650"/>
                </a:lnTo>
                <a:lnTo>
                  <a:pt x="6101118" y="9276550"/>
                </a:lnTo>
                <a:lnTo>
                  <a:pt x="6121514" y="9225750"/>
                </a:lnTo>
                <a:lnTo>
                  <a:pt x="6141682" y="9187650"/>
                </a:lnTo>
                <a:lnTo>
                  <a:pt x="6161633" y="9136850"/>
                </a:lnTo>
                <a:lnTo>
                  <a:pt x="6181369" y="9098750"/>
                </a:lnTo>
                <a:lnTo>
                  <a:pt x="6200876" y="9047950"/>
                </a:lnTo>
                <a:lnTo>
                  <a:pt x="6220168" y="9009850"/>
                </a:lnTo>
                <a:lnTo>
                  <a:pt x="6239243" y="8959050"/>
                </a:lnTo>
                <a:lnTo>
                  <a:pt x="6258090" y="8908250"/>
                </a:lnTo>
                <a:lnTo>
                  <a:pt x="6276695" y="8870150"/>
                </a:lnTo>
                <a:lnTo>
                  <a:pt x="6295085" y="8819350"/>
                </a:lnTo>
                <a:lnTo>
                  <a:pt x="6313246" y="8768550"/>
                </a:lnTo>
                <a:lnTo>
                  <a:pt x="6331178" y="8730450"/>
                </a:lnTo>
                <a:lnTo>
                  <a:pt x="6348882" y="8679650"/>
                </a:lnTo>
                <a:lnTo>
                  <a:pt x="6366345" y="8628850"/>
                </a:lnTo>
                <a:lnTo>
                  <a:pt x="6383579" y="8578050"/>
                </a:lnTo>
                <a:lnTo>
                  <a:pt x="6400571" y="8539950"/>
                </a:lnTo>
                <a:lnTo>
                  <a:pt x="6417335" y="8489150"/>
                </a:lnTo>
                <a:lnTo>
                  <a:pt x="6433845" y="8438350"/>
                </a:lnTo>
                <a:lnTo>
                  <a:pt x="6450127" y="8387550"/>
                </a:lnTo>
                <a:lnTo>
                  <a:pt x="6466167" y="8336750"/>
                </a:lnTo>
                <a:lnTo>
                  <a:pt x="6481966" y="8285950"/>
                </a:lnTo>
                <a:lnTo>
                  <a:pt x="6497523" y="8235150"/>
                </a:lnTo>
                <a:lnTo>
                  <a:pt x="6512827" y="8184350"/>
                </a:lnTo>
                <a:lnTo>
                  <a:pt x="6527889" y="8133550"/>
                </a:lnTo>
                <a:lnTo>
                  <a:pt x="6542697" y="8082750"/>
                </a:lnTo>
                <a:lnTo>
                  <a:pt x="6557264" y="8031950"/>
                </a:lnTo>
                <a:lnTo>
                  <a:pt x="6571577" y="7981150"/>
                </a:lnTo>
                <a:lnTo>
                  <a:pt x="6585636" y="7930350"/>
                </a:lnTo>
                <a:lnTo>
                  <a:pt x="6599441" y="7879550"/>
                </a:lnTo>
                <a:lnTo>
                  <a:pt x="6613004" y="7828750"/>
                </a:lnTo>
                <a:lnTo>
                  <a:pt x="6626301" y="7777950"/>
                </a:lnTo>
                <a:lnTo>
                  <a:pt x="6639331" y="7727150"/>
                </a:lnTo>
                <a:lnTo>
                  <a:pt x="6652120" y="7676350"/>
                </a:lnTo>
                <a:lnTo>
                  <a:pt x="6664642" y="7625550"/>
                </a:lnTo>
                <a:lnTo>
                  <a:pt x="6676898" y="7562050"/>
                </a:lnTo>
                <a:lnTo>
                  <a:pt x="6688887" y="7511250"/>
                </a:lnTo>
                <a:lnTo>
                  <a:pt x="6700621" y="7460450"/>
                </a:lnTo>
                <a:lnTo>
                  <a:pt x="6712090" y="7409650"/>
                </a:lnTo>
                <a:lnTo>
                  <a:pt x="6723291" y="7346150"/>
                </a:lnTo>
                <a:lnTo>
                  <a:pt x="6734226" y="7295350"/>
                </a:lnTo>
                <a:lnTo>
                  <a:pt x="6744881" y="7244550"/>
                </a:lnTo>
                <a:lnTo>
                  <a:pt x="6755270" y="7193750"/>
                </a:lnTo>
                <a:lnTo>
                  <a:pt x="6765391" y="7130250"/>
                </a:lnTo>
                <a:lnTo>
                  <a:pt x="6775234" y="7079450"/>
                </a:lnTo>
                <a:lnTo>
                  <a:pt x="6784797" y="7028650"/>
                </a:lnTo>
                <a:lnTo>
                  <a:pt x="6794093" y="6965150"/>
                </a:lnTo>
                <a:lnTo>
                  <a:pt x="6803110" y="6914350"/>
                </a:lnTo>
                <a:lnTo>
                  <a:pt x="6811848" y="6863550"/>
                </a:lnTo>
                <a:lnTo>
                  <a:pt x="6820294" y="6800050"/>
                </a:lnTo>
                <a:lnTo>
                  <a:pt x="6828472" y="6749250"/>
                </a:lnTo>
                <a:lnTo>
                  <a:pt x="6836359" y="6685750"/>
                </a:lnTo>
                <a:lnTo>
                  <a:pt x="6843966" y="6634950"/>
                </a:lnTo>
                <a:lnTo>
                  <a:pt x="6851282" y="6584150"/>
                </a:lnTo>
                <a:lnTo>
                  <a:pt x="6858317" y="6520650"/>
                </a:lnTo>
                <a:lnTo>
                  <a:pt x="6865061" y="6469850"/>
                </a:lnTo>
                <a:lnTo>
                  <a:pt x="6871513" y="6406350"/>
                </a:lnTo>
                <a:lnTo>
                  <a:pt x="6877672" y="6355550"/>
                </a:lnTo>
                <a:lnTo>
                  <a:pt x="6883540" y="6292050"/>
                </a:lnTo>
                <a:lnTo>
                  <a:pt x="6889115" y="6241250"/>
                </a:lnTo>
                <a:lnTo>
                  <a:pt x="6894398" y="6177750"/>
                </a:lnTo>
                <a:lnTo>
                  <a:pt x="6899376" y="6114250"/>
                </a:lnTo>
                <a:lnTo>
                  <a:pt x="6904063" y="6063450"/>
                </a:lnTo>
                <a:lnTo>
                  <a:pt x="6908444" y="5999950"/>
                </a:lnTo>
                <a:lnTo>
                  <a:pt x="6912521" y="5949150"/>
                </a:lnTo>
                <a:lnTo>
                  <a:pt x="6916306" y="5885650"/>
                </a:lnTo>
                <a:lnTo>
                  <a:pt x="6919785" y="5822150"/>
                </a:lnTo>
                <a:lnTo>
                  <a:pt x="6922948" y="5771350"/>
                </a:lnTo>
                <a:lnTo>
                  <a:pt x="6925818" y="5707850"/>
                </a:lnTo>
                <a:lnTo>
                  <a:pt x="6928371" y="5644350"/>
                </a:lnTo>
                <a:lnTo>
                  <a:pt x="6930618" y="5593550"/>
                </a:lnTo>
                <a:lnTo>
                  <a:pt x="6932562" y="5530050"/>
                </a:lnTo>
                <a:lnTo>
                  <a:pt x="6935495" y="5415750"/>
                </a:lnTo>
                <a:lnTo>
                  <a:pt x="6936499" y="5352250"/>
                </a:lnTo>
                <a:lnTo>
                  <a:pt x="6937184" y="5288750"/>
                </a:lnTo>
                <a:lnTo>
                  <a:pt x="6937540" y="5237950"/>
                </a:lnTo>
                <a:lnTo>
                  <a:pt x="6937591" y="5174450"/>
                </a:lnTo>
                <a:close/>
              </a:path>
            </a:pathLst>
          </a:custGeom>
          <a:solidFill>
            <a:srgbClr val="FEF8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020" y="9357637"/>
            <a:ext cx="3994636" cy="12150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368b0600ff_0_0"/>
          <p:cNvSpPr txBox="1"/>
          <p:nvPr/>
        </p:nvSpPr>
        <p:spPr>
          <a:xfrm>
            <a:off x="610425" y="626100"/>
            <a:ext cx="66231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Deletion and Substitution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66" name="Google Shape;66;g3368b0600ff_0_0" descr="&quot;'" title="Lesson Open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318601"/>
            <a:ext cx="2948700" cy="279803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3368b0600ff_0_0"/>
          <p:cNvSpPr txBox="1"/>
          <p:nvPr/>
        </p:nvSpPr>
        <p:spPr>
          <a:xfrm>
            <a:off x="397520" y="6142186"/>
            <a:ext cx="5808300" cy="3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deletion and substitution time!</a:t>
            </a:r>
            <a:endParaRPr sz="3450" b="1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change the beginning, middle, and ending sounds!</a:t>
            </a:r>
            <a:endParaRPr sz="3450" b="1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make a new word!</a:t>
            </a:r>
            <a:endParaRPr sz="3450" b="1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8" name="Google Shape;68;g3368b0600ff_0_0" descr="&quot;'"/>
          <p:cNvPicPr preferRelativeResize="0"/>
          <p:nvPr/>
        </p:nvPicPr>
        <p:blipFill rotWithShape="1">
          <a:blip r:embed="rId4">
            <a:alphaModFix/>
          </a:blip>
          <a:srcRect t="9"/>
          <a:stretch/>
        </p:blipFill>
        <p:spPr>
          <a:xfrm rot="450741">
            <a:off x="10697963" y="2491213"/>
            <a:ext cx="3911225" cy="63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9"/>
          <p:cNvGrpSpPr/>
          <p:nvPr/>
        </p:nvGrpSpPr>
        <p:grpSpPr>
          <a:xfrm>
            <a:off x="7363660" y="4135045"/>
            <a:ext cx="5773746" cy="3075970"/>
            <a:chOff x="5784675" y="818500"/>
            <a:chExt cx="2737800" cy="1941900"/>
          </a:xfrm>
        </p:grpSpPr>
        <p:sp>
          <p:nvSpPr>
            <p:cNvPr id="220" name="Google Shape;220;p9" descr="&quot;&quot;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9" descr="The high-frequency word &quot;different&quot; is shown, with its three syllables highlighted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500"/>
                <a:buFont typeface="Arial"/>
                <a:buNone/>
              </a:pPr>
              <a:r>
                <a:rPr lang="en" sz="7800" b="1" i="0" u="none" strike="noStrike" cap="non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different</a:t>
              </a:r>
              <a:endParaRPr sz="7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22" name="Google Shape;222;p9"/>
          <p:cNvGrpSpPr/>
          <p:nvPr/>
        </p:nvGrpSpPr>
        <p:grpSpPr>
          <a:xfrm>
            <a:off x="13940124" y="4135011"/>
            <a:ext cx="5773746" cy="3075970"/>
            <a:chOff x="8849723" y="-2013552"/>
            <a:chExt cx="2737800" cy="1941900"/>
          </a:xfrm>
        </p:grpSpPr>
        <p:sp>
          <p:nvSpPr>
            <p:cNvPr id="223" name="Google Shape;223;p9" descr="&quot;&quot;"/>
            <p:cNvSpPr/>
            <p:nvPr/>
          </p:nvSpPr>
          <p:spPr>
            <a:xfrm>
              <a:off x="8849723" y="-2013552"/>
              <a:ext cx="2737800" cy="1941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9" descr="The high-frequency word &quot;another&quot; is shown, with its three syllables highlighted"/>
            <p:cNvSpPr/>
            <p:nvPr/>
          </p:nvSpPr>
          <p:spPr>
            <a:xfrm>
              <a:off x="9041583" y="-1831152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00"/>
                <a:buFont typeface="Arial"/>
                <a:buNone/>
              </a:pPr>
              <a:r>
                <a:rPr lang="en" sz="7800" b="1" i="0" u="none" strike="noStrike" cap="non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another</a:t>
              </a:r>
              <a:endParaRPr sz="7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25" name="Google Shape;225;p9" descr="&quot;&quot;"/>
          <p:cNvSpPr/>
          <p:nvPr/>
        </p:nvSpPr>
        <p:spPr>
          <a:xfrm>
            <a:off x="7999618" y="5053091"/>
            <a:ext cx="1400700" cy="12399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9" descr="&quot;&quot;"/>
          <p:cNvSpPr/>
          <p:nvPr/>
        </p:nvSpPr>
        <p:spPr>
          <a:xfrm>
            <a:off x="9400237" y="5053091"/>
            <a:ext cx="1485600" cy="12399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 descr="&quot;&quot;"/>
          <p:cNvSpPr/>
          <p:nvPr/>
        </p:nvSpPr>
        <p:spPr>
          <a:xfrm>
            <a:off x="10885746" y="5053091"/>
            <a:ext cx="1779900" cy="12399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9" descr="&quot;&quot;"/>
          <p:cNvSpPr/>
          <p:nvPr/>
        </p:nvSpPr>
        <p:spPr>
          <a:xfrm>
            <a:off x="14514564" y="5053091"/>
            <a:ext cx="891900" cy="12399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9" descr="&quot;&quot;"/>
          <p:cNvSpPr/>
          <p:nvPr/>
        </p:nvSpPr>
        <p:spPr>
          <a:xfrm>
            <a:off x="15406516" y="5053091"/>
            <a:ext cx="2448300" cy="12399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9" descr="&quot;&quot;"/>
          <p:cNvSpPr/>
          <p:nvPr/>
        </p:nvSpPr>
        <p:spPr>
          <a:xfrm>
            <a:off x="17854281" y="5053091"/>
            <a:ext cx="1264500" cy="12399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9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38700" cy="3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High-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Frequency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Words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endParaRPr/>
          </a:p>
        </p:txBody>
      </p:sp>
      <p:pic>
        <p:nvPicPr>
          <p:cNvPr id="232" name="Google Shape;232;p9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325" y="4334725"/>
            <a:ext cx="2263725" cy="213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368b0600ff_0_26"/>
          <p:cNvSpPr txBox="1"/>
          <p:nvPr/>
        </p:nvSpPr>
        <p:spPr>
          <a:xfrm>
            <a:off x="610425" y="626109"/>
            <a:ext cx="62040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Decodable Text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39" name="Google Shape;239;g3368b0600ff_0_26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0" name="Google Shape;240;g3368b0600ff_0_26" descr="&quot;&quot;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3368b0600ff_0_26"/>
          <p:cNvSpPr txBox="1"/>
          <p:nvPr/>
        </p:nvSpPr>
        <p:spPr>
          <a:xfrm>
            <a:off x="6960700" y="3157275"/>
            <a:ext cx="12785400" cy="52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75" tIns="201075" rIns="201075" bIns="201075" anchor="t" anchorCtr="0">
            <a:noAutofit/>
          </a:bodyPr>
          <a:lstStyle/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85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Time to read. </a:t>
            </a:r>
            <a:endParaRPr sz="85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85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Let’s use our new rule!</a:t>
            </a:r>
            <a:endParaRPr sz="8500" b="1" i="0" u="none" strike="noStrike" cap="none">
              <a:solidFill>
                <a:srgbClr val="006FB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368b0600ff_0_34"/>
          <p:cNvSpPr txBox="1"/>
          <p:nvPr/>
        </p:nvSpPr>
        <p:spPr>
          <a:xfrm>
            <a:off x="610425" y="626100"/>
            <a:ext cx="58005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Response to Text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48" name="Google Shape;248;g3368b0600ff_0_34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9" name="Google Shape;249;g3368b0600ff_0_34"/>
          <p:cNvSpPr txBox="1"/>
          <p:nvPr/>
        </p:nvSpPr>
        <p:spPr>
          <a:xfrm>
            <a:off x="7551175" y="942599"/>
            <a:ext cx="10568700" cy="9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75" tIns="201075" rIns="201075" bIns="201075" anchor="t" anchorCtr="0">
            <a:noAutofit/>
          </a:bodyPr>
          <a:lstStyle/>
          <a:p>
            <a:pPr marL="4572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lang="en" sz="60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does the sister want to do as a job?</a:t>
            </a:r>
            <a:endParaRPr sz="60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lang="en" sz="60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does the sister do to take care of the ferns?</a:t>
            </a:r>
            <a:endParaRPr sz="60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lang="en" sz="60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is something that you take care of? What do you do?</a:t>
            </a:r>
            <a:endParaRPr sz="60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0" name="Google Shape;250;g3368b0600ff_0_34" descr="&quot;&quot;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" descr="&quot;'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7262" y="541406"/>
            <a:ext cx="4085945" cy="1043457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" descr="The word &quot;germ&quot; is shown, broken down into its three sounds. Then the sounds are blended to make the word."/>
          <p:cNvSpPr txBox="1"/>
          <p:nvPr/>
        </p:nvSpPr>
        <p:spPr>
          <a:xfrm>
            <a:off x="11075370" y="4596887"/>
            <a:ext cx="4086000" cy="60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t" anchorCtr="0">
            <a:noAutofit/>
          </a:bodyPr>
          <a:lstStyle/>
          <a:p>
            <a:pPr marL="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" sz="86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g</a:t>
            </a:r>
            <a:r>
              <a:rPr lang="en" sz="86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er</a:t>
            </a:r>
            <a:r>
              <a:rPr lang="en" sz="86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lang="en" sz="5900" b="1" i="0" u="none" strike="noStrike" cap="none">
                <a:solidFill>
                  <a:srgbClr val="242424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5900" b="1" i="0" u="none" strike="noStrike" cap="none">
              <a:solidFill>
                <a:srgbClr val="242424"/>
              </a:solidFill>
              <a:highlight>
                <a:srgbClr val="FFFFFF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en" sz="45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" sz="45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j</a:t>
            </a:r>
            <a:r>
              <a:rPr lang="en" sz="45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lang="en" sz="4500" b="1" i="0" u="none" strike="noStrike" cap="non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er</a:t>
            </a:r>
            <a:r>
              <a:rPr lang="en" sz="45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lang="en" sz="45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lang="en" sz="45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" sz="7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endParaRPr sz="72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en" sz="6000" b="1" i="0" u="none" strike="noStrike" cap="none">
                <a:solidFill>
                  <a:srgbClr val="242424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= </a:t>
            </a:r>
            <a:r>
              <a:rPr lang="en" sz="60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g</a:t>
            </a:r>
            <a:r>
              <a:rPr lang="en" sz="60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er</a:t>
            </a:r>
            <a:r>
              <a:rPr lang="en" sz="60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lang="en" sz="6000" b="1" i="0" u="none" strike="noStrike" cap="none">
                <a:solidFill>
                  <a:srgbClr val="006FB6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endParaRPr sz="6000" b="1" i="0" u="none" strike="noStrike" cap="none">
              <a:solidFill>
                <a:srgbClr val="006FB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10033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" descr="&quot;'"/>
          <p:cNvSpPr/>
          <p:nvPr/>
        </p:nvSpPr>
        <p:spPr>
          <a:xfrm>
            <a:off x="11400239" y="4917472"/>
            <a:ext cx="3436200" cy="15003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" descr="The sound letter card &quot;er&quot;"/>
          <p:cNvPicPr preferRelativeResize="0"/>
          <p:nvPr/>
        </p:nvPicPr>
        <p:blipFill rotWithShape="1">
          <a:blip r:embed="rId4">
            <a:alphaModFix/>
          </a:blip>
          <a:srcRect t="29" b="26"/>
          <a:stretch/>
        </p:blipFill>
        <p:spPr>
          <a:xfrm>
            <a:off x="11720960" y="1360951"/>
            <a:ext cx="2995321" cy="302306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Introduce the Sounds</a:t>
            </a:r>
            <a:endParaRPr/>
          </a:p>
        </p:txBody>
      </p:sp>
      <p:grpSp>
        <p:nvGrpSpPr>
          <p:cNvPr id="78" name="Google Shape;78;p1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id="79" name="Google Shape;79;p1" descr="&quot;'"/>
            <p:cNvSpPr/>
            <p:nvPr/>
          </p:nvSpPr>
          <p:spPr>
            <a:xfrm>
              <a:off x="956624" y="5326945"/>
              <a:ext cx="1962150" cy="570229"/>
            </a:xfrm>
            <a:custGeom>
              <a:avLst/>
              <a:gdLst/>
              <a:ahLst/>
              <a:cxnLst/>
              <a:rect l="l" t="t" r="r" b="b"/>
              <a:pathLst>
                <a:path w="1962150" h="570229" extrusionOk="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0" name="Google Shape;80;p1" descr="&quot;'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1" descr="&quot;'"/>
            <p:cNvSpPr/>
            <p:nvPr/>
          </p:nvSpPr>
          <p:spPr>
            <a:xfrm>
              <a:off x="599452" y="4141158"/>
              <a:ext cx="563244" cy="1020445"/>
            </a:xfrm>
            <a:custGeom>
              <a:avLst/>
              <a:gdLst/>
              <a:ahLst/>
              <a:cxnLst/>
              <a:rect l="l" t="t" r="r" b="b"/>
              <a:pathLst>
                <a:path w="563244" h="1020445" extrusionOk="0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w="563244" h="1020445" extrusionOk="0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w="563244" h="1020445" extrusionOk="0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 descr="&quot;'"/>
            <p:cNvSpPr/>
            <p:nvPr/>
          </p:nvSpPr>
          <p:spPr>
            <a:xfrm>
              <a:off x="2716796" y="4141158"/>
              <a:ext cx="563245" cy="1020445"/>
            </a:xfrm>
            <a:custGeom>
              <a:avLst/>
              <a:gdLst/>
              <a:ahLst/>
              <a:cxnLst/>
              <a:rect l="l" t="t" r="r" b="b"/>
              <a:pathLst>
                <a:path w="563245" h="1020445" extrusionOk="0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w="563245" h="1020445" extrusionOk="0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w="563245" h="1020445" extrusionOk="0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"/>
          <p:cNvSpPr txBox="1"/>
          <p:nvPr/>
        </p:nvSpPr>
        <p:spPr>
          <a:xfrm>
            <a:off x="610316" y="6314727"/>
            <a:ext cx="6058500" cy="26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learn new sounds!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use the sound rule to help us read!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4" name="Google Shape;84;p1" descr="&quot;'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0668" y="1926247"/>
            <a:ext cx="11036810" cy="907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0668" y="1926247"/>
            <a:ext cx="11036810" cy="907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 descr="A screenshot shows the Level C sound letter mat, which includes the sound spellings and phonics: ar, eigh, ei, ey, er, y, ie, ir, y_e, or, ow, ou, ough, ur, ew, ui and eu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18750" y="1924800"/>
            <a:ext cx="11040650" cy="907374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 descr="&quot;&quot;"/>
          <p:cNvSpPr/>
          <p:nvPr/>
        </p:nvSpPr>
        <p:spPr>
          <a:xfrm>
            <a:off x="15273925" y="2970500"/>
            <a:ext cx="1304100" cy="11994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Introduce the Sounds														</a:t>
            </a:r>
            <a:endParaRPr/>
          </a:p>
        </p:txBody>
      </p:sp>
      <p:pic>
        <p:nvPicPr>
          <p:cNvPr id="94" name="Google Shape;94;p2" descr="&quot;&quot;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2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pic>
          <p:nvPicPr>
            <p:cNvPr id="96" name="Google Shape;96;p2" descr="&quot;&quot;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2" descr="&quot;&quot;"/>
            <p:cNvSpPr/>
            <p:nvPr/>
          </p:nvSpPr>
          <p:spPr>
            <a:xfrm>
              <a:off x="599452" y="4141158"/>
              <a:ext cx="563244" cy="1020445"/>
            </a:xfrm>
            <a:custGeom>
              <a:avLst/>
              <a:gdLst/>
              <a:ahLst/>
              <a:cxnLst/>
              <a:rect l="l" t="t" r="r" b="b"/>
              <a:pathLst>
                <a:path w="563244" h="1020445" extrusionOk="0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w="563244" h="1020445" extrusionOk="0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w="563244" h="1020445" extrusionOk="0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 descr="&quot;&quot;"/>
            <p:cNvSpPr/>
            <p:nvPr/>
          </p:nvSpPr>
          <p:spPr>
            <a:xfrm>
              <a:off x="2716796" y="4141158"/>
              <a:ext cx="563245" cy="1020445"/>
            </a:xfrm>
            <a:custGeom>
              <a:avLst/>
              <a:gdLst/>
              <a:ahLst/>
              <a:cxnLst/>
              <a:rect l="l" t="t" r="r" b="b"/>
              <a:pathLst>
                <a:path w="563245" h="1020445" extrusionOk="0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w="563245" h="1020445" extrusionOk="0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w="563245" h="1020445" extrusionOk="0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 descr="&quot;&quot;"/>
            <p:cNvSpPr/>
            <p:nvPr/>
          </p:nvSpPr>
          <p:spPr>
            <a:xfrm>
              <a:off x="956624" y="5326945"/>
              <a:ext cx="1962150" cy="570229"/>
            </a:xfrm>
            <a:custGeom>
              <a:avLst/>
              <a:gdLst/>
              <a:ahLst/>
              <a:cxnLst/>
              <a:rect l="l" t="t" r="r" b="b"/>
              <a:pathLst>
                <a:path w="1962150" h="570229" extrusionOk="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642033" y="2198517"/>
            <a:ext cx="10600238" cy="696354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 descr="The word &quot;her&quot; is shown, with two arrows below the word showing how the two phonemes are blended to make the word."/>
          <p:cNvSpPr txBox="1"/>
          <p:nvPr/>
        </p:nvSpPr>
        <p:spPr>
          <a:xfrm>
            <a:off x="8844182" y="1815872"/>
            <a:ext cx="6171900" cy="2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0"/>
              <a:buFont typeface="Arial"/>
              <a:buNone/>
            </a:pPr>
            <a:r>
              <a:rPr lang="en" sz="15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her</a:t>
            </a:r>
            <a:endParaRPr sz="150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" name="Google Shape;107;p3" descr="The word &quot;perch&quot; is shown, with three arrows below the word showing how the three phonemes are blended to make the word."/>
          <p:cNvSpPr txBox="1"/>
          <p:nvPr/>
        </p:nvSpPr>
        <p:spPr>
          <a:xfrm>
            <a:off x="8856238" y="5899005"/>
            <a:ext cx="6171900" cy="26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lang="en" sz="125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perch</a:t>
            </a:r>
            <a:endParaRPr sz="125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3" descr="&quot;&quot;"/>
          <p:cNvSpPr/>
          <p:nvPr/>
        </p:nvSpPr>
        <p:spPr>
          <a:xfrm>
            <a:off x="11904508" y="4192361"/>
            <a:ext cx="1255200" cy="379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chemeClr val="dk1"/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 descr="&quot;&quot;"/>
          <p:cNvSpPr/>
          <p:nvPr/>
        </p:nvSpPr>
        <p:spPr>
          <a:xfrm>
            <a:off x="9859459" y="8417579"/>
            <a:ext cx="546000" cy="379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chemeClr val="dk1"/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 descr="&quot;&quot;"/>
          <p:cNvSpPr/>
          <p:nvPr/>
        </p:nvSpPr>
        <p:spPr>
          <a:xfrm>
            <a:off x="10321610" y="4571833"/>
            <a:ext cx="3471300" cy="379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chemeClr val="dk1"/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 descr="&quot;&quot;"/>
          <p:cNvSpPr/>
          <p:nvPr/>
        </p:nvSpPr>
        <p:spPr>
          <a:xfrm>
            <a:off x="9278604" y="8798927"/>
            <a:ext cx="5406300" cy="379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/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12" name="Google Shape;112;p3" descr="&quot;&quot;"/>
          <p:cNvSpPr/>
          <p:nvPr/>
        </p:nvSpPr>
        <p:spPr>
          <a:xfrm>
            <a:off x="10755462" y="4192335"/>
            <a:ext cx="546000" cy="379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chemeClr val="dk1"/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 descr="&quot;&quot;"/>
          <p:cNvSpPr/>
          <p:nvPr/>
        </p:nvSpPr>
        <p:spPr>
          <a:xfrm>
            <a:off x="10962957" y="8417605"/>
            <a:ext cx="1079700" cy="379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/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 descr="&quot;&quot;"/>
          <p:cNvSpPr/>
          <p:nvPr/>
        </p:nvSpPr>
        <p:spPr>
          <a:xfrm>
            <a:off x="12613841" y="8417605"/>
            <a:ext cx="1700100" cy="379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/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3" descr="&quot;&quot;"/>
          <p:cNvCxnSpPr/>
          <p:nvPr/>
        </p:nvCxnSpPr>
        <p:spPr>
          <a:xfrm>
            <a:off x="12223174" y="4005945"/>
            <a:ext cx="863400" cy="0"/>
          </a:xfrm>
          <a:prstGeom prst="straightConnector1">
            <a:avLst/>
          </a:prstGeom>
          <a:noFill/>
          <a:ln w="76200" cap="flat" cmpd="sng">
            <a:solidFill>
              <a:srgbClr val="EDC31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" name="Google Shape;116;p3" descr="&quot;&quot;"/>
          <p:cNvCxnSpPr/>
          <p:nvPr/>
        </p:nvCxnSpPr>
        <p:spPr>
          <a:xfrm>
            <a:off x="11039588" y="8012714"/>
            <a:ext cx="863400" cy="0"/>
          </a:xfrm>
          <a:prstGeom prst="straightConnector1">
            <a:avLst/>
          </a:prstGeom>
          <a:noFill/>
          <a:ln w="76200" cap="flat" cmpd="sng">
            <a:solidFill>
              <a:srgbClr val="EDC31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7" name="Google Shape;117;p3" descr="&quot;&quot;"/>
          <p:cNvCxnSpPr/>
          <p:nvPr/>
        </p:nvCxnSpPr>
        <p:spPr>
          <a:xfrm>
            <a:off x="12851672" y="8025288"/>
            <a:ext cx="863400" cy="0"/>
          </a:xfrm>
          <a:prstGeom prst="straightConnector1">
            <a:avLst/>
          </a:prstGeom>
          <a:noFill/>
          <a:ln w="76200" cap="flat" cmpd="sng">
            <a:solidFill>
              <a:srgbClr val="EDC31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3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Blend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the Sounds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610325" y="5924325"/>
            <a:ext cx="5797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 to help us read the words smoothly!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0" name="Google Shape;120;p3" descr="&quot;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315" y="3236871"/>
            <a:ext cx="2781813" cy="2356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4"/>
          <p:cNvGrpSpPr/>
          <p:nvPr/>
        </p:nvGrpSpPr>
        <p:grpSpPr>
          <a:xfrm>
            <a:off x="8038594" y="2459287"/>
            <a:ext cx="4228532" cy="2810318"/>
            <a:chOff x="5784675" y="818500"/>
            <a:chExt cx="2737800" cy="1941900"/>
          </a:xfrm>
        </p:grpSpPr>
        <p:sp>
          <p:nvSpPr>
            <p:cNvPr id="127" name="Google Shape;127;p4" descr="&quot;&quot;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 descr="The word &quot;never&quot;"/>
            <p:cNvSpPr/>
            <p:nvPr/>
          </p:nvSpPr>
          <p:spPr>
            <a:xfrm>
              <a:off x="5976525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lang="en" sz="8500" b="1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never</a:t>
              </a:r>
              <a:endParaRPr sz="85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29" name="Google Shape;129;p4"/>
          <p:cNvGrpSpPr/>
          <p:nvPr/>
        </p:nvGrpSpPr>
        <p:grpSpPr>
          <a:xfrm>
            <a:off x="13614702" y="2449347"/>
            <a:ext cx="4650975" cy="2810318"/>
            <a:chOff x="5784675" y="907452"/>
            <a:chExt cx="2737800" cy="1941900"/>
          </a:xfrm>
        </p:grpSpPr>
        <p:sp>
          <p:nvSpPr>
            <p:cNvPr id="130" name="Google Shape;130;p4" descr="&quot;&quot;"/>
            <p:cNvSpPr/>
            <p:nvPr/>
          </p:nvSpPr>
          <p:spPr>
            <a:xfrm>
              <a:off x="5784675" y="907452"/>
              <a:ext cx="2737800" cy="1941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" descr="The word &quot;under&quot;"/>
            <p:cNvSpPr/>
            <p:nvPr/>
          </p:nvSpPr>
          <p:spPr>
            <a:xfrm>
              <a:off x="5976525" y="1089852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lang="en" sz="8500" b="1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under</a:t>
              </a:r>
              <a:endParaRPr sz="85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2" name="Google Shape;132;p4"/>
          <p:cNvGrpSpPr/>
          <p:nvPr/>
        </p:nvGrpSpPr>
        <p:grpSpPr>
          <a:xfrm>
            <a:off x="8076713" y="5538880"/>
            <a:ext cx="10101113" cy="3209961"/>
            <a:chOff x="5784675" y="818500"/>
            <a:chExt cx="2737800" cy="1941900"/>
          </a:xfrm>
        </p:grpSpPr>
        <p:sp>
          <p:nvSpPr>
            <p:cNvPr id="133" name="Google Shape;133;p4" descr="&quot;&quot;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4" descr="The example sentence &quot;The otter went under the river water.&quot;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00"/>
                <a:buFont typeface="Arial"/>
                <a:buNone/>
              </a:pPr>
              <a:r>
                <a:rPr lang="en" sz="5700" b="1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The otter went under the river water.</a:t>
              </a:r>
              <a:endParaRPr sz="57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135" name="Google Shape;135;p4" descr="&quot;&quot;"/>
          <p:cNvCxnSpPr/>
          <p:nvPr/>
        </p:nvCxnSpPr>
        <p:spPr>
          <a:xfrm>
            <a:off x="10552375" y="4406954"/>
            <a:ext cx="10470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6" name="Google Shape;136;p4" descr="&quot;&quot;"/>
          <p:cNvCxnSpPr/>
          <p:nvPr/>
        </p:nvCxnSpPr>
        <p:spPr>
          <a:xfrm>
            <a:off x="16532319" y="4386185"/>
            <a:ext cx="11598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4" descr="&quot;&quot;"/>
          <p:cNvSpPr/>
          <p:nvPr/>
        </p:nvSpPr>
        <p:spPr>
          <a:xfrm>
            <a:off x="10900568" y="4514776"/>
            <a:ext cx="350700" cy="370800"/>
          </a:xfrm>
          <a:prstGeom prst="ellipse">
            <a:avLst/>
          </a:prstGeom>
          <a:solidFill>
            <a:srgbClr val="D7E8AF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 descr="&quot;&quot;"/>
          <p:cNvSpPr/>
          <p:nvPr/>
        </p:nvSpPr>
        <p:spPr>
          <a:xfrm>
            <a:off x="9389674" y="4482450"/>
            <a:ext cx="357900" cy="378300"/>
          </a:xfrm>
          <a:prstGeom prst="ellipse">
            <a:avLst/>
          </a:prstGeom>
          <a:solidFill>
            <a:srgbClr val="D7E8AF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 descr="&quot;&quot;"/>
          <p:cNvSpPr/>
          <p:nvPr/>
        </p:nvSpPr>
        <p:spPr>
          <a:xfrm>
            <a:off x="14559943" y="4482450"/>
            <a:ext cx="357900" cy="378300"/>
          </a:xfrm>
          <a:prstGeom prst="ellipse">
            <a:avLst/>
          </a:prstGeom>
          <a:solidFill>
            <a:srgbClr val="D7E8AF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 descr="&quot;&quot;"/>
          <p:cNvSpPr/>
          <p:nvPr/>
        </p:nvSpPr>
        <p:spPr>
          <a:xfrm>
            <a:off x="16917914" y="4513623"/>
            <a:ext cx="388500" cy="410400"/>
          </a:xfrm>
          <a:prstGeom prst="ellipse">
            <a:avLst/>
          </a:prstGeom>
          <a:solidFill>
            <a:srgbClr val="D7E8AF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Read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the Words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endParaRPr/>
          </a:p>
        </p:txBody>
      </p:sp>
      <p:sp>
        <p:nvSpPr>
          <p:cNvPr id="142" name="Google Shape;142;p4"/>
          <p:cNvSpPr txBox="1"/>
          <p:nvPr/>
        </p:nvSpPr>
        <p:spPr>
          <a:xfrm>
            <a:off x="610316" y="6129542"/>
            <a:ext cx="6042600" cy="26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words!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words, so we can read smoothly, like we are speaking!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3" name="Google Shape;143;p4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650" y="3237450"/>
            <a:ext cx="2781801" cy="236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 descr="&quot;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71075" y="8873700"/>
            <a:ext cx="2977824" cy="215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 descr="The words &quot;perk,&quot; &quot;stern,&quot; &quot;serve,&quot; &quot;river,&quot; and &quot;after.&quot;"/>
          <p:cNvSpPr txBox="1"/>
          <p:nvPr/>
        </p:nvSpPr>
        <p:spPr>
          <a:xfrm>
            <a:off x="8074449" y="2444275"/>
            <a:ext cx="10389900" cy="76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t" anchorCtr="0">
            <a:noAutofit/>
          </a:bodyPr>
          <a:lstStyle/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121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perk			  river</a:t>
            </a:r>
            <a:endParaRPr sz="12100" b="1" i="0" u="none" strike="noStrike" cap="none" dirty="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121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stern		after</a:t>
            </a:r>
            <a:endParaRPr sz="12100" b="1" i="0" u="none" strike="noStrike" cap="none" dirty="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121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serve</a:t>
            </a:r>
            <a:endParaRPr sz="12100" b="1" i="0" u="none" strike="noStrike" cap="none" dirty="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" name="Google Shape;151;p5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Decode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the Words</a:t>
            </a:r>
            <a:endParaRPr/>
          </a:p>
        </p:txBody>
      </p:sp>
      <p:sp>
        <p:nvSpPr>
          <p:cNvPr id="152" name="Google Shape;152;p5"/>
          <p:cNvSpPr txBox="1"/>
          <p:nvPr/>
        </p:nvSpPr>
        <p:spPr>
          <a:xfrm>
            <a:off x="610316" y="5971887"/>
            <a:ext cx="5806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 so we can read the words!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3" name="Google Shape;153;p5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374" y="3236875"/>
            <a:ext cx="3224603" cy="233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&quot;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6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4769" y="3880880"/>
            <a:ext cx="4070088" cy="307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 descr="&quot;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20017" y="3893064"/>
            <a:ext cx="4070088" cy="407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 descr="&quot;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01570" y="3893064"/>
            <a:ext cx="4070088" cy="407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6" descr="&quot;&quot;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433201" y="3899441"/>
            <a:ext cx="3035249" cy="303523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6" descr="Letter N"/>
          <p:cNvSpPr txBox="1"/>
          <p:nvPr/>
        </p:nvSpPr>
        <p:spPr>
          <a:xfrm>
            <a:off x="7355106" y="3996552"/>
            <a:ext cx="3035100" cy="25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5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endParaRPr sz="15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" name="Google Shape;165;p6" descr="Letter E"/>
          <p:cNvSpPr txBox="1"/>
          <p:nvPr/>
        </p:nvSpPr>
        <p:spPr>
          <a:xfrm>
            <a:off x="16559814" y="3996552"/>
            <a:ext cx="3035100" cy="25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5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endParaRPr sz="15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" name="Google Shape;166;p6" descr="Letter V"/>
          <p:cNvSpPr txBox="1"/>
          <p:nvPr/>
        </p:nvSpPr>
        <p:spPr>
          <a:xfrm>
            <a:off x="13718730" y="3996552"/>
            <a:ext cx="3035100" cy="25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5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</a:t>
            </a:r>
            <a:endParaRPr sz="15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" name="Google Shape;167;p6" descr="Letter pair &quot;er&quot; (R-controlled vowel)"/>
          <p:cNvSpPr txBox="1"/>
          <p:nvPr/>
        </p:nvSpPr>
        <p:spPr>
          <a:xfrm>
            <a:off x="10828557" y="3996552"/>
            <a:ext cx="3035100" cy="25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5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er</a:t>
            </a:r>
            <a:endParaRPr sz="15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p6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Spell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the Words</a:t>
            </a:r>
            <a:endParaRPr/>
          </a:p>
        </p:txBody>
      </p:sp>
      <p:sp>
        <p:nvSpPr>
          <p:cNvPr id="169" name="Google Shape;169;p6"/>
          <p:cNvSpPr txBox="1"/>
          <p:nvPr/>
        </p:nvSpPr>
        <p:spPr>
          <a:xfrm>
            <a:off x="610325" y="6152800"/>
            <a:ext cx="5587800" cy="42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words!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 to show we understand the rule!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0" name="Google Shape;170;p6" descr="&quot;&quot;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 descr="&quot;&quot;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Spell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the Words</a:t>
            </a:r>
            <a:endParaRPr/>
          </a:p>
        </p:txBody>
      </p:sp>
      <p:pic>
        <p:nvPicPr>
          <p:cNvPr id="178" name="Google Shape;178;p7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4769" y="3880880"/>
            <a:ext cx="4070088" cy="307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7" descr="&quot;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20017" y="3893064"/>
            <a:ext cx="4070088" cy="407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 descr="&quot;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01570" y="3893064"/>
            <a:ext cx="4070088" cy="407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 descr="&quot;&quot;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433201" y="3899441"/>
            <a:ext cx="3035249" cy="3035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7" descr="Letter S"/>
          <p:cNvSpPr txBox="1"/>
          <p:nvPr/>
        </p:nvSpPr>
        <p:spPr>
          <a:xfrm>
            <a:off x="7355106" y="3996552"/>
            <a:ext cx="3035100" cy="25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100"/>
              <a:buFont typeface="Arial"/>
              <a:buNone/>
            </a:pPr>
            <a:r>
              <a:rPr lang="en" sz="15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endParaRPr sz="15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" name="Google Shape;183;p7" descr="Letter E"/>
          <p:cNvSpPr txBox="1"/>
          <p:nvPr/>
        </p:nvSpPr>
        <p:spPr>
          <a:xfrm>
            <a:off x="16559814" y="3996552"/>
            <a:ext cx="3035100" cy="25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5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endParaRPr sz="15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p7" descr="Letter V"/>
          <p:cNvSpPr txBox="1"/>
          <p:nvPr/>
        </p:nvSpPr>
        <p:spPr>
          <a:xfrm>
            <a:off x="13718730" y="3996552"/>
            <a:ext cx="3035100" cy="25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5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</a:t>
            </a:r>
            <a:endParaRPr sz="15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" name="Google Shape;185;p7" descr="Letter pair &quot;er&quot; (R-controlled vowel)"/>
          <p:cNvSpPr txBox="1"/>
          <p:nvPr/>
        </p:nvSpPr>
        <p:spPr>
          <a:xfrm>
            <a:off x="10828557" y="3996552"/>
            <a:ext cx="3035100" cy="25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5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er</a:t>
            </a:r>
            <a:endParaRPr sz="15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6" name="Google Shape;186;p7" descr="&quot;&quot;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7" descr="&quot;&quot;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8"/>
          <p:cNvGrpSpPr/>
          <p:nvPr/>
        </p:nvGrpSpPr>
        <p:grpSpPr>
          <a:xfrm>
            <a:off x="7219288" y="2301685"/>
            <a:ext cx="5144600" cy="2508935"/>
            <a:chOff x="5784675" y="818500"/>
            <a:chExt cx="2737800" cy="1941900"/>
          </a:xfrm>
        </p:grpSpPr>
        <p:sp>
          <p:nvSpPr>
            <p:cNvPr id="194" name="Google Shape;194;p8" descr="&quot;&quot;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8" descr="The high-frequency word &quot;under&quot;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lang="en" sz="8000" b="1" i="0" u="none" strike="noStrike" cap="non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under</a:t>
              </a:r>
              <a:endParaRPr sz="80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6" name="Google Shape;196;p8"/>
          <p:cNvGrpSpPr/>
          <p:nvPr/>
        </p:nvGrpSpPr>
        <p:grpSpPr>
          <a:xfrm>
            <a:off x="13018347" y="2301735"/>
            <a:ext cx="5144600" cy="2508935"/>
            <a:chOff x="8849723" y="-2013552"/>
            <a:chExt cx="2737800" cy="1941900"/>
          </a:xfrm>
        </p:grpSpPr>
        <p:sp>
          <p:nvSpPr>
            <p:cNvPr id="197" name="Google Shape;197;p8" descr="&quot;&quot;"/>
            <p:cNvSpPr/>
            <p:nvPr/>
          </p:nvSpPr>
          <p:spPr>
            <a:xfrm>
              <a:off x="8849723" y="-2013552"/>
              <a:ext cx="2737800" cy="1941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8" descr="The high-frequency word &quot;father&quot;"/>
            <p:cNvSpPr/>
            <p:nvPr/>
          </p:nvSpPr>
          <p:spPr>
            <a:xfrm>
              <a:off x="9041583" y="-1831152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lang="en" sz="8000" b="1" i="0" u="none" strike="noStrike" cap="non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father</a:t>
              </a:r>
              <a:endParaRPr sz="80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9" name="Google Shape;199;p8"/>
          <p:cNvGrpSpPr/>
          <p:nvPr/>
        </p:nvGrpSpPr>
        <p:grpSpPr>
          <a:xfrm>
            <a:off x="7219288" y="5164887"/>
            <a:ext cx="5144600" cy="2508935"/>
            <a:chOff x="5784675" y="818500"/>
            <a:chExt cx="2737800" cy="1941900"/>
          </a:xfrm>
        </p:grpSpPr>
        <p:sp>
          <p:nvSpPr>
            <p:cNvPr id="200" name="Google Shape;200;p8" descr="&quot;&quot;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8" descr="The high-frequency word &quot;mother&quot;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lang="en" sz="8000" b="1" i="0" u="none" strike="noStrike" cap="non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mother</a:t>
              </a:r>
              <a:endParaRPr sz="80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02" name="Google Shape;202;p8"/>
          <p:cNvGrpSpPr/>
          <p:nvPr/>
        </p:nvGrpSpPr>
        <p:grpSpPr>
          <a:xfrm>
            <a:off x="13017773" y="5164908"/>
            <a:ext cx="5144600" cy="2508935"/>
            <a:chOff x="5784675" y="818500"/>
            <a:chExt cx="2737800" cy="1941900"/>
          </a:xfrm>
        </p:grpSpPr>
        <p:sp>
          <p:nvSpPr>
            <p:cNvPr id="203" name="Google Shape;203;p8" descr="&quot;&quot;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8" descr="The high-frequency word &quot;after&quot;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lang="en" sz="8000" b="1" i="0" u="none" strike="noStrike" cap="non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after</a:t>
              </a:r>
              <a:endParaRPr sz="80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05" name="Google Shape;205;p8"/>
          <p:cNvGrpSpPr/>
          <p:nvPr/>
        </p:nvGrpSpPr>
        <p:grpSpPr>
          <a:xfrm>
            <a:off x="7219288" y="8030215"/>
            <a:ext cx="5144600" cy="2508935"/>
            <a:chOff x="5784675" y="818500"/>
            <a:chExt cx="2737800" cy="1941900"/>
          </a:xfrm>
        </p:grpSpPr>
        <p:sp>
          <p:nvSpPr>
            <p:cNvPr id="206" name="Google Shape;206;p8" descr="&quot;&quot;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8" descr="The high-frequency word &quot;letter&quot;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lang="en" sz="8000" b="1" i="0" u="none" strike="noStrike" cap="non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letter</a:t>
              </a:r>
              <a:endParaRPr sz="80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13017773" y="8030223"/>
            <a:ext cx="5144600" cy="2508935"/>
            <a:chOff x="5784675" y="818500"/>
            <a:chExt cx="2737800" cy="1941900"/>
          </a:xfrm>
        </p:grpSpPr>
        <p:sp>
          <p:nvSpPr>
            <p:cNvPr id="209" name="Google Shape;209;p8" descr="&quot;&quot;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 descr="The high-frequency word &quot;answer&quot;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lang="en" sz="8000" b="1" i="0" u="none" strike="noStrike" cap="non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answer</a:t>
              </a:r>
              <a:endParaRPr sz="80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11" name="Google Shape;211;p8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8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High-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Frequency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Words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endParaRPr/>
          </a:p>
        </p:txBody>
      </p:sp>
      <p:sp>
        <p:nvSpPr>
          <p:cNvPr id="212" name="Google Shape;212;p8"/>
          <p:cNvSpPr txBox="1"/>
          <p:nvPr/>
        </p:nvSpPr>
        <p:spPr>
          <a:xfrm>
            <a:off x="610316" y="6742794"/>
            <a:ext cx="5727300" cy="26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see hig</a:t>
            </a: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h-</a:t>
            </a: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frequency words all the time!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Let’s figure out how to read them!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3" name="Google Shape;213;p8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325" y="4334725"/>
            <a:ext cx="2263725" cy="213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ft Sidebar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ft Sidebar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ft Sidebar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eft Sidebar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eft Sidebar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Macintosh PowerPoint</Application>
  <PresentationFormat>Custom</PresentationFormat>
  <Paragraphs>108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Calibri</vt:lpstr>
      <vt:lpstr>Questrial</vt:lpstr>
      <vt:lpstr>Poppins Black</vt:lpstr>
      <vt:lpstr>Arial</vt:lpstr>
      <vt:lpstr>Poppins</vt:lpstr>
      <vt:lpstr>Left Sidebar Slides</vt:lpstr>
      <vt:lpstr>Left Sidebar Slides</vt:lpstr>
      <vt:lpstr>Left Sidebar Slides</vt:lpstr>
      <vt:lpstr>Left Sidebar Slides</vt:lpstr>
      <vt:lpstr>Left Sidebar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Kara Martinez</cp:lastModifiedBy>
  <cp:revision>1</cp:revision>
  <dcterms:modified xsi:type="dcterms:W3CDTF">2025-07-22T10:54:21Z</dcterms:modified>
</cp:coreProperties>
</file>