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386">
          <p15:clr>
            <a:srgbClr val="747775"/>
          </p15:clr>
        </p15:guide>
        <p15:guide id="7" pos="8280">
          <p15:clr>
            <a:srgbClr val="747775"/>
          </p15:clr>
        </p15:guide>
        <p15:guide id="8" pos="4824">
          <p15:clr>
            <a:srgbClr val="747775"/>
          </p15:clr>
        </p15:guide>
        <p15:guide id="9" pos="8376">
          <p15:clr>
            <a:srgbClr val="747775"/>
          </p15:clr>
        </p15:guide>
        <p15:guide id="10" pos="84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 pos="386"/>
        <p:guide pos="8280"/>
        <p:guide pos="4824"/>
        <p:guide pos="8376"/>
        <p:guide pos="84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e spelled with an open syllable. For example, when we see hero, we say /h/ /e/ | /r/ /o/ = hero.</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open syllable long e,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ei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an open syllable is a syllable ending with a vowel and it makes the long vowel sound.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An open syllable is a syllable ending with a vowel and it makes the long vowel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hero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a word has two vowel and the two vowels are NOT a vowel pair, it probably means the word is 2 syllables. Put a dot under your vowels. I notice that this word has 2 vowels not a vowel pair and is probably two syllables. Let's try dividing the word between the e and r first. Now I have two open syllables, syllables ending with vowels. We use the long vowel sounds for both these syllables. /h/ /e/ = "he". /r/ /o/ = "ro". Put it together = "hero". </a:t>
            </a:r>
            <a:endParaRPr sz="1200">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another word, </a:t>
            </a:r>
            <a:r>
              <a:rPr lang="en" sz="1200" i="1">
                <a:solidFill>
                  <a:schemeClr val="dk1"/>
                </a:solidFill>
                <a:latin typeface="Poppins"/>
                <a:ea typeface="Poppins"/>
                <a:cs typeface="Poppins"/>
                <a:sym typeface="Poppins"/>
              </a:rPr>
              <a:t>even. Put</a:t>
            </a:r>
            <a:r>
              <a:rPr lang="en" sz="1200">
                <a:solidFill>
                  <a:schemeClr val="dk1"/>
                </a:solidFill>
                <a:latin typeface="Poppins"/>
                <a:ea typeface="Poppins"/>
                <a:cs typeface="Poppins"/>
                <a:sym typeface="Poppins"/>
              </a:rPr>
              <a:t> a dot under each vowel. We'll divide this word after the first e. What vowel sounds will we use for the first e and the second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Let the students think about what they know.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first e will make the long vowel sound because it's an open syllable and the second e is in a CVC spelling pattern so it'll make the short vowel sound.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even</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/e/ |/v/ /e/ /n/ = "even". Smart blending! Remember, a vowel at the end of a syllable can make the long vowel sound.</a:t>
            </a:r>
            <a:endParaRPr sz="1200">
              <a:solidFill>
                <a:schemeClr val="dk1"/>
              </a:solidFill>
              <a:latin typeface="Poppins"/>
              <a:ea typeface="Poppins"/>
              <a:cs typeface="Poppins"/>
              <a:sym typeface="Poppins"/>
            </a:endParaRPr>
          </a:p>
        </p:txBody>
      </p:sp>
      <p:sp>
        <p:nvSpPr>
          <p:cNvPr id="74" name="Google Shape;7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5" name="Google Shape;7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evil.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Put a dot under the vowels. I see that it has two vowels. It is probably made of 2 syllables. Remember each syllable gets one vowel sound. Let's try dividing the word between the e and the v. Now look at each syllable spelling patterns.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the students a few seconds to identify that the first syllable is open and will use the long e sound. The second syllable follows the CVC spelling pattern and will use the short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the first syllable is open and will use the long e sound. The second syllable follows the CVC spelling pattern and will use the short i. Let's try. Blend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"evil". /e/| /v/ /i/ /l/ = "evil". Let's look at the next word. How would you read this word? Put dots under your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equal.</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divide this word between the first e and the qu. The first syllable is e. The second syllable is q-u-a-l.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 first syllable is open syllable and should use the long vowel sound. The second syllable is CCVC and should use the short vowel sound. Once who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/e/| /kw/ /a/ /l/ = "equal".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evil recess villain faced an equally matched hero.</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vowel at the end of a syllable makes the long vowel sound. Those brains are growing!</a:t>
            </a:r>
            <a:endParaRPr sz="1200" b="1">
              <a:solidFill>
                <a:schemeClr val="dk1"/>
              </a:solidFill>
              <a:latin typeface="Poppins"/>
              <a:ea typeface="Poppins"/>
              <a:cs typeface="Poppins"/>
              <a:sym typeface="Poppins"/>
            </a:endParaRPr>
          </a:p>
        </p:txBody>
      </p:sp>
      <p:sp>
        <p:nvSpPr>
          <p:cNvPr id="93" name="Google Shape;9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4" name="Google Shape;94;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endParaRPr sz="1200" u="sng">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veto, recess, vegan, hero, even, ego, evil, equal</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8" name="Google Shape;118;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9" name="Google Shape;119;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Egypt</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Egypt</a:t>
            </a:r>
            <a:r>
              <a:rPr lang="en" sz="1200">
                <a:solidFill>
                  <a:schemeClr val="dk1"/>
                </a:solidFill>
                <a:latin typeface="Poppins"/>
                <a:ea typeface="Poppins"/>
                <a:cs typeface="Poppins"/>
                <a:sym typeface="Poppins"/>
              </a:rPr>
              <a:t>. Let's listen to the sounds and match the sound to the correct letter. The word is "Egypt". I hear two syllables. Clap them out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and clap "E | gypt" out as a class.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first syllable is /e/. We can spell that with an e because a vowel at the end of a syllable says its name. The second syllable is "gypt". Grab those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 You spell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Egypt </a:t>
            </a:r>
            <a:r>
              <a:rPr lang="en" sz="1200">
                <a:solidFill>
                  <a:schemeClr val="dk1"/>
                </a:solidFill>
                <a:latin typeface="Poppins"/>
                <a:ea typeface="Poppins"/>
                <a:cs typeface="Poppins"/>
                <a:sym typeface="Poppins"/>
              </a:rPr>
              <a:t>we write the letters e-g-y-p-t. Great thinking! Awesome job spelling words today!</a:t>
            </a:r>
            <a:endParaRPr sz="1200">
              <a:solidFill>
                <a:schemeClr val="dk1"/>
              </a:solidFill>
              <a:latin typeface="Poppins"/>
              <a:ea typeface="Poppins"/>
              <a:cs typeface="Poppins"/>
              <a:sym typeface="Poppins"/>
            </a:endParaRPr>
          </a:p>
        </p:txBody>
      </p:sp>
      <p:sp>
        <p:nvSpPr>
          <p:cNvPr id="128" name="Google Shape;12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4 new words! But, don't be scared because really, these words all follow the rule you've been working on. These words all use an open syllable that says the long e. Let me give you the syllable breaks.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below, between, even, because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All of the words have their syllable break after the first e. Work with your neighbors to decode and read these words. I'll be around to offer help if needed.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work together to decode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reading. The words are "below," "between," "even," "because." Excellent!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4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below, between, even, because</a:t>
            </a:r>
            <a:endParaRPr sz="1200" b="1">
              <a:solidFill>
                <a:schemeClr val="dk1"/>
              </a:solidFill>
              <a:latin typeface="Poppins"/>
              <a:ea typeface="Poppins"/>
              <a:cs typeface="Poppins"/>
              <a:sym typeface="Poppins"/>
            </a:endParaRPr>
          </a:p>
        </p:txBody>
      </p:sp>
      <p:sp>
        <p:nvSpPr>
          <p:cNvPr id="147" name="Google Shape;14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8" name="Google Shape;14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3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3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a:stretch/>
        </p:blipFill>
        <p:spPr>
          <a:xfrm>
            <a:off x="11067262" y="541406"/>
            <a:ext cx="4044263" cy="10323508"/>
          </a:xfrm>
          <a:prstGeom prst="rect">
            <a:avLst/>
          </a:prstGeom>
          <a:noFill/>
          <a:ln>
            <a:noFill/>
          </a:ln>
        </p:spPr>
      </p:pic>
      <p:sp>
        <p:nvSpPr>
          <p:cNvPr id="26" name="Google Shape;26;p6"/>
          <p:cNvSpPr txBox="1"/>
          <p:nvPr/>
        </p:nvSpPr>
        <p:spPr>
          <a:xfrm>
            <a:off x="11067299" y="4713742"/>
            <a:ext cx="4044300" cy="59343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100"/>
              <a:buFont typeface="Arial"/>
              <a:buNone/>
            </a:pPr>
            <a:r>
              <a:rPr lang="en" sz="8100" b="1" i="0" u="none" strike="noStrike" cap="none">
                <a:solidFill>
                  <a:srgbClr val="006EB6"/>
                </a:solidFill>
                <a:highlight>
                  <a:schemeClr val="lt1"/>
                </a:highlight>
                <a:latin typeface="Poppins"/>
                <a:ea typeface="Poppins"/>
                <a:cs typeface="Poppins"/>
                <a:sym typeface="Poppins"/>
              </a:rPr>
              <a:t>h</a:t>
            </a:r>
            <a:r>
              <a:rPr lang="en" sz="8100" b="1" i="0" u="none" strike="noStrike" cap="none">
                <a:solidFill>
                  <a:srgbClr val="FF0000"/>
                </a:solidFill>
                <a:highlight>
                  <a:schemeClr val="lt1"/>
                </a:highlight>
                <a:latin typeface="Poppins"/>
                <a:ea typeface="Poppins"/>
                <a:cs typeface="Poppins"/>
                <a:sym typeface="Poppins"/>
              </a:rPr>
              <a:t>e</a:t>
            </a:r>
            <a:r>
              <a:rPr lang="en" sz="8100" b="1" i="0" u="none" strike="noStrike" cap="none">
                <a:solidFill>
                  <a:srgbClr val="006EB6"/>
                </a:solidFill>
                <a:highlight>
                  <a:schemeClr val="lt1"/>
                </a:highlight>
                <a:latin typeface="Poppins"/>
                <a:ea typeface="Poppins"/>
                <a:cs typeface="Poppins"/>
                <a:sym typeface="Poppins"/>
              </a:rPr>
              <a:t>r</a:t>
            </a:r>
            <a:r>
              <a:rPr lang="en" sz="8100" b="1" i="0" u="none" strike="noStrike" cap="none">
                <a:solidFill>
                  <a:srgbClr val="FF0000"/>
                </a:solidFill>
                <a:highlight>
                  <a:schemeClr val="lt1"/>
                </a:highlight>
                <a:latin typeface="Poppins"/>
                <a:ea typeface="Poppins"/>
                <a:cs typeface="Poppins"/>
                <a:sym typeface="Poppins"/>
              </a:rPr>
              <a:t>o</a:t>
            </a:r>
            <a:r>
              <a:rPr lang="en" sz="7000" b="1" i="0" u="none" strike="noStrike" cap="none">
                <a:solidFill>
                  <a:srgbClr val="242424"/>
                </a:solidFill>
                <a:highlight>
                  <a:srgbClr val="FFFFFF"/>
                </a:highlight>
                <a:latin typeface="Poppins"/>
                <a:ea typeface="Poppins"/>
                <a:cs typeface="Poppins"/>
                <a:sym typeface="Poppins"/>
              </a:rPr>
              <a:t> </a:t>
            </a:r>
            <a:endParaRPr sz="70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800"/>
              <a:buFont typeface="Arial"/>
              <a:buNone/>
            </a:pPr>
            <a:r>
              <a:rPr lang="en" sz="4000" b="1" i="0" u="none" strike="noStrike" cap="none">
                <a:solidFill>
                  <a:schemeClr val="dk1"/>
                </a:solidFill>
                <a:highlight>
                  <a:schemeClr val="lt1"/>
                </a:highlight>
                <a:latin typeface="Poppins"/>
                <a:ea typeface="Poppins"/>
                <a:cs typeface="Poppins"/>
                <a:sym typeface="Poppins"/>
              </a:rPr>
              <a:t>/</a:t>
            </a:r>
            <a:r>
              <a:rPr lang="en" sz="4000" b="1" i="0" u="none" strike="noStrike" cap="none">
                <a:solidFill>
                  <a:schemeClr val="accent1"/>
                </a:solidFill>
                <a:highlight>
                  <a:schemeClr val="lt1"/>
                </a:highlight>
                <a:latin typeface="Poppins"/>
                <a:ea typeface="Poppins"/>
                <a:cs typeface="Poppins"/>
                <a:sym typeface="Poppins"/>
              </a:rPr>
              <a:t>h</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FF0000"/>
                </a:solidFill>
                <a:highlight>
                  <a:schemeClr val="lt1"/>
                </a:highlight>
                <a:latin typeface="Poppins"/>
                <a:ea typeface="Poppins"/>
                <a:cs typeface="Poppins"/>
                <a:sym typeface="Poppins"/>
              </a:rPr>
              <a:t>ē</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chemeClr val="accent1"/>
                </a:solidFill>
                <a:highlight>
                  <a:schemeClr val="lt1"/>
                </a:highlight>
                <a:latin typeface="Poppins"/>
                <a:ea typeface="Poppins"/>
                <a:cs typeface="Poppins"/>
                <a:sym typeface="Poppins"/>
              </a:rPr>
              <a:t>r</a:t>
            </a:r>
            <a:r>
              <a:rPr lang="en" sz="4000" b="1" i="0" u="none" strike="noStrike" cap="none">
                <a:solidFill>
                  <a:schemeClr val="dk1"/>
                </a:solidFill>
                <a:highlight>
                  <a:schemeClr val="lt1"/>
                </a:highlight>
                <a:latin typeface="Poppins"/>
                <a:ea typeface="Poppins"/>
                <a:cs typeface="Poppins"/>
                <a:sym typeface="Poppins"/>
              </a:rPr>
              <a:t>/ /</a:t>
            </a:r>
            <a:r>
              <a:rPr lang="en" sz="4000" b="1" i="0" u="none" strike="noStrike" cap="none">
                <a:solidFill>
                  <a:srgbClr val="FF0000"/>
                </a:solidFill>
                <a:highlight>
                  <a:schemeClr val="lt1"/>
                </a:highlight>
                <a:latin typeface="Poppins"/>
                <a:ea typeface="Poppins"/>
                <a:cs typeface="Poppins"/>
                <a:sym typeface="Poppins"/>
              </a:rPr>
              <a:t>ō</a:t>
            </a:r>
            <a:r>
              <a:rPr lang="en" sz="4000" b="1" i="0" u="none" strike="noStrike" cap="none">
                <a:solidFill>
                  <a:schemeClr val="dk1"/>
                </a:solidFill>
                <a:highlight>
                  <a:schemeClr val="lt1"/>
                </a:highlight>
                <a:latin typeface="Poppins"/>
                <a:ea typeface="Poppins"/>
                <a:cs typeface="Poppins"/>
                <a:sym typeface="Poppins"/>
              </a:rPr>
              <a:t>/ </a:t>
            </a:r>
            <a:endParaRPr sz="4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900"/>
              <a:buFont typeface="Arial"/>
              <a:buNone/>
            </a:pP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h</a:t>
            </a:r>
            <a:r>
              <a:rPr lang="en" sz="5700" b="1" i="0" u="none" strike="noStrike" cap="none">
                <a:solidFill>
                  <a:srgbClr val="FF0000"/>
                </a:solidFill>
                <a:highlight>
                  <a:schemeClr val="lt1"/>
                </a:highlight>
                <a:latin typeface="Poppins"/>
                <a:ea typeface="Poppins"/>
                <a:cs typeface="Poppins"/>
                <a:sym typeface="Poppins"/>
              </a:rPr>
              <a:t>e</a:t>
            </a:r>
            <a:r>
              <a:rPr lang="en" sz="5700" b="1" i="0" u="none" strike="noStrike" cap="none">
                <a:solidFill>
                  <a:schemeClr val="accent1"/>
                </a:solidFill>
                <a:highlight>
                  <a:schemeClr val="lt1"/>
                </a:highlight>
                <a:latin typeface="Poppins"/>
                <a:ea typeface="Poppins"/>
                <a:cs typeface="Poppins"/>
                <a:sym typeface="Poppins"/>
              </a:rPr>
              <a:t>r</a:t>
            </a:r>
            <a:r>
              <a:rPr lang="en" sz="5700" b="1" i="0" u="none" strike="noStrike" cap="none">
                <a:solidFill>
                  <a:srgbClr val="FF0000"/>
                </a:solidFill>
                <a:highlight>
                  <a:schemeClr val="lt1"/>
                </a:highlight>
                <a:latin typeface="Poppins"/>
                <a:ea typeface="Poppins"/>
                <a:cs typeface="Poppins"/>
                <a:sym typeface="Poppins"/>
              </a:rPr>
              <a:t>o</a:t>
            </a:r>
            <a:endParaRPr sz="6400" b="0"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Questrial"/>
              <a:ea typeface="Questrial"/>
              <a:cs typeface="Questrial"/>
              <a:sym typeface="Questrial"/>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27" name="Google Shape;27;p6"/>
          <p:cNvSpPr/>
          <p:nvPr/>
        </p:nvSpPr>
        <p:spPr>
          <a:xfrm>
            <a:off x="11393923" y="5071714"/>
            <a:ext cx="3401100" cy="1484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8" name="Google Shape;28;p6"/>
          <p:cNvSpPr/>
          <p:nvPr/>
        </p:nvSpPr>
        <p:spPr>
          <a:xfrm>
            <a:off x="12018346" y="1493259"/>
            <a:ext cx="2280900" cy="2767200"/>
          </a:xfrm>
          <a:prstGeom prst="roundRect">
            <a:avLst>
              <a:gd name="adj" fmla="val 4846"/>
            </a:avLst>
          </a:prstGeom>
          <a:solidFill>
            <a:srgbClr val="006FB6"/>
          </a:solidFill>
          <a:ln>
            <a:noFill/>
          </a:ln>
        </p:spPr>
        <p:txBody>
          <a:bodyPr spcFirstLastPara="1" wrap="square" lIns="0" tIns="201050" rIns="0" bIns="201050" anchor="ctr" anchorCtr="0">
            <a:noAutofit/>
          </a:bodyPr>
          <a:lstStyle/>
          <a:p>
            <a:pPr marL="0" marR="0" lvl="0" indent="0" algn="ctr" rtl="0">
              <a:lnSpc>
                <a:spcPct val="100000"/>
              </a:lnSpc>
              <a:spcBef>
                <a:spcPts val="0"/>
              </a:spcBef>
              <a:spcAft>
                <a:spcPts val="0"/>
              </a:spcAft>
              <a:buClr>
                <a:srgbClr val="FFFFFF"/>
              </a:buClr>
              <a:buSzPts val="3400"/>
              <a:buFont typeface="Arial"/>
              <a:buNone/>
            </a:pPr>
            <a:r>
              <a:rPr lang="en" sz="3400" b="1" i="0" u="none" strike="noStrike" cap="none">
                <a:solidFill>
                  <a:srgbClr val="FFFFFF"/>
                </a:solidFill>
                <a:latin typeface="Poppins"/>
                <a:ea typeface="Poppins"/>
                <a:cs typeface="Poppins"/>
                <a:sym typeface="Poppins"/>
              </a:rPr>
              <a:t>Open Syllable</a:t>
            </a:r>
            <a:r>
              <a:rPr lang="en" sz="3400" b="1" i="0" u="none" strike="noStrike" cap="none">
                <a:solidFill>
                  <a:srgbClr val="FFFFFF"/>
                </a:solidFill>
                <a:latin typeface="Arial"/>
                <a:ea typeface="Arial"/>
                <a:cs typeface="Arial"/>
                <a:sym typeface="Arial"/>
              </a:rPr>
              <a:t>  </a:t>
            </a:r>
            <a:endParaRPr sz="3400" b="1" i="0" u="none" strike="noStrike" cap="none">
              <a:solidFill>
                <a:srgbClr val="FFFFFF"/>
              </a:solidFill>
              <a:latin typeface="Arial"/>
              <a:ea typeface="Arial"/>
              <a:cs typeface="Arial"/>
              <a:sym typeface="Arial"/>
            </a:endParaRPr>
          </a:p>
        </p:txBody>
      </p:sp>
      <p:sp>
        <p:nvSpPr>
          <p:cNvPr id="29" name="Google Shape;29;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36" name="Google Shape;36;p6"/>
          <p:cNvPicPr preferRelativeResize="0"/>
          <p:nvPr/>
        </p:nvPicPr>
        <p:blipFill rotWithShape="1">
          <a:blip r:embed="rId5">
            <a:alphaModFix/>
          </a:blip>
          <a:srcRect/>
          <a:stretch/>
        </p:blipFill>
        <p:spPr>
          <a:xfrm>
            <a:off x="18276233" y="550401"/>
            <a:ext cx="669700" cy="1287782"/>
          </a:xfrm>
          <a:prstGeom prst="rect">
            <a:avLst/>
          </a:prstGeom>
          <a:noFill/>
          <a:ln>
            <a:noFill/>
          </a:ln>
        </p:spPr>
      </p:pic>
      <p:cxnSp>
        <p:nvCxnSpPr>
          <p:cNvPr id="37" name="Google Shape;37;p6"/>
          <p:cNvCxnSpPr/>
          <p:nvPr/>
        </p:nvCxnSpPr>
        <p:spPr>
          <a:xfrm>
            <a:off x="13175656" y="6660619"/>
            <a:ext cx="0" cy="817200"/>
          </a:xfrm>
          <a:prstGeom prst="straightConnector1">
            <a:avLst/>
          </a:prstGeom>
          <a:noFill/>
          <a:ln w="76200" cap="flat" cmpd="sng">
            <a:solidFill>
              <a:srgbClr val="242424"/>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 presetClass="exit" presetSubtype="0" fill="hold" nodeType="withEffect">
                                  <p:stCondLst>
                                    <p:cond delay="0"/>
                                  </p:stCondLst>
                                  <p:childTnLst>
                                    <p:set>
                                      <p:cBhvr>
                                        <p:cTn id="9" dur="1" fill="hold">
                                          <p:stCondLst>
                                            <p:cond delay="1"/>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3">
            <a:alphaModFix/>
          </a:blip>
          <a:srcRect/>
          <a:stretch/>
        </p:blipFill>
        <p:spPr>
          <a:xfrm>
            <a:off x="7515643" y="2032247"/>
            <a:ext cx="11475712" cy="8869240"/>
          </a:xfrm>
          <a:prstGeom prst="rect">
            <a:avLst/>
          </a:prstGeom>
          <a:noFill/>
          <a:ln>
            <a:noFill/>
          </a:ln>
        </p:spPr>
      </p:pic>
      <p:pic>
        <p:nvPicPr>
          <p:cNvPr id="43" name="Google Shape;43;p7"/>
          <p:cNvPicPr preferRelativeResize="0"/>
          <p:nvPr/>
        </p:nvPicPr>
        <p:blipFill rotWithShape="1">
          <a:blip r:embed="rId4">
            <a:alphaModFix/>
          </a:blip>
          <a:srcRect/>
          <a:stretch/>
        </p:blipFill>
        <p:spPr>
          <a:xfrm>
            <a:off x="7515643" y="2032247"/>
            <a:ext cx="11475712" cy="8869240"/>
          </a:xfrm>
          <a:prstGeom prst="rect">
            <a:avLst/>
          </a:prstGeom>
          <a:noFill/>
          <a:ln>
            <a:noFill/>
          </a:ln>
        </p:spPr>
      </p:pic>
      <p:pic>
        <p:nvPicPr>
          <p:cNvPr id="44" name="Google Shape;44;p7"/>
          <p:cNvPicPr preferRelativeResize="0"/>
          <p:nvPr/>
        </p:nvPicPr>
        <p:blipFill rotWithShape="1">
          <a:blip r:embed="rId5">
            <a:alphaModFix/>
          </a:blip>
          <a:srcRect/>
          <a:stretch/>
        </p:blipFill>
        <p:spPr>
          <a:xfrm>
            <a:off x="7515643" y="2032247"/>
            <a:ext cx="11475712" cy="8869240"/>
          </a:xfrm>
          <a:prstGeom prst="rect">
            <a:avLst/>
          </a:prstGeom>
          <a:noFill/>
          <a:ln>
            <a:noFill/>
          </a:ln>
        </p:spPr>
      </p:pic>
      <p:sp>
        <p:nvSpPr>
          <p:cNvPr id="45" name="Google Shape;4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ppt_w</p:attrName>
                                        </p:attrNameLst>
                                      </p:cBhvr>
                                      <p:tavLst>
                                        <p:tav tm="0">
                                          <p:val>
                                            <p:strVal val="0"/>
                                          </p:val>
                                        </p:tav>
                                        <p:tav tm="100000">
                                          <p:val>
                                            <p:strVal val="#ppt_w"/>
                                          </p:val>
                                        </p:tav>
                                      </p:tavLst>
                                    </p:anim>
                                    <p:anim calcmode="lin" valueType="num">
                                      <p:cBhvr additive="base">
                                        <p:cTn id="8" dur="1000"/>
                                        <p:tgtEl>
                                          <p:spTgt spid="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p:tgtEl>
                                          <p:spTgt spid="43"/>
                                        </p:tgtEl>
                                        <p:attrNameLst>
                                          <p:attrName>ppt_w</p:attrName>
                                        </p:attrNameLst>
                                      </p:cBhvr>
                                      <p:tavLst>
                                        <p:tav tm="0">
                                          <p:val>
                                            <p:strVal val="0"/>
                                          </p:val>
                                        </p:tav>
                                        <p:tav tm="100000">
                                          <p:val>
                                            <p:strVal val="#ppt_w"/>
                                          </p:val>
                                        </p:tav>
                                      </p:tavLst>
                                    </p:anim>
                                    <p:anim calcmode="lin" valueType="num">
                                      <p:cBhvr additive="base">
                                        <p:cTn id="14" dur="1000"/>
                                        <p:tgtEl>
                                          <p:spTgt spid="43"/>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p:tgtEl>
                                          <p:spTgt spid="44"/>
                                        </p:tgtEl>
                                        <p:attrNameLst>
                                          <p:attrName>ppt_w</p:attrName>
                                        </p:attrNameLst>
                                      </p:cBhvr>
                                      <p:tavLst>
                                        <p:tav tm="0">
                                          <p:val>
                                            <p:strVal val="0"/>
                                          </p:val>
                                        </p:tav>
                                        <p:tav tm="100000">
                                          <p:val>
                                            <p:strVal val="#ppt_w"/>
                                          </p:val>
                                        </p:tav>
                                      </p:tavLst>
                                    </p:anim>
                                    <p:anim calcmode="lin" valueType="num">
                                      <p:cBhvr additive="base">
                                        <p:cTn id="20" dur="1000"/>
                                        <p:tgtEl>
                                          <p:spTgt spid="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728278" y="2264673"/>
            <a:ext cx="10076056" cy="6611850"/>
          </a:xfrm>
          <a:prstGeom prst="rect">
            <a:avLst/>
          </a:prstGeom>
          <a:noFill/>
          <a:ln>
            <a:noFill/>
          </a:ln>
        </p:spPr>
      </p:pic>
      <p:sp>
        <p:nvSpPr>
          <p:cNvPr id="58" name="Google Shape;58;p8"/>
          <p:cNvSpPr txBox="1"/>
          <p:nvPr/>
        </p:nvSpPr>
        <p:spPr>
          <a:xfrm>
            <a:off x="8824798" y="1897276"/>
            <a:ext cx="5859900" cy="2330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5200" b="1" i="0" u="none" strike="noStrike" cap="none">
                <a:solidFill>
                  <a:schemeClr val="lt1"/>
                </a:solidFill>
                <a:latin typeface="Poppins"/>
                <a:ea typeface="Poppins"/>
                <a:cs typeface="Poppins"/>
                <a:sym typeface="Poppins"/>
              </a:rPr>
              <a:t>hero</a:t>
            </a:r>
            <a:endParaRPr sz="15200" b="1" i="0" u="none" strike="noStrike" cap="none">
              <a:solidFill>
                <a:schemeClr val="lt1"/>
              </a:solidFill>
              <a:latin typeface="Poppins"/>
              <a:ea typeface="Poppins"/>
              <a:cs typeface="Poppins"/>
              <a:sym typeface="Poppins"/>
            </a:endParaRPr>
          </a:p>
        </p:txBody>
      </p:sp>
      <p:sp>
        <p:nvSpPr>
          <p:cNvPr id="59" name="Google Shape;59;p8"/>
          <p:cNvSpPr/>
          <p:nvPr/>
        </p:nvSpPr>
        <p:spPr>
          <a:xfrm>
            <a:off x="11190370" y="4516982"/>
            <a:ext cx="5190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581424" y="4851325"/>
            <a:ext cx="45105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10278848" y="4516930"/>
            <a:ext cx="5190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1265326" y="4054923"/>
            <a:ext cx="365100" cy="386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2101917" y="4516930"/>
            <a:ext cx="5190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txBox="1"/>
          <p:nvPr/>
        </p:nvSpPr>
        <p:spPr>
          <a:xfrm>
            <a:off x="8797565" y="6279721"/>
            <a:ext cx="5859900" cy="2330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5200" b="1" i="0" u="none" strike="noStrike" cap="none">
                <a:solidFill>
                  <a:schemeClr val="lt1"/>
                </a:solidFill>
                <a:latin typeface="Poppins"/>
                <a:ea typeface="Poppins"/>
                <a:cs typeface="Poppins"/>
                <a:sym typeface="Poppins"/>
              </a:rPr>
              <a:t>hero</a:t>
            </a:r>
            <a:endParaRPr sz="15200" b="1" i="0" u="none" strike="noStrike" cap="none">
              <a:solidFill>
                <a:schemeClr val="lt1"/>
              </a:solidFill>
              <a:latin typeface="Poppins"/>
              <a:ea typeface="Poppins"/>
              <a:cs typeface="Poppins"/>
              <a:sym typeface="Poppins"/>
            </a:endParaRPr>
          </a:p>
        </p:txBody>
      </p:sp>
      <p:sp>
        <p:nvSpPr>
          <p:cNvPr id="65" name="Google Shape;65;p8"/>
          <p:cNvSpPr/>
          <p:nvPr/>
        </p:nvSpPr>
        <p:spPr>
          <a:xfrm>
            <a:off x="12851175" y="4516982"/>
            <a:ext cx="5190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2927759" y="4054923"/>
            <a:ext cx="365100" cy="386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68" name="Google Shape;68;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69" name="Google Shape;69;p8"/>
          <p:cNvSpPr txBox="1">
            <a:spLocks noGrp="1"/>
          </p:cNvSpPr>
          <p:nvPr>
            <p:ph type="body" idx="1"/>
          </p:nvPr>
        </p:nvSpPr>
        <p:spPr>
          <a:xfrm>
            <a:off x="536550" y="5925525"/>
            <a:ext cx="5742300" cy="3172200"/>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3450"/>
              <a:buNone/>
            </a:pPr>
            <a:r>
              <a:rPr lang="en"/>
              <a:t>It’s time to blend the sounds!</a:t>
            </a:r>
            <a:endParaRPr/>
          </a:p>
          <a:p>
            <a:pPr marL="0" lvl="0" indent="0" algn="l" rtl="0">
              <a:lnSpc>
                <a:spcPct val="100000"/>
              </a:lnSpc>
              <a:spcBef>
                <a:spcPts val="0"/>
              </a:spcBef>
              <a:spcAft>
                <a:spcPts val="0"/>
              </a:spcAft>
              <a:buSzPts val="3450"/>
              <a:buNone/>
            </a:pPr>
            <a:endParaRPr/>
          </a:p>
          <a:p>
            <a:pPr marL="0" lvl="0" indent="0" algn="l" rtl="0">
              <a:lnSpc>
                <a:spcPct val="100000"/>
              </a:lnSpc>
              <a:spcBef>
                <a:spcPts val="0"/>
              </a:spcBef>
              <a:spcAft>
                <a:spcPts val="0"/>
              </a:spcAft>
              <a:buSzPts val="3450"/>
              <a:buNone/>
            </a:pPr>
            <a:r>
              <a:rPr lang="en"/>
              <a:t>It’s time to blend the sounds to help us read the words smoothly!</a:t>
            </a:r>
            <a:endParaRPr/>
          </a:p>
          <a:p>
            <a:pPr marL="0" lvl="0" indent="0" algn="l" rtl="0">
              <a:lnSpc>
                <a:spcPct val="100000"/>
              </a:lnSpc>
              <a:spcBef>
                <a:spcPts val="0"/>
              </a:spcBef>
              <a:spcAft>
                <a:spcPts val="0"/>
              </a:spcAft>
              <a:buSzPts val="3450"/>
              <a:buNone/>
            </a:pPr>
            <a:endParaRPr/>
          </a:p>
        </p:txBody>
      </p:sp>
      <p:sp>
        <p:nvSpPr>
          <p:cNvPr id="70" name="Google Shape;70;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pic>
        <p:nvPicPr>
          <p:cNvPr id="71" name="Google Shape;71;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6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5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6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childTnLst>
                                </p:cTn>
                              </p:par>
                              <p:par>
                                <p:cTn id="45" presetID="1" presetClass="exit" presetSubtype="0" fill="hold" nodeType="withEffect">
                                  <p:stCondLst>
                                    <p:cond delay="0"/>
                                  </p:stCondLst>
                                  <p:childTnLst>
                                    <p:set>
                                      <p:cBhvr>
                                        <p:cTn id="46" dur="1" fill="hold">
                                          <p:stCondLst>
                                            <p:cond delay="1"/>
                                          </p:stCondLst>
                                        </p:cTn>
                                        <p:tgtEl>
                                          <p:spTgt spid="6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1"/>
                                        <p:tgtEl>
                                          <p:spTgt spid="64"/>
                                        </p:tgtEl>
                                        <p:attrNameLst>
                                          <p:attrName>ppt_w</p:attrName>
                                        </p:attrNameLst>
                                      </p:cBhvr>
                                      <p:tavLst>
                                        <p:tav tm="0">
                                          <p:val>
                                            <p:strVal val="0"/>
                                          </p:val>
                                        </p:tav>
                                        <p:tav tm="100000">
                                          <p:val>
                                            <p:strVal val="#ppt_w"/>
                                          </p:val>
                                        </p:tav>
                                      </p:tavLst>
                                    </p:anim>
                                    <p:anim calcmode="lin" valueType="num">
                                      <p:cBhvr additive="base">
                                        <p:cTn id="52" dur="1"/>
                                        <p:tgtEl>
                                          <p:spTgt spid="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rot="5400000">
            <a:off x="6729018" y="2263927"/>
            <a:ext cx="10076688" cy="6613972"/>
          </a:xfrm>
          <a:prstGeom prst="rect">
            <a:avLst/>
          </a:prstGeom>
          <a:noFill/>
          <a:ln>
            <a:noFill/>
          </a:ln>
        </p:spPr>
      </p:pic>
      <p:sp>
        <p:nvSpPr>
          <p:cNvPr id="78" name="Google Shape;78;p9"/>
          <p:cNvSpPr txBox="1"/>
          <p:nvPr/>
        </p:nvSpPr>
        <p:spPr>
          <a:xfrm>
            <a:off x="8824915" y="1897362"/>
            <a:ext cx="5862000" cy="2330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5200" b="1" i="0" u="none" strike="noStrike" cap="none">
                <a:solidFill>
                  <a:schemeClr val="lt1"/>
                </a:solidFill>
                <a:latin typeface="Poppins"/>
                <a:ea typeface="Poppins"/>
                <a:cs typeface="Poppins"/>
                <a:sym typeface="Poppins"/>
              </a:rPr>
              <a:t>even</a:t>
            </a:r>
            <a:endParaRPr sz="15200" b="1" i="0" u="none" strike="noStrike" cap="none">
              <a:solidFill>
                <a:schemeClr val="lt1"/>
              </a:solidFill>
              <a:latin typeface="Poppins"/>
              <a:ea typeface="Poppins"/>
              <a:cs typeface="Poppins"/>
              <a:sym typeface="Poppins"/>
            </a:endParaRPr>
          </a:p>
        </p:txBody>
      </p:sp>
      <p:sp>
        <p:nvSpPr>
          <p:cNvPr id="79" name="Google Shape;79;p9"/>
          <p:cNvSpPr/>
          <p:nvPr/>
        </p:nvSpPr>
        <p:spPr>
          <a:xfrm>
            <a:off x="10995869" y="4517231"/>
            <a:ext cx="5184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9509400" y="4851600"/>
            <a:ext cx="45918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p:nvPr/>
        </p:nvSpPr>
        <p:spPr>
          <a:xfrm>
            <a:off x="9971908" y="4517180"/>
            <a:ext cx="5184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10048541" y="4055143"/>
            <a:ext cx="365400" cy="386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12019832" y="4517180"/>
            <a:ext cx="5184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txBox="1"/>
          <p:nvPr/>
        </p:nvSpPr>
        <p:spPr>
          <a:xfrm>
            <a:off x="8797672" y="6280081"/>
            <a:ext cx="5862000" cy="2330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800"/>
              <a:buFont typeface="Arial"/>
              <a:buNone/>
            </a:pPr>
            <a:r>
              <a:rPr lang="en" sz="15200" b="1" i="0" u="none" strike="noStrike" cap="none">
                <a:solidFill>
                  <a:schemeClr val="lt1"/>
                </a:solidFill>
                <a:latin typeface="Poppins"/>
                <a:ea typeface="Poppins"/>
                <a:cs typeface="Poppins"/>
                <a:sym typeface="Poppins"/>
              </a:rPr>
              <a:t>even</a:t>
            </a:r>
            <a:endParaRPr sz="15200" b="1" i="0" u="none" strike="noStrike" cap="none">
              <a:solidFill>
                <a:schemeClr val="lt1"/>
              </a:solidFill>
              <a:latin typeface="Poppins"/>
              <a:ea typeface="Poppins"/>
              <a:cs typeface="Poppins"/>
              <a:sym typeface="Poppins"/>
            </a:endParaRPr>
          </a:p>
        </p:txBody>
      </p:sp>
      <p:sp>
        <p:nvSpPr>
          <p:cNvPr id="85" name="Google Shape;85;p9"/>
          <p:cNvSpPr/>
          <p:nvPr/>
        </p:nvSpPr>
        <p:spPr>
          <a:xfrm>
            <a:off x="13089800" y="4517231"/>
            <a:ext cx="518400" cy="3606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2019857" y="4055143"/>
            <a:ext cx="365400" cy="386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9" name="Google Shape;89;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90" name="Google Shape;90;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8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7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8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childTnLst>
                                </p:cTn>
                              </p:par>
                              <p:par>
                                <p:cTn id="45" presetID="1" presetClass="exit" presetSubtype="0" fill="hold" nodeType="withEffect">
                                  <p:stCondLst>
                                    <p:cond delay="0"/>
                                  </p:stCondLst>
                                  <p:childTnLst>
                                    <p:set>
                                      <p:cBhvr>
                                        <p:cTn id="46" dur="1" fill="hold">
                                          <p:stCondLst>
                                            <p:cond delay="1"/>
                                          </p:stCondLst>
                                        </p:cTn>
                                        <p:tgtEl>
                                          <p:spTgt spid="8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1"/>
                                        <p:tgtEl>
                                          <p:spTgt spid="84"/>
                                        </p:tgtEl>
                                        <p:attrNameLst>
                                          <p:attrName>ppt_w</p:attrName>
                                        </p:attrNameLst>
                                      </p:cBhvr>
                                      <p:tavLst>
                                        <p:tav tm="0">
                                          <p:val>
                                            <p:strVal val="0"/>
                                          </p:val>
                                        </p:tav>
                                        <p:tav tm="100000">
                                          <p:val>
                                            <p:strVal val="#ppt_w"/>
                                          </p:val>
                                        </p:tav>
                                      </p:tavLst>
                                    </p:anim>
                                    <p:anim calcmode="lin" valueType="num">
                                      <p:cBhvr additive="base">
                                        <p:cTn id="52" dur="1"/>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10"/>
          <p:cNvGrpSpPr/>
          <p:nvPr/>
        </p:nvGrpSpPr>
        <p:grpSpPr>
          <a:xfrm>
            <a:off x="7204289" y="2383248"/>
            <a:ext cx="4356935" cy="2888576"/>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7700"/>
                <a:buFont typeface="Arial"/>
                <a:buNone/>
              </a:pPr>
              <a:r>
                <a:rPr lang="en" sz="7700" b="1" i="0" u="none" strike="noStrike" cap="none">
                  <a:solidFill>
                    <a:schemeClr val="accent1"/>
                  </a:solidFill>
                  <a:latin typeface="Poppins"/>
                  <a:ea typeface="Poppins"/>
                  <a:cs typeface="Poppins"/>
                  <a:sym typeface="Poppins"/>
                </a:rPr>
                <a:t>evil</a:t>
              </a:r>
              <a:endParaRPr sz="7700" b="1" i="0" u="none" strike="noStrike" cap="none">
                <a:solidFill>
                  <a:schemeClr val="accent1"/>
                </a:solidFill>
                <a:latin typeface="Poppins"/>
                <a:ea typeface="Poppins"/>
                <a:cs typeface="Poppins"/>
                <a:sym typeface="Poppins"/>
              </a:endParaRPr>
            </a:p>
          </p:txBody>
        </p:sp>
      </p:grpSp>
      <p:grpSp>
        <p:nvGrpSpPr>
          <p:cNvPr id="99" name="Google Shape;99;p10"/>
          <p:cNvGrpSpPr/>
          <p:nvPr/>
        </p:nvGrpSpPr>
        <p:grpSpPr>
          <a:xfrm>
            <a:off x="13362044" y="2383250"/>
            <a:ext cx="4792245" cy="2888576"/>
            <a:chOff x="5784675" y="907452"/>
            <a:chExt cx="2737800" cy="1941900"/>
          </a:xfrm>
        </p:grpSpPr>
        <p:sp>
          <p:nvSpPr>
            <p:cNvPr id="100" name="Google Shape;100;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000"/>
                <a:buFont typeface="Arial"/>
                <a:buNone/>
              </a:pPr>
              <a:r>
                <a:rPr lang="en" sz="9000" b="1" i="0" u="none" strike="noStrike" cap="none">
                  <a:solidFill>
                    <a:schemeClr val="accent1"/>
                  </a:solidFill>
                  <a:latin typeface="Poppins"/>
                  <a:ea typeface="Poppins"/>
                  <a:cs typeface="Poppins"/>
                  <a:sym typeface="Poppins"/>
                </a:rPr>
                <a:t>equal</a:t>
              </a:r>
              <a:endParaRPr sz="9000" b="1" i="0" u="none" strike="noStrike" cap="none">
                <a:solidFill>
                  <a:schemeClr val="accent1"/>
                </a:solidFill>
                <a:latin typeface="Poppins"/>
                <a:ea typeface="Poppins"/>
                <a:cs typeface="Poppins"/>
                <a:sym typeface="Poppins"/>
              </a:endParaRPr>
            </a:p>
          </p:txBody>
        </p:sp>
      </p:grpSp>
      <p:grpSp>
        <p:nvGrpSpPr>
          <p:cNvPr id="102" name="Google Shape;102;p10"/>
          <p:cNvGrpSpPr/>
          <p:nvPr/>
        </p:nvGrpSpPr>
        <p:grpSpPr>
          <a:xfrm>
            <a:off x="7203261" y="5559031"/>
            <a:ext cx="10949010" cy="3485516"/>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800"/>
                <a:buFont typeface="Arial"/>
                <a:buNone/>
              </a:pPr>
              <a:r>
                <a:rPr lang="en" sz="5300" b="1" i="0" u="none" strike="noStrike" cap="none">
                  <a:solidFill>
                    <a:schemeClr val="accent1"/>
                  </a:solidFill>
                  <a:latin typeface="Poppins"/>
                  <a:ea typeface="Poppins"/>
                  <a:cs typeface="Poppins"/>
                  <a:sym typeface="Poppins"/>
                </a:rPr>
                <a:t>The evil recess villain faced an equally matched hero.</a:t>
              </a:r>
              <a:endParaRPr sz="5300" b="1" i="0" u="none" strike="noStrike" cap="none">
                <a:solidFill>
                  <a:schemeClr val="accent1"/>
                </a:solidFill>
                <a:latin typeface="Poppins"/>
                <a:ea typeface="Poppins"/>
                <a:cs typeface="Poppins"/>
                <a:sym typeface="Poppins"/>
              </a:endParaRPr>
            </a:p>
          </p:txBody>
        </p:sp>
      </p:grpSp>
      <p:sp>
        <p:nvSpPr>
          <p:cNvPr id="105" name="Google Shape;105;p10"/>
          <p:cNvSpPr/>
          <p:nvPr/>
        </p:nvSpPr>
        <p:spPr>
          <a:xfrm>
            <a:off x="9582888" y="4574421"/>
            <a:ext cx="361500" cy="380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0"/>
          <p:cNvSpPr/>
          <p:nvPr/>
        </p:nvSpPr>
        <p:spPr>
          <a:xfrm>
            <a:off x="16584600" y="451362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7" name="Google Shape;107;p10"/>
          <p:cNvCxnSpPr/>
          <p:nvPr/>
        </p:nvCxnSpPr>
        <p:spPr>
          <a:xfrm>
            <a:off x="15108762" y="4514952"/>
            <a:ext cx="863400" cy="0"/>
          </a:xfrm>
          <a:prstGeom prst="straightConnector1">
            <a:avLst/>
          </a:prstGeom>
          <a:noFill/>
          <a:ln w="76200" cap="flat" cmpd="sng">
            <a:solidFill>
              <a:srgbClr val="EDC31B"/>
            </a:solidFill>
            <a:prstDash val="solid"/>
            <a:round/>
            <a:headEnd type="none" w="sm" len="sm"/>
            <a:tailEnd type="none" w="sm" len="sm"/>
          </a:ln>
        </p:spPr>
      </p:cxnSp>
      <p:sp>
        <p:nvSpPr>
          <p:cNvPr id="108" name="Google Shape;108;p10"/>
          <p:cNvSpPr/>
          <p:nvPr/>
        </p:nvSpPr>
        <p:spPr>
          <a:xfrm>
            <a:off x="8803297" y="4574421"/>
            <a:ext cx="361500" cy="380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0"/>
          <p:cNvSpPr/>
          <p:nvPr/>
        </p:nvSpPr>
        <p:spPr>
          <a:xfrm>
            <a:off x="14533222" y="4574421"/>
            <a:ext cx="361500" cy="3807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1" name="Google Shape;111;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2" name="Google Shape;112;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p:txBody>
      </p:sp>
      <p:pic>
        <p:nvPicPr>
          <p:cNvPr id="113" name="Google Shape;113;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4" name="Google Shape;114;p10"/>
          <p:cNvPicPr preferRelativeResize="0"/>
          <p:nvPr/>
        </p:nvPicPr>
        <p:blipFill rotWithShape="1">
          <a:blip r:embed="rId5">
            <a:alphaModFix/>
          </a:blip>
          <a:srcRect/>
          <a:stretch/>
        </p:blipFill>
        <p:spPr>
          <a:xfrm>
            <a:off x="17076000" y="9241350"/>
            <a:ext cx="2399849" cy="1734366"/>
          </a:xfrm>
          <a:prstGeom prst="rect">
            <a:avLst/>
          </a:prstGeom>
          <a:noFill/>
          <a:ln>
            <a:noFill/>
          </a:ln>
        </p:spPr>
      </p:pic>
      <p:sp>
        <p:nvSpPr>
          <p:cNvPr id="115" name="Google Shape;115;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1000"/>
                                        <p:tgtEl>
                                          <p:spTgt spid="99"/>
                                        </p:tgtEl>
                                        <p:attrNameLst>
                                          <p:attrName>ppt_w</p:attrName>
                                        </p:attrNameLst>
                                      </p:cBhvr>
                                      <p:tavLst>
                                        <p:tav tm="0">
                                          <p:val>
                                            <p:strVal val="0"/>
                                          </p:val>
                                        </p:tav>
                                        <p:tav tm="100000">
                                          <p:val>
                                            <p:strVal val="#ppt_w"/>
                                          </p:val>
                                        </p:tav>
                                      </p:tavLst>
                                    </p:anim>
                                    <p:anim calcmode="lin" valueType="num">
                                      <p:cBhvr additive="base">
                                        <p:cTn id="25" dur="1000"/>
                                        <p:tgtEl>
                                          <p:spTgt spid="99"/>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additive="base">
                                        <p:cTn id="38" dur="1000"/>
                                        <p:tgtEl>
                                          <p:spTgt spid="102"/>
                                        </p:tgtEl>
                                        <p:attrNameLst>
                                          <p:attrName>ppt_w</p:attrName>
                                        </p:attrNameLst>
                                      </p:cBhvr>
                                      <p:tavLst>
                                        <p:tav tm="0">
                                          <p:val>
                                            <p:strVal val="0"/>
                                          </p:val>
                                        </p:tav>
                                        <p:tav tm="100000">
                                          <p:val>
                                            <p:strVal val="#ppt_w"/>
                                          </p:val>
                                        </p:tav>
                                      </p:tavLst>
                                    </p:anim>
                                    <p:anim calcmode="lin" valueType="num">
                                      <p:cBhvr additive="base">
                                        <p:cTn id="39" dur="1000"/>
                                        <p:tgtEl>
                                          <p:spTgt spid="1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1"/>
          <p:cNvSpPr txBox="1"/>
          <p:nvPr/>
        </p:nvSpPr>
        <p:spPr>
          <a:xfrm>
            <a:off x="7424125" y="1394350"/>
            <a:ext cx="11527500" cy="10934400"/>
          </a:xfrm>
          <a:prstGeom prst="rect">
            <a:avLst/>
          </a:prstGeom>
          <a:noFill/>
          <a:ln>
            <a:noFill/>
          </a:ln>
          <a:effectLst>
            <a:reflection dist="38100" dir="5400000" fadeDir="5400012" sy="-100000" algn="bl" rotWithShape="0"/>
          </a:effectLst>
        </p:spPr>
        <p:txBody>
          <a:bodyPr spcFirstLastPara="1" wrap="square" lIns="2011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veto				</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recess	</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 </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vegan hero			</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ego  evil				</a:t>
            </a:r>
            <a:r>
              <a:rPr lang="en" sz="10000" b="1" dirty="0">
                <a:solidFill>
                  <a:schemeClr val="accent1"/>
                </a:solidFill>
                <a:latin typeface="Poppins"/>
                <a:ea typeface="Poppins"/>
                <a:cs typeface="Poppins"/>
                <a:sym typeface="Poppins"/>
              </a:rPr>
              <a:t>  </a:t>
            </a:r>
            <a:r>
              <a:rPr lang="en" sz="10000" b="1" i="0" u="none" strike="noStrike" cap="none" dirty="0">
                <a:solidFill>
                  <a:schemeClr val="accent1"/>
                </a:solidFill>
                <a:latin typeface="Poppins"/>
                <a:ea typeface="Poppins"/>
                <a:cs typeface="Poppins"/>
                <a:sym typeface="Poppins"/>
              </a:rPr>
              <a:t>equal</a:t>
            </a:r>
            <a:endParaRPr sz="10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r>
              <a:rPr lang="en" sz="8400" b="1" i="0" u="none" strike="noStrike" cap="none" dirty="0">
                <a:solidFill>
                  <a:schemeClr val="accent1"/>
                </a:solidFill>
                <a:highlight>
                  <a:srgbClr val="FFFFFF"/>
                </a:highlight>
                <a:latin typeface="Questrial"/>
                <a:ea typeface="Questrial"/>
                <a:cs typeface="Questrial"/>
                <a:sym typeface="Questrial"/>
              </a:rPr>
              <a:t>   </a:t>
            </a:r>
            <a:endParaRPr sz="8400" b="1" i="0" u="none" strike="noStrike" cap="none" dirty="0">
              <a:solidFill>
                <a:schemeClr val="accent1"/>
              </a:solidFill>
              <a:highlight>
                <a:srgbClr val="FFFFFF"/>
              </a:highlight>
              <a:latin typeface="Questrial"/>
              <a:ea typeface="Questrial"/>
              <a:cs typeface="Questrial"/>
              <a:sym typeface="Questrial"/>
            </a:endParaRPr>
          </a:p>
        </p:txBody>
      </p:sp>
      <p:sp>
        <p:nvSpPr>
          <p:cNvPr id="122" name="Google Shape;122;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pic>
        <p:nvPicPr>
          <p:cNvPr id="123" name="Google Shape;123;p11"/>
          <p:cNvPicPr preferRelativeResize="0"/>
          <p:nvPr/>
        </p:nvPicPr>
        <p:blipFill rotWithShape="1">
          <a:blip r:embed="rId3">
            <a:alphaModFix/>
          </a:blip>
          <a:srcRect/>
          <a:stretch/>
        </p:blipFill>
        <p:spPr>
          <a:xfrm>
            <a:off x="619374" y="3236875"/>
            <a:ext cx="3224603" cy="2332200"/>
          </a:xfrm>
          <a:prstGeom prst="rect">
            <a:avLst/>
          </a:prstGeom>
          <a:noFill/>
          <a:ln>
            <a:noFill/>
          </a:ln>
        </p:spPr>
      </p:pic>
      <p:sp>
        <p:nvSpPr>
          <p:cNvPr id="124" name="Google Shape;124;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25" name="Google Shape;125;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p:tgtEl>
                                          <p:spTgt spid="121"/>
                                        </p:tgtEl>
                                        <p:attrNameLst>
                                          <p:attrName>ppt_w</p:attrName>
                                        </p:attrNameLst>
                                      </p:cBhvr>
                                      <p:tavLst>
                                        <p:tav tm="0">
                                          <p:val>
                                            <p:strVal val="0"/>
                                          </p:val>
                                        </p:tav>
                                        <p:tav tm="100000">
                                          <p:val>
                                            <p:strVal val="#ppt_w"/>
                                          </p:val>
                                        </p:tav>
                                      </p:tavLst>
                                    </p:anim>
                                    <p:anim calcmode="lin" valueType="num">
                                      <p:cBhvr additive="base">
                                        <p:cTn id="8" dur="1000"/>
                                        <p:tgtEl>
                                          <p:spTgt spid="1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12"/>
          <p:cNvPicPr preferRelativeResize="0"/>
          <p:nvPr/>
        </p:nvPicPr>
        <p:blipFill rotWithShape="1">
          <a:blip r:embed="rId3">
            <a:alphaModFix/>
          </a:blip>
          <a:srcRect/>
          <a:stretch/>
        </p:blipFill>
        <p:spPr>
          <a:xfrm>
            <a:off x="7345402" y="4440406"/>
            <a:ext cx="3063117" cy="2308816"/>
          </a:xfrm>
          <a:prstGeom prst="rect">
            <a:avLst/>
          </a:prstGeom>
          <a:noFill/>
          <a:ln>
            <a:noFill/>
          </a:ln>
        </p:spPr>
      </p:pic>
      <p:pic>
        <p:nvPicPr>
          <p:cNvPr id="132" name="Google Shape;132;p12"/>
          <p:cNvPicPr preferRelativeResize="0"/>
          <p:nvPr/>
        </p:nvPicPr>
        <p:blipFill rotWithShape="1">
          <a:blip r:embed="rId4">
            <a:alphaModFix/>
          </a:blip>
          <a:srcRect/>
          <a:stretch/>
        </p:blipFill>
        <p:spPr>
          <a:xfrm>
            <a:off x="9642394" y="4440425"/>
            <a:ext cx="3063117" cy="3058586"/>
          </a:xfrm>
          <a:prstGeom prst="rect">
            <a:avLst/>
          </a:prstGeom>
          <a:noFill/>
          <a:ln>
            <a:noFill/>
          </a:ln>
        </p:spPr>
      </p:pic>
      <p:pic>
        <p:nvPicPr>
          <p:cNvPr id="133" name="Google Shape;133;p12"/>
          <p:cNvPicPr preferRelativeResize="0"/>
          <p:nvPr/>
        </p:nvPicPr>
        <p:blipFill rotWithShape="1">
          <a:blip r:embed="rId5">
            <a:alphaModFix/>
          </a:blip>
          <a:srcRect/>
          <a:stretch/>
        </p:blipFill>
        <p:spPr>
          <a:xfrm>
            <a:off x="11969644" y="4440425"/>
            <a:ext cx="3063117" cy="3058586"/>
          </a:xfrm>
          <a:prstGeom prst="rect">
            <a:avLst/>
          </a:prstGeom>
          <a:noFill/>
          <a:ln>
            <a:noFill/>
          </a:ln>
        </p:spPr>
      </p:pic>
      <p:sp>
        <p:nvSpPr>
          <p:cNvPr id="134" name="Google Shape;134;p12"/>
          <p:cNvSpPr txBox="1"/>
          <p:nvPr/>
        </p:nvSpPr>
        <p:spPr>
          <a:xfrm>
            <a:off x="7585049" y="4646017"/>
            <a:ext cx="1739100" cy="1335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E</a:t>
            </a:r>
            <a:endParaRPr sz="11000" b="1" i="0" u="none" strike="noStrike" cap="none">
              <a:solidFill>
                <a:srgbClr val="000000"/>
              </a:solidFill>
              <a:latin typeface="Poppins"/>
              <a:ea typeface="Poppins"/>
              <a:cs typeface="Poppins"/>
              <a:sym typeface="Poppins"/>
            </a:endParaRPr>
          </a:p>
        </p:txBody>
      </p:sp>
      <p:pic>
        <p:nvPicPr>
          <p:cNvPr id="135" name="Google Shape;135;p12"/>
          <p:cNvPicPr preferRelativeResize="0"/>
          <p:nvPr/>
        </p:nvPicPr>
        <p:blipFill rotWithShape="1">
          <a:blip r:embed="rId6">
            <a:alphaModFix/>
          </a:blip>
          <a:srcRect/>
          <a:stretch/>
        </p:blipFill>
        <p:spPr>
          <a:xfrm>
            <a:off x="14317065" y="4440425"/>
            <a:ext cx="3063117" cy="2308839"/>
          </a:xfrm>
          <a:prstGeom prst="rect">
            <a:avLst/>
          </a:prstGeom>
          <a:noFill/>
          <a:ln>
            <a:noFill/>
          </a:ln>
        </p:spPr>
      </p:pic>
      <p:sp>
        <p:nvSpPr>
          <p:cNvPr id="136" name="Google Shape;136;p12"/>
          <p:cNvSpPr txBox="1"/>
          <p:nvPr/>
        </p:nvSpPr>
        <p:spPr>
          <a:xfrm>
            <a:off x="10170487" y="4646017"/>
            <a:ext cx="1739100" cy="1335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g</a:t>
            </a:r>
            <a:endParaRPr sz="11000" b="1" i="0" u="none" strike="noStrike" cap="none">
              <a:solidFill>
                <a:srgbClr val="000000"/>
              </a:solidFill>
              <a:latin typeface="Poppins"/>
              <a:ea typeface="Poppins"/>
              <a:cs typeface="Poppins"/>
              <a:sym typeface="Poppins"/>
            </a:endParaRPr>
          </a:p>
        </p:txBody>
      </p:sp>
      <p:sp>
        <p:nvSpPr>
          <p:cNvPr id="137" name="Google Shape;137;p12"/>
          <p:cNvSpPr txBox="1"/>
          <p:nvPr/>
        </p:nvSpPr>
        <p:spPr>
          <a:xfrm>
            <a:off x="12485731" y="4646017"/>
            <a:ext cx="1739100" cy="1335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y</a:t>
            </a:r>
            <a:endParaRPr sz="11000" b="1" i="0" u="none" strike="noStrike" cap="none">
              <a:solidFill>
                <a:srgbClr val="000000"/>
              </a:solidFill>
              <a:latin typeface="Poppins"/>
              <a:ea typeface="Poppins"/>
              <a:cs typeface="Poppins"/>
              <a:sym typeface="Poppins"/>
            </a:endParaRPr>
          </a:p>
        </p:txBody>
      </p:sp>
      <p:sp>
        <p:nvSpPr>
          <p:cNvPr id="138" name="Google Shape;138;p12"/>
          <p:cNvSpPr txBox="1"/>
          <p:nvPr/>
        </p:nvSpPr>
        <p:spPr>
          <a:xfrm>
            <a:off x="14800974" y="4646017"/>
            <a:ext cx="1739100" cy="1335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p</a:t>
            </a:r>
            <a:endParaRPr sz="11000" b="1" i="0" u="none" strike="noStrike" cap="none">
              <a:solidFill>
                <a:srgbClr val="000000"/>
              </a:solidFill>
              <a:latin typeface="Poppins"/>
              <a:ea typeface="Poppins"/>
              <a:cs typeface="Poppins"/>
              <a:sym typeface="Poppins"/>
            </a:endParaRPr>
          </a:p>
        </p:txBody>
      </p:sp>
      <p:pic>
        <p:nvPicPr>
          <p:cNvPr id="139" name="Google Shape;139;p12"/>
          <p:cNvPicPr preferRelativeResize="0"/>
          <p:nvPr/>
        </p:nvPicPr>
        <p:blipFill rotWithShape="1">
          <a:blip r:embed="rId5">
            <a:alphaModFix/>
          </a:blip>
          <a:srcRect/>
          <a:stretch/>
        </p:blipFill>
        <p:spPr>
          <a:xfrm>
            <a:off x="16607190" y="4440425"/>
            <a:ext cx="3063117" cy="3058586"/>
          </a:xfrm>
          <a:prstGeom prst="rect">
            <a:avLst/>
          </a:prstGeom>
          <a:noFill/>
          <a:ln>
            <a:noFill/>
          </a:ln>
        </p:spPr>
      </p:pic>
      <p:sp>
        <p:nvSpPr>
          <p:cNvPr id="140" name="Google Shape;140;p12"/>
          <p:cNvSpPr txBox="1"/>
          <p:nvPr/>
        </p:nvSpPr>
        <p:spPr>
          <a:xfrm>
            <a:off x="17123277" y="4646017"/>
            <a:ext cx="1739100" cy="1335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000" b="1" i="0" u="none" strike="noStrike" cap="none">
                <a:solidFill>
                  <a:schemeClr val="lt1"/>
                </a:solidFill>
                <a:latin typeface="Poppins"/>
                <a:ea typeface="Poppins"/>
                <a:cs typeface="Poppins"/>
                <a:sym typeface="Poppins"/>
              </a:rPr>
              <a:t>t</a:t>
            </a:r>
            <a:endParaRPr sz="11000" b="1" i="0" u="none" strike="noStrike" cap="none">
              <a:solidFill>
                <a:srgbClr val="000000"/>
              </a:solidFill>
              <a:latin typeface="Poppins"/>
              <a:ea typeface="Poppins"/>
              <a:cs typeface="Poppins"/>
              <a:sym typeface="Poppins"/>
            </a:endParaRPr>
          </a:p>
        </p:txBody>
      </p:sp>
      <p:sp>
        <p:nvSpPr>
          <p:cNvPr id="141" name="Google Shape;141;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42" name="Google Shape;142;p12"/>
          <p:cNvPicPr preferRelativeResize="0"/>
          <p:nvPr/>
        </p:nvPicPr>
        <p:blipFill rotWithShape="1">
          <a:blip r:embed="rId7">
            <a:alphaModFix/>
          </a:blip>
          <a:srcRect/>
          <a:stretch/>
        </p:blipFill>
        <p:spPr>
          <a:xfrm>
            <a:off x="537975" y="3283650"/>
            <a:ext cx="3734709" cy="2499625"/>
          </a:xfrm>
          <a:prstGeom prst="rect">
            <a:avLst/>
          </a:prstGeom>
          <a:noFill/>
          <a:ln>
            <a:noFill/>
          </a:ln>
        </p:spPr>
      </p:pic>
      <p:sp>
        <p:nvSpPr>
          <p:cNvPr id="143" name="Google Shape;143;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4" name="Google Shape;144;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10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1000"/>
                                        <p:tgtEl>
                                          <p:spTgt spid="133"/>
                                        </p:tgtEl>
                                      </p:cBhvr>
                                    </p:animEffect>
                                  </p:childTnLst>
                                </p:cTn>
                              </p:par>
                              <p:par>
                                <p:cTn id="24" presetID="10" presetClass="entr" presetSubtype="0" fill="hold" nodeType="with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fade">
                                      <p:cBhvr>
                                        <p:cTn id="26" dur="10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1000"/>
                                        <p:tgtEl>
                                          <p:spTgt spid="135"/>
                                        </p:tgtEl>
                                      </p:cBhvr>
                                    </p:animEffect>
                                  </p:childTnLst>
                                </p:cTn>
                              </p:par>
                              <p:par>
                                <p:cTn id="32" presetID="10" presetClass="entr" presetSubtype="0"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fade">
                                      <p:cBhvr>
                                        <p:cTn id="34" dur="1000"/>
                                        <p:tgtEl>
                                          <p:spTgt spid="1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1000"/>
                                        <p:tgtEl>
                                          <p:spTgt spid="139"/>
                                        </p:tgtEl>
                                      </p:cBhvr>
                                    </p:animEffect>
                                  </p:childTnLst>
                                </p:cTn>
                              </p:par>
                              <p:par>
                                <p:cTn id="40" presetID="10" presetClass="entr" presetSubtype="0"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pSp>
        <p:nvGrpSpPr>
          <p:cNvPr id="150" name="Google Shape;150;p13"/>
          <p:cNvGrpSpPr/>
          <p:nvPr/>
        </p:nvGrpSpPr>
        <p:grpSpPr>
          <a:xfrm>
            <a:off x="7168719" y="2631035"/>
            <a:ext cx="5716526" cy="3048589"/>
            <a:chOff x="5784675" y="818500"/>
            <a:chExt cx="2737800" cy="1941900"/>
          </a:xfrm>
        </p:grpSpPr>
        <p:sp>
          <p:nvSpPr>
            <p:cNvPr id="151" name="Google Shape;151;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2" name="Google Shape;152;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000" b="1" i="0" u="none" strike="noStrike" cap="none">
                  <a:solidFill>
                    <a:schemeClr val="accent2"/>
                  </a:solidFill>
                  <a:latin typeface="Poppins"/>
                  <a:ea typeface="Poppins"/>
                  <a:cs typeface="Poppins"/>
                  <a:sym typeface="Poppins"/>
                </a:rPr>
                <a:t>below</a:t>
              </a:r>
              <a:endParaRPr sz="11000" b="1" i="0" u="none" strike="noStrike" cap="none">
                <a:solidFill>
                  <a:schemeClr val="accent2"/>
                </a:solidFill>
                <a:latin typeface="Poppins"/>
                <a:ea typeface="Poppins"/>
                <a:cs typeface="Poppins"/>
                <a:sym typeface="Poppins"/>
              </a:endParaRPr>
            </a:p>
          </p:txBody>
        </p:sp>
      </p:grpSp>
      <p:grpSp>
        <p:nvGrpSpPr>
          <p:cNvPr id="153" name="Google Shape;153;p13"/>
          <p:cNvGrpSpPr/>
          <p:nvPr/>
        </p:nvGrpSpPr>
        <p:grpSpPr>
          <a:xfrm>
            <a:off x="13529896" y="2631035"/>
            <a:ext cx="5716526" cy="3048589"/>
            <a:chOff x="5784675" y="818500"/>
            <a:chExt cx="2737800" cy="1941900"/>
          </a:xfrm>
        </p:grpSpPr>
        <p:sp>
          <p:nvSpPr>
            <p:cNvPr id="154" name="Google Shape;154;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5" name="Google Shape;155;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7500" b="1" i="0" u="none" strike="noStrike" cap="none">
                  <a:solidFill>
                    <a:schemeClr val="accent2"/>
                  </a:solidFill>
                  <a:latin typeface="Poppins"/>
                  <a:ea typeface="Poppins"/>
                  <a:cs typeface="Poppins"/>
                  <a:sym typeface="Poppins"/>
                </a:rPr>
                <a:t>between</a:t>
              </a:r>
              <a:endParaRPr sz="7500" b="1" i="0" u="none" strike="noStrike" cap="none">
                <a:solidFill>
                  <a:schemeClr val="accent2"/>
                </a:solidFill>
                <a:latin typeface="Poppins"/>
                <a:ea typeface="Poppins"/>
                <a:cs typeface="Poppins"/>
                <a:sym typeface="Poppins"/>
              </a:endParaRPr>
            </a:p>
          </p:txBody>
        </p:sp>
      </p:grpSp>
      <p:grpSp>
        <p:nvGrpSpPr>
          <p:cNvPr id="156" name="Google Shape;156;p13"/>
          <p:cNvGrpSpPr/>
          <p:nvPr/>
        </p:nvGrpSpPr>
        <p:grpSpPr>
          <a:xfrm>
            <a:off x="7168710" y="6110115"/>
            <a:ext cx="5716526" cy="3048589"/>
            <a:chOff x="3935465" y="1517415"/>
            <a:chExt cx="2737800" cy="1941900"/>
          </a:xfrm>
        </p:grpSpPr>
        <p:sp>
          <p:nvSpPr>
            <p:cNvPr id="157" name="Google Shape;157;p13"/>
            <p:cNvSpPr/>
            <p:nvPr/>
          </p:nvSpPr>
          <p:spPr>
            <a:xfrm>
              <a:off x="3935465" y="1517415"/>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8" name="Google Shape;158;p13"/>
            <p:cNvSpPr/>
            <p:nvPr/>
          </p:nvSpPr>
          <p:spPr>
            <a:xfrm>
              <a:off x="4127324" y="1699815"/>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000" b="1" i="0" u="none" strike="noStrike" cap="none">
                  <a:solidFill>
                    <a:schemeClr val="accent2"/>
                  </a:solidFill>
                  <a:latin typeface="Poppins"/>
                  <a:ea typeface="Poppins"/>
                  <a:cs typeface="Poppins"/>
                  <a:sym typeface="Poppins"/>
                </a:rPr>
                <a:t>even</a:t>
              </a:r>
              <a:endParaRPr sz="11000" b="1" i="0" u="none" strike="noStrike" cap="none">
                <a:solidFill>
                  <a:schemeClr val="accent2"/>
                </a:solidFill>
                <a:latin typeface="Poppins"/>
                <a:ea typeface="Poppins"/>
                <a:cs typeface="Poppins"/>
                <a:sym typeface="Poppins"/>
              </a:endParaRPr>
            </a:p>
          </p:txBody>
        </p:sp>
      </p:grpSp>
      <p:grpSp>
        <p:nvGrpSpPr>
          <p:cNvPr id="159" name="Google Shape;159;p13"/>
          <p:cNvGrpSpPr/>
          <p:nvPr/>
        </p:nvGrpSpPr>
        <p:grpSpPr>
          <a:xfrm>
            <a:off x="13529896" y="6110141"/>
            <a:ext cx="5716526" cy="3048589"/>
            <a:chOff x="5784675" y="818500"/>
            <a:chExt cx="2737800" cy="1941900"/>
          </a:xfrm>
        </p:grpSpPr>
        <p:sp>
          <p:nvSpPr>
            <p:cNvPr id="160" name="Google Shape;160;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1" name="Google Shape;161;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7500" b="1" i="0" u="none" strike="noStrike" cap="none">
                  <a:solidFill>
                    <a:schemeClr val="accent2"/>
                  </a:solidFill>
                  <a:latin typeface="Poppins"/>
                  <a:ea typeface="Poppins"/>
                  <a:cs typeface="Poppins"/>
                  <a:sym typeface="Poppins"/>
                </a:rPr>
                <a:t>because</a:t>
              </a:r>
              <a:endParaRPr sz="7500" b="1" i="0" u="none" strike="noStrike" cap="none">
                <a:solidFill>
                  <a:schemeClr val="accent2"/>
                </a:solidFill>
                <a:latin typeface="Poppins"/>
                <a:ea typeface="Poppins"/>
                <a:cs typeface="Poppins"/>
                <a:sym typeface="Poppins"/>
              </a:endParaRPr>
            </a:p>
          </p:txBody>
        </p:sp>
      </p:grpSp>
      <p:sp>
        <p:nvSpPr>
          <p:cNvPr id="162" name="Google Shape;162;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63" name="Google Shape;163;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64" name="Google Shape;164;p13"/>
          <p:cNvSpPr txBox="1">
            <a:spLocks noGrp="1"/>
          </p:cNvSpPr>
          <p:nvPr>
            <p:ph type="body" idx="2"/>
          </p:nvPr>
        </p:nvSpPr>
        <p:spPr>
          <a:xfrm>
            <a:off x="612750" y="631025"/>
            <a:ext cx="5833200" cy="3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pic>
        <p:nvPicPr>
          <p:cNvPr id="165" name="Google Shape;165;p13"/>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66" name="Google Shape;166;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1000"/>
                                        <p:tgtEl>
                                          <p:spTgt spid="150"/>
                                        </p:tgtEl>
                                        <p:attrNameLst>
                                          <p:attrName>ppt_w</p:attrName>
                                        </p:attrNameLst>
                                      </p:cBhvr>
                                      <p:tavLst>
                                        <p:tav tm="0">
                                          <p:val>
                                            <p:strVal val="0"/>
                                          </p:val>
                                        </p:tav>
                                        <p:tav tm="100000">
                                          <p:val>
                                            <p:strVal val="#ppt_w"/>
                                          </p:val>
                                        </p:tav>
                                      </p:tavLst>
                                    </p:anim>
                                    <p:anim calcmode="lin" valueType="num">
                                      <p:cBhvr additive="base">
                                        <p:cTn id="8" dur="1000"/>
                                        <p:tgtEl>
                                          <p:spTgt spid="15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1000"/>
                                        <p:tgtEl>
                                          <p:spTgt spid="153"/>
                                        </p:tgtEl>
                                        <p:attrNameLst>
                                          <p:attrName>ppt_w</p:attrName>
                                        </p:attrNameLst>
                                      </p:cBhvr>
                                      <p:tavLst>
                                        <p:tav tm="0">
                                          <p:val>
                                            <p:strVal val="0"/>
                                          </p:val>
                                        </p:tav>
                                        <p:tav tm="100000">
                                          <p:val>
                                            <p:strVal val="#ppt_w"/>
                                          </p:val>
                                        </p:tav>
                                      </p:tavLst>
                                    </p:anim>
                                    <p:anim calcmode="lin" valueType="num">
                                      <p:cBhvr additive="base">
                                        <p:cTn id="12" dur="1000"/>
                                        <p:tgtEl>
                                          <p:spTgt spid="15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1000"/>
                                        <p:tgtEl>
                                          <p:spTgt spid="156"/>
                                        </p:tgtEl>
                                        <p:attrNameLst>
                                          <p:attrName>ppt_w</p:attrName>
                                        </p:attrNameLst>
                                      </p:cBhvr>
                                      <p:tavLst>
                                        <p:tav tm="0">
                                          <p:val>
                                            <p:strVal val="0"/>
                                          </p:val>
                                        </p:tav>
                                        <p:tav tm="100000">
                                          <p:val>
                                            <p:strVal val="#ppt_w"/>
                                          </p:val>
                                        </p:tav>
                                      </p:tavLst>
                                    </p:anim>
                                    <p:anim calcmode="lin" valueType="num">
                                      <p:cBhvr additive="base">
                                        <p:cTn id="16" dur="1000"/>
                                        <p:tgtEl>
                                          <p:spTgt spid="15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9"/>
                                        </p:tgtEl>
                                        <p:attrNameLst>
                                          <p:attrName>style.visibility</p:attrName>
                                        </p:attrNameLst>
                                      </p:cBhvr>
                                      <p:to>
                                        <p:strVal val="visible"/>
                                      </p:to>
                                    </p:set>
                                    <p:anim calcmode="lin" valueType="num">
                                      <p:cBhvr additive="base">
                                        <p:cTn id="19" dur="1000"/>
                                        <p:tgtEl>
                                          <p:spTgt spid="159"/>
                                        </p:tgtEl>
                                        <p:attrNameLst>
                                          <p:attrName>ppt_w</p:attrName>
                                        </p:attrNameLst>
                                      </p:cBhvr>
                                      <p:tavLst>
                                        <p:tav tm="0">
                                          <p:val>
                                            <p:strVal val="0"/>
                                          </p:val>
                                        </p:tav>
                                        <p:tav tm="100000">
                                          <p:val>
                                            <p:strVal val="#ppt_w"/>
                                          </p:val>
                                        </p:tav>
                                      </p:tavLst>
                                    </p:anim>
                                    <p:anim calcmode="lin" valueType="num">
                                      <p:cBhvr additive="base">
                                        <p:cTn id="20" dur="10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2594</Words>
  <Application>Microsoft Office PowerPoint</Application>
  <PresentationFormat>Custom</PresentationFormat>
  <Paragraphs>183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Arial</vt:lpstr>
      <vt:lpstr>Poppins</vt:lpstr>
      <vt:lpstr>Poppins Black</vt:lpstr>
      <vt:lpstr>Questrial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2024-07-24T20:11:48Z</dcterms:modified>
</cp:coreProperties>
</file>