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20107275" cy="11310938"/>
  <p:notesSz cx="6858000" cy="9144000"/>
  <p:embeddedFontLst>
    <p:embeddedFont>
      <p:font typeface="Poppins" panose="00000500000000000000" pitchFamily="2" charset="0"/>
      <p:regular r:id="rId12"/>
      <p:bold r:id="rId13"/>
      <p:italic r:id="rId14"/>
      <p:boldItalic r:id="rId15"/>
    </p:embeddedFont>
    <p:embeddedFont>
      <p:font typeface="Poppins Black" panose="00000A00000000000000" pitchFamily="2" charset="0"/>
      <p:bold r:id="rId16"/>
      <p:boldItalic r:id="rId17"/>
    </p:embeddedFont>
    <p:embeddedFont>
      <p:font typeface="Questrial" pitchFamily="2"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rifa Kelly" initials="" lastIdx="1" clrIdx="0"/>
  <p:cmAuthor id="1" name="sixred marble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21" y="48"/>
      </p:cViewPr>
      <p:guideLst>
        <p:guide orient="horz" pos="4689"/>
        <p:guide pos="317"/>
        <p:guide orient="horz" pos="158"/>
        <p:guide orient="horz" pos="2454"/>
        <p:guide pos="639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7-16T07:01:21.688" idx="1">
    <p:pos x="10528" y="2821"/>
    <p:text>Font needs to be changed to match the rest of the word</p:text>
  </p:cm>
  <p:cm authorId="1" dt="2024-07-16T07:01:21.688" idx="1">
    <p:pos x="10528" y="2821"/>
    <p:text>Fixed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 name="Google Shape;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we'll look at decoding and spelling words with the long e spelled e-i.</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lang="en" sz="1200" b="1">
                <a:solidFill>
                  <a:schemeClr val="dk1"/>
                </a:solidFill>
                <a:latin typeface="Poppins"/>
                <a:ea typeface="Poppins"/>
                <a:cs typeface="Poppins"/>
                <a:sym typeface="Poppins"/>
              </a:rPr>
              <a:t>Sound Letter e-i card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You've already seen this card before. E-i can make the long a sound. It can also make the long e sound. E-i can say /e/ like </a:t>
            </a:r>
            <a:r>
              <a:rPr lang="en" sz="1200" i="1">
                <a:solidFill>
                  <a:schemeClr val="dk1"/>
                </a:solidFill>
                <a:latin typeface="Poppins"/>
                <a:ea typeface="Poppins"/>
                <a:cs typeface="Poppins"/>
                <a:sym typeface="Poppins"/>
              </a:rPr>
              <a:t>ceiling.</a:t>
            </a:r>
            <a:r>
              <a:rPr lang="en" sz="1200">
                <a:solidFill>
                  <a:schemeClr val="dk1"/>
                </a:solidFill>
                <a:latin typeface="Poppins"/>
                <a:ea typeface="Poppins"/>
                <a:cs typeface="Poppins"/>
                <a:sym typeface="Poppins"/>
              </a:rPr>
              <a:t> For example, we say /s/ /e/ /l/ | /i/ /ng/ = ceiling. Say the sound with me. /e/. When we see the card, we'll say long a then long e, /a/ /e/.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all the students say /e/.</a:t>
            </a:r>
            <a:endParaRPr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 name="Google Shape;4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decoding, let's review our sound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 oa, oe, gu, ar, eigh, ei, ey, er, y, ie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e-i can say the long a or long e, /a/ /e/. Let's practice reading words!</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E-i can make the long e sound, /e/.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ceiling</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an e-i. Underline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Underline it to show that it stays together.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also has an inflected ending, ing. We'll chop the </a:t>
            </a:r>
            <a:r>
              <a:rPr lang="en" sz="1200" i="1">
                <a:solidFill>
                  <a:schemeClr val="dk1"/>
                </a:solidFill>
                <a:latin typeface="Poppins"/>
                <a:ea typeface="Poppins"/>
                <a:cs typeface="Poppins"/>
                <a:sym typeface="Poppins"/>
              </a:rPr>
              <a:t>ing</a:t>
            </a:r>
            <a:r>
              <a:rPr lang="en" sz="1200">
                <a:solidFill>
                  <a:schemeClr val="dk1"/>
                </a:solidFill>
                <a:latin typeface="Poppins"/>
                <a:ea typeface="Poppins"/>
                <a:cs typeface="Poppins"/>
                <a:sym typeface="Poppins"/>
              </a:rPr>
              <a:t> off to say /i/ /ng/. Let's go back to the first syllable. The c is followed by an e so the c will say /s/. E-i says /e/, l says /l/. We have /s/ /e/ /l/ /i/ /ng/. What word is that?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Give students a chance to answer.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/s/ /e/ /l/ /i/ /ng/ says "ceiling".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 /e/ /l/ /i/ /ng/. Putting it altogether. /s/ /e/ /l/ /i/ /ng/ = "ceiling". Let's segment and blend the word together now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ceiling</a:t>
            </a:r>
            <a:r>
              <a:rPr lang="en" sz="1200">
                <a:solidFill>
                  <a:schemeClr val="dk1"/>
                </a:solidFill>
                <a:latin typeface="Poppins"/>
                <a:ea typeface="Poppins"/>
                <a:cs typeface="Poppins"/>
                <a:sym typeface="Poppins"/>
              </a:rPr>
              <a:t>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blending! </a:t>
            </a:r>
            <a:endParaRPr sz="1200">
              <a:solidFill>
                <a:schemeClr val="dk1"/>
              </a:solidFill>
              <a:latin typeface="Poppins"/>
              <a:ea typeface="Poppins"/>
              <a:cs typeface="Poppins"/>
              <a:sym typeface="Poppins"/>
            </a:endParaRPr>
          </a:p>
        </p:txBody>
      </p:sp>
      <p:sp>
        <p:nvSpPr>
          <p:cNvPr id="55" name="Google Shape;55;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56" name="Google Shape;56;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look at another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protein.</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do you notice about this word? Underline and dot where necessary.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point out that it has an e-i. They should also point out that there are 2 vowels meaning 2 syllables.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this word uses e-i. I also notice that there is an o. Let's chop this word into syllables between the o and the t. When a vowel is on the end of a syllable, it's an open syllable, and the vowel makes the long sound. /p/ /r/ /o/ = "pro". Let's look at the second syllable. /t/ /e/ /n/ = "tein". Let's put it together!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/p/ /r/ /o/ t/ /e/ n/ = "protein". Remember, e-i may say /e/. Great thinking while blending the sounds today!</a:t>
            </a:r>
            <a:endParaRPr sz="1200">
              <a:solidFill>
                <a:schemeClr val="dk1"/>
              </a:solidFill>
              <a:latin typeface="Poppins"/>
              <a:ea typeface="Poppins"/>
              <a:cs typeface="Poppins"/>
              <a:sym typeface="Poppins"/>
            </a:endParaRPr>
          </a:p>
        </p:txBody>
      </p:sp>
      <p:sp>
        <p:nvSpPr>
          <p:cNvPr id="79" name="Google Shape;79;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80" name="Google Shape;80;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caffeine.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e-i. Let's underline it to remember it stays together. I also see two fs. Let's chop the word between the fs. /k/ /a/ /f/ = "caf". Second syllable, /f/ /e/ /n/ = "feine". Put it together /k/ /a/ /f/ | /f/ /e/ /n/ = "caffeine". Your turn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"caffeine". Let's look at the next word. How would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deceive.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I see an e-i. I also see c followed by an e and an e after a v. Lots of rules that you know! How will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"deceive", /d/ /e/ | /s/ /e/ /v/.</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lang="en" sz="1200" i="1">
                <a:solidFill>
                  <a:schemeClr val="dk1"/>
                </a:solidFill>
                <a:latin typeface="Poppins"/>
                <a:ea typeface="Poppins"/>
                <a:cs typeface="Poppins"/>
                <a:sym typeface="Poppins"/>
              </a:rPr>
              <a:t>We decided to either paint or wallpaper the ceiling.</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e-i can make the long e sound, /e/. Those brains are growing!</a:t>
            </a:r>
            <a:endParaRPr sz="1200" b="1">
              <a:solidFill>
                <a:schemeClr val="dk1"/>
              </a:solidFill>
              <a:latin typeface="Poppins"/>
              <a:ea typeface="Poppins"/>
              <a:cs typeface="Poppins"/>
              <a:sym typeface="Poppins"/>
            </a:endParaRPr>
          </a:p>
        </p:txBody>
      </p:sp>
      <p:sp>
        <p:nvSpPr>
          <p:cNvPr id="103" name="Google Shape;103;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04" name="Google Shape;104;p9: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endParaRPr sz="1200" u="sng">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caffeine, protein, deceive, conceit, either, ceiling</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29" name="Google Shape;129;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30" name="Google Shape;130;p10: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lang="en" sz="1200" i="1">
                <a:solidFill>
                  <a:schemeClr val="dk1"/>
                </a:solidFill>
                <a:latin typeface="Poppins"/>
                <a:ea typeface="Poppins"/>
                <a:cs typeface="Poppins"/>
                <a:sym typeface="Poppins"/>
              </a:rPr>
              <a:t>either</a:t>
            </a:r>
            <a:r>
              <a:rPr lang="en" sz="1200">
                <a:solidFill>
                  <a:schemeClr val="dk1"/>
                </a:solidFill>
                <a:latin typeface="Poppins"/>
                <a:ea typeface="Poppins"/>
                <a:cs typeface="Poppins"/>
                <a:sym typeface="Poppins"/>
              </a:rPr>
              <a:t>. How would we spell the word </a:t>
            </a:r>
            <a:r>
              <a:rPr lang="en" sz="1200" i="1">
                <a:solidFill>
                  <a:schemeClr val="dk1"/>
                </a:solidFill>
                <a:latin typeface="Poppins"/>
                <a:ea typeface="Poppins"/>
                <a:cs typeface="Poppins"/>
                <a:sym typeface="Poppins"/>
              </a:rPr>
              <a:t>either</a:t>
            </a:r>
            <a:r>
              <a:rPr lang="en" sz="1200">
                <a:solidFill>
                  <a:schemeClr val="dk1"/>
                </a:solidFill>
                <a:latin typeface="Poppins"/>
                <a:ea typeface="Poppins"/>
                <a:cs typeface="Poppins"/>
                <a:sym typeface="Poppins"/>
              </a:rPr>
              <a:t>. Let's listen to the sounds and match the sound to the correct letter. The word is "either". I hear /e/ /th/ /er/. We'll use e-i for the long e sound. Grab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lang="en" sz="1200" i="1">
                <a:solidFill>
                  <a:schemeClr val="dk1"/>
                </a:solidFill>
                <a:latin typeface="Poppins"/>
                <a:ea typeface="Poppins"/>
                <a:cs typeface="Poppins"/>
                <a:sym typeface="Poppins"/>
              </a:rPr>
              <a:t>either </a:t>
            </a:r>
            <a:r>
              <a:rPr lang="en" sz="1200">
                <a:solidFill>
                  <a:schemeClr val="dk1"/>
                </a:solidFill>
                <a:latin typeface="Poppins"/>
                <a:ea typeface="Poppins"/>
                <a:cs typeface="Poppins"/>
                <a:sym typeface="Poppins"/>
              </a:rPr>
              <a:t>we write the letters e-i-t-h-e-r. /e/, /th/, /er/ = e-i-t-h-e-r. You spelled it. </a:t>
            </a:r>
            <a:endParaRPr sz="1200" b="1">
              <a:solidFill>
                <a:schemeClr val="dk1"/>
              </a:solidFill>
              <a:latin typeface="Poppins"/>
              <a:ea typeface="Poppins"/>
              <a:cs typeface="Poppins"/>
              <a:sym typeface="Poppins"/>
            </a:endParaRPr>
          </a:p>
        </p:txBody>
      </p:sp>
      <p:sp>
        <p:nvSpPr>
          <p:cNvPr id="139" name="Google Shape;139;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40" name="Google Shape;140;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spell </a:t>
            </a:r>
            <a:r>
              <a:rPr lang="en" sz="1200" i="1">
                <a:solidFill>
                  <a:schemeClr val="dk1"/>
                </a:solidFill>
                <a:latin typeface="Poppins"/>
                <a:ea typeface="Poppins"/>
                <a:cs typeface="Poppins"/>
                <a:sym typeface="Poppins"/>
              </a:rPr>
              <a:t>deceive</a:t>
            </a:r>
            <a:r>
              <a:rPr lang="en" sz="1200">
                <a:solidFill>
                  <a:schemeClr val="dk1"/>
                </a:solidFill>
                <a:latin typeface="Poppins"/>
                <a:ea typeface="Poppins"/>
                <a:cs typeface="Poppins"/>
                <a:sym typeface="Poppins"/>
              </a:rPr>
              <a:t>. How do I spell the word </a:t>
            </a:r>
            <a:r>
              <a:rPr lang="en" sz="1200" i="1">
                <a:solidFill>
                  <a:schemeClr val="dk1"/>
                </a:solidFill>
                <a:latin typeface="Poppins"/>
                <a:ea typeface="Poppins"/>
                <a:cs typeface="Poppins"/>
                <a:sym typeface="Poppins"/>
              </a:rPr>
              <a:t>deceive</a:t>
            </a:r>
            <a:r>
              <a:rPr lang="en" sz="1200">
                <a:solidFill>
                  <a:schemeClr val="dk1"/>
                </a:solidFill>
                <a:latin typeface="Poppins"/>
                <a:ea typeface="Poppins"/>
                <a:cs typeface="Poppins"/>
                <a:sym typeface="Poppins"/>
              </a:rPr>
              <a:t>? Use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write "deceive" we write the letters d-e-c-e-i-v-e. E-i can say the long e, /e/. Great thinking! Awesome job spelling words today!</a:t>
            </a:r>
            <a:endParaRPr sz="1200">
              <a:solidFill>
                <a:schemeClr val="dk1"/>
              </a:solidFill>
              <a:latin typeface="Poppins"/>
              <a:ea typeface="Poppins"/>
              <a:cs typeface="Poppins"/>
              <a:sym typeface="Poppins"/>
            </a:endParaRPr>
          </a:p>
        </p:txBody>
      </p:sp>
      <p:sp>
        <p:nvSpPr>
          <p:cNvPr id="154" name="Google Shape;154;p12: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55" name="Google Shape;155;p12: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3: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lang="en" sz="1200" i="1">
                <a:solidFill>
                  <a:schemeClr val="dk1"/>
                </a:solidFill>
                <a:latin typeface="Poppins"/>
                <a:ea typeface="Poppins"/>
                <a:cs typeface="Poppins"/>
                <a:sym typeface="Poppins"/>
              </a:rPr>
              <a:t>been</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have a 1 syllable word today! I see an e-e. We'd expect the e-e to make the long e sound. It does not in this word. In this word, it makes the short e sound. /b/ /e/ /n/ = "ben". Let's read our new word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Make sure students can read the new HFW.</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previous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been</a:t>
            </a:r>
            <a:endParaRPr sz="1200" b="1">
              <a:solidFill>
                <a:schemeClr val="dk1"/>
              </a:solidFill>
              <a:latin typeface="Poppins"/>
              <a:ea typeface="Poppins"/>
              <a:cs typeface="Poppins"/>
              <a:sym typeface="Poppins"/>
            </a:endParaRPr>
          </a:p>
        </p:txBody>
      </p:sp>
      <p:sp>
        <p:nvSpPr>
          <p:cNvPr id="172" name="Google Shape;172;p13: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
        <p:nvSpPr>
          <p:cNvPr id="173" name="Google Shape;173;p13: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0" name="Google Shape;10;p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3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 name="Google Shape;15;p4"/>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6" name="Google Shape;16;p4"/>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7" name="Google Shape;17;p4"/>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8" name="Google Shape;18;p4"/>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6">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pic>
        <p:nvPicPr>
          <p:cNvPr id="25" name="Google Shape;25;p6"/>
          <p:cNvPicPr preferRelativeResize="0"/>
          <p:nvPr/>
        </p:nvPicPr>
        <p:blipFill rotWithShape="1">
          <a:blip r:embed="rId3">
            <a:alphaModFix/>
          </a:blip>
          <a:srcRect/>
          <a:stretch/>
        </p:blipFill>
        <p:spPr>
          <a:xfrm>
            <a:off x="11067250" y="541400"/>
            <a:ext cx="4291111" cy="9984909"/>
          </a:xfrm>
          <a:prstGeom prst="rect">
            <a:avLst/>
          </a:prstGeom>
          <a:noFill/>
          <a:ln>
            <a:noFill/>
          </a:ln>
        </p:spPr>
      </p:pic>
      <p:sp>
        <p:nvSpPr>
          <p:cNvPr id="26" name="Google Shape;26;p6"/>
          <p:cNvSpPr txBox="1"/>
          <p:nvPr/>
        </p:nvSpPr>
        <p:spPr>
          <a:xfrm>
            <a:off x="11067276" y="4364080"/>
            <a:ext cx="4173300" cy="5203200"/>
          </a:xfrm>
          <a:prstGeom prst="rect">
            <a:avLst/>
          </a:prstGeom>
          <a:noFill/>
          <a:ln>
            <a:noFill/>
          </a:ln>
        </p:spPr>
        <p:txBody>
          <a:bodyPr spcFirstLastPara="1" wrap="square" lIns="201050" tIns="201050" rIns="201050" bIns="201050" anchor="t" anchorCtr="0">
            <a:noAutofit/>
          </a:bodyPr>
          <a:lstStyle/>
          <a:p>
            <a:pPr marL="0" marR="0" lvl="1" indent="0" algn="ctr" rtl="0">
              <a:lnSpc>
                <a:spcPct val="150000"/>
              </a:lnSpc>
              <a:spcBef>
                <a:spcPts val="0"/>
              </a:spcBef>
              <a:spcAft>
                <a:spcPts val="0"/>
              </a:spcAft>
              <a:buClr>
                <a:srgbClr val="000000"/>
              </a:buClr>
              <a:buSzPts val="9500"/>
              <a:buFont typeface="Arial"/>
              <a:buNone/>
            </a:pPr>
            <a:r>
              <a:rPr lang="en" sz="7700" b="1" i="0" u="none" strike="noStrike" cap="none" dirty="0">
                <a:solidFill>
                  <a:schemeClr val="accent1"/>
                </a:solidFill>
                <a:highlight>
                  <a:schemeClr val="lt1"/>
                </a:highlight>
                <a:latin typeface="Poppins"/>
                <a:ea typeface="Poppins"/>
                <a:cs typeface="Poppins"/>
                <a:sym typeface="Poppins"/>
              </a:rPr>
              <a:t>c</a:t>
            </a:r>
            <a:r>
              <a:rPr lang="en" sz="7700" b="1" i="0" u="none" strike="noStrike" cap="none" dirty="0">
                <a:solidFill>
                  <a:srgbClr val="FF0000"/>
                </a:solidFill>
                <a:highlight>
                  <a:srgbClr val="FFFFFF"/>
                </a:highlight>
                <a:latin typeface="Poppins"/>
                <a:ea typeface="Poppins"/>
                <a:cs typeface="Poppins"/>
                <a:sym typeface="Poppins"/>
              </a:rPr>
              <a:t>ei</a:t>
            </a:r>
            <a:r>
              <a:rPr lang="en" sz="7700" b="1" i="0" u="none" strike="noStrike" cap="none" dirty="0">
                <a:solidFill>
                  <a:schemeClr val="accent1"/>
                </a:solidFill>
                <a:highlight>
                  <a:schemeClr val="lt1"/>
                </a:highlight>
                <a:latin typeface="Poppins"/>
                <a:ea typeface="Poppins"/>
                <a:cs typeface="Poppins"/>
                <a:sym typeface="Poppins"/>
              </a:rPr>
              <a:t>l</a:t>
            </a:r>
            <a:r>
              <a:rPr lang="en" sz="7700" b="1" i="0" u="none" strike="noStrike" cap="none" dirty="0">
                <a:solidFill>
                  <a:srgbClr val="FF0000"/>
                </a:solidFill>
                <a:highlight>
                  <a:schemeClr val="lt1"/>
                </a:highlight>
                <a:latin typeface="Poppins"/>
                <a:ea typeface="Poppins"/>
                <a:cs typeface="Poppins"/>
                <a:sym typeface="Poppins"/>
              </a:rPr>
              <a:t>i</a:t>
            </a:r>
            <a:r>
              <a:rPr lang="en" sz="7700" b="1" i="0" u="none" strike="noStrike" cap="none" dirty="0">
                <a:solidFill>
                  <a:schemeClr val="accent1"/>
                </a:solidFill>
                <a:highlight>
                  <a:schemeClr val="lt1"/>
                </a:highlight>
                <a:latin typeface="Poppins"/>
                <a:ea typeface="Poppins"/>
                <a:cs typeface="Poppins"/>
                <a:sym typeface="Poppins"/>
              </a:rPr>
              <a:t>ng</a:t>
            </a:r>
            <a:r>
              <a:rPr lang="en" sz="6500" b="1" i="0" u="none" strike="noStrike" cap="none" dirty="0">
                <a:solidFill>
                  <a:srgbClr val="242424"/>
                </a:solidFill>
                <a:highlight>
                  <a:srgbClr val="FFFFFF"/>
                </a:highlight>
                <a:latin typeface="Poppins"/>
                <a:ea typeface="Poppins"/>
                <a:cs typeface="Poppins"/>
                <a:sym typeface="Poppins"/>
              </a:rPr>
              <a:t> </a:t>
            </a:r>
            <a:endParaRPr sz="6500" b="1" i="0" u="none" strike="noStrike" cap="none" dirty="0">
              <a:solidFill>
                <a:srgbClr val="242424"/>
              </a:solidFill>
              <a:highlight>
                <a:srgbClr val="FFFFFF"/>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3700"/>
              <a:buFont typeface="Arial"/>
              <a:buNone/>
            </a:pPr>
            <a:r>
              <a:rPr lang="en" sz="3300" b="1" i="0" u="none" strike="noStrike" cap="none" dirty="0">
                <a:solidFill>
                  <a:schemeClr val="dk1"/>
                </a:solidFill>
                <a:highlight>
                  <a:schemeClr val="lt1"/>
                </a:highlight>
                <a:latin typeface="Poppins"/>
                <a:ea typeface="Poppins"/>
                <a:cs typeface="Poppins"/>
                <a:sym typeface="Poppins"/>
              </a:rPr>
              <a:t>/</a:t>
            </a:r>
            <a:r>
              <a:rPr lang="en" sz="3300" b="1" i="0" u="none" strike="noStrike" cap="none" dirty="0">
                <a:solidFill>
                  <a:schemeClr val="accent1"/>
                </a:solidFill>
                <a:highlight>
                  <a:schemeClr val="lt1"/>
                </a:highlight>
                <a:latin typeface="Poppins"/>
                <a:ea typeface="Poppins"/>
                <a:cs typeface="Poppins"/>
                <a:sym typeface="Poppins"/>
              </a:rPr>
              <a:t>s</a:t>
            </a:r>
            <a:r>
              <a:rPr lang="en" sz="3300" b="1" i="0" u="none" strike="noStrike" cap="none" dirty="0">
                <a:solidFill>
                  <a:schemeClr val="dk1"/>
                </a:solidFill>
                <a:highlight>
                  <a:schemeClr val="lt1"/>
                </a:highlight>
                <a:latin typeface="Poppins"/>
                <a:ea typeface="Poppins"/>
                <a:cs typeface="Poppins"/>
                <a:sym typeface="Poppins"/>
              </a:rPr>
              <a:t>/ /</a:t>
            </a:r>
            <a:r>
              <a:rPr lang="en" sz="3300" b="1" i="0" u="none" strike="noStrike" cap="none" dirty="0">
                <a:solidFill>
                  <a:srgbClr val="FF0000"/>
                </a:solidFill>
                <a:highlight>
                  <a:schemeClr val="lt1"/>
                </a:highlight>
                <a:latin typeface="Poppins"/>
                <a:ea typeface="Poppins"/>
                <a:cs typeface="Poppins"/>
                <a:sym typeface="Poppins"/>
              </a:rPr>
              <a:t>ē</a:t>
            </a:r>
            <a:r>
              <a:rPr lang="en" sz="3300" b="1" i="0" u="none" strike="noStrike" cap="none" dirty="0">
                <a:solidFill>
                  <a:schemeClr val="dk1"/>
                </a:solidFill>
                <a:highlight>
                  <a:schemeClr val="lt1"/>
                </a:highlight>
                <a:latin typeface="Poppins"/>
                <a:ea typeface="Poppins"/>
                <a:cs typeface="Poppins"/>
                <a:sym typeface="Poppins"/>
              </a:rPr>
              <a:t>/ /</a:t>
            </a:r>
            <a:r>
              <a:rPr lang="en" sz="3300" b="1" i="0" u="none" strike="noStrike" cap="none" dirty="0">
                <a:solidFill>
                  <a:schemeClr val="accent1"/>
                </a:solidFill>
                <a:highlight>
                  <a:schemeClr val="lt1"/>
                </a:highlight>
                <a:latin typeface="Poppins"/>
                <a:ea typeface="Poppins"/>
                <a:cs typeface="Poppins"/>
                <a:sym typeface="Poppins"/>
              </a:rPr>
              <a:t>l</a:t>
            </a:r>
            <a:r>
              <a:rPr lang="en" sz="3300" b="1" i="0" u="none" strike="noStrike" cap="none" dirty="0">
                <a:solidFill>
                  <a:schemeClr val="dk1"/>
                </a:solidFill>
                <a:highlight>
                  <a:schemeClr val="lt1"/>
                </a:highlight>
                <a:latin typeface="Poppins"/>
                <a:ea typeface="Poppins"/>
                <a:cs typeface="Poppins"/>
                <a:sym typeface="Poppins"/>
              </a:rPr>
              <a:t>/   /</a:t>
            </a:r>
            <a:r>
              <a:rPr lang="en" sz="3300" b="1" i="0" u="none" strike="noStrike" cap="none" dirty="0">
                <a:solidFill>
                  <a:srgbClr val="FF0000"/>
                </a:solidFill>
                <a:highlight>
                  <a:schemeClr val="lt1"/>
                </a:highlight>
                <a:latin typeface="Poppins"/>
                <a:ea typeface="Poppins"/>
                <a:cs typeface="Poppins"/>
                <a:sym typeface="Poppins"/>
              </a:rPr>
              <a:t>Ĭ</a:t>
            </a:r>
            <a:r>
              <a:rPr lang="en" sz="3300" b="1" i="0" u="none" strike="noStrike" cap="none" dirty="0">
                <a:solidFill>
                  <a:schemeClr val="dk1"/>
                </a:solidFill>
                <a:highlight>
                  <a:schemeClr val="lt1"/>
                </a:highlight>
                <a:latin typeface="Poppins"/>
                <a:ea typeface="Poppins"/>
                <a:cs typeface="Poppins"/>
                <a:sym typeface="Poppins"/>
              </a:rPr>
              <a:t>/ /</a:t>
            </a:r>
            <a:r>
              <a:rPr lang="en" sz="3300" b="1" i="0" u="none" strike="noStrike" cap="none" dirty="0">
                <a:solidFill>
                  <a:schemeClr val="accent1"/>
                </a:solidFill>
                <a:highlight>
                  <a:schemeClr val="lt1"/>
                </a:highlight>
                <a:latin typeface="Poppins"/>
                <a:ea typeface="Poppins"/>
                <a:cs typeface="Poppins"/>
                <a:sym typeface="Poppins"/>
              </a:rPr>
              <a:t>ng</a:t>
            </a:r>
            <a:r>
              <a:rPr lang="en" sz="3300" b="1" i="0" u="none" strike="noStrike" cap="none" dirty="0">
                <a:solidFill>
                  <a:schemeClr val="dk1"/>
                </a:solidFill>
                <a:highlight>
                  <a:schemeClr val="lt1"/>
                </a:highlight>
                <a:latin typeface="Poppins"/>
                <a:ea typeface="Poppins"/>
                <a:cs typeface="Poppins"/>
                <a:sym typeface="Poppins"/>
              </a:rPr>
              <a:t>/</a:t>
            </a:r>
            <a:endParaRPr sz="3300" b="1" i="0" u="none" strike="noStrike" cap="none" dirty="0">
              <a:solidFill>
                <a:schemeClr val="dk1"/>
              </a:solidFill>
              <a:highlight>
                <a:schemeClr val="lt1"/>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6600"/>
              <a:buFont typeface="Arial"/>
              <a:buNone/>
            </a:pPr>
            <a:r>
              <a:rPr lang="en" sz="6600" b="1" i="0" u="none" strike="noStrike" cap="none" dirty="0">
                <a:solidFill>
                  <a:schemeClr val="dk1"/>
                </a:solidFill>
                <a:highlight>
                  <a:schemeClr val="lt1"/>
                </a:highlight>
                <a:latin typeface="Poppins"/>
                <a:ea typeface="Poppins"/>
                <a:cs typeface="Poppins"/>
                <a:sym typeface="Poppins"/>
              </a:rPr>
              <a:t>= </a:t>
            </a:r>
            <a:r>
              <a:rPr lang="en" sz="6600" b="1" i="0" u="none" strike="noStrike" cap="none" dirty="0">
                <a:solidFill>
                  <a:schemeClr val="accent1"/>
                </a:solidFill>
                <a:highlight>
                  <a:schemeClr val="lt1"/>
                </a:highlight>
                <a:latin typeface="Poppins"/>
                <a:ea typeface="Poppins"/>
                <a:cs typeface="Poppins"/>
                <a:sym typeface="Poppins"/>
              </a:rPr>
              <a:t>c</a:t>
            </a:r>
            <a:r>
              <a:rPr lang="en" sz="6600" b="1" i="0" u="none" strike="noStrike" cap="none" dirty="0">
                <a:solidFill>
                  <a:srgbClr val="FF0000"/>
                </a:solidFill>
                <a:highlight>
                  <a:schemeClr val="lt1"/>
                </a:highlight>
                <a:latin typeface="Poppins"/>
                <a:ea typeface="Poppins"/>
                <a:cs typeface="Poppins"/>
                <a:sym typeface="Poppins"/>
              </a:rPr>
              <a:t>ei</a:t>
            </a:r>
            <a:r>
              <a:rPr lang="en" sz="6600" b="1" i="0" u="none" strike="noStrike" cap="none" dirty="0">
                <a:solidFill>
                  <a:schemeClr val="accent1"/>
                </a:solidFill>
                <a:highlight>
                  <a:schemeClr val="lt1"/>
                </a:highlight>
                <a:latin typeface="Poppins"/>
                <a:ea typeface="Poppins"/>
                <a:cs typeface="Poppins"/>
                <a:sym typeface="Poppins"/>
              </a:rPr>
              <a:t>l</a:t>
            </a:r>
            <a:r>
              <a:rPr lang="en" sz="6600" b="1" i="0" u="none" strike="noStrike" cap="none" dirty="0">
                <a:solidFill>
                  <a:srgbClr val="FF0000"/>
                </a:solidFill>
                <a:highlight>
                  <a:schemeClr val="lt1"/>
                </a:highlight>
                <a:latin typeface="Poppins"/>
                <a:ea typeface="Poppins"/>
                <a:cs typeface="Poppins"/>
                <a:sym typeface="Poppins"/>
              </a:rPr>
              <a:t>i</a:t>
            </a:r>
            <a:r>
              <a:rPr lang="en" sz="6600" b="1" i="0" u="none" strike="noStrike" cap="none" dirty="0">
                <a:solidFill>
                  <a:schemeClr val="accent1"/>
                </a:solidFill>
                <a:highlight>
                  <a:schemeClr val="lt1"/>
                </a:highlight>
                <a:latin typeface="Poppins"/>
                <a:ea typeface="Poppins"/>
                <a:cs typeface="Poppins"/>
                <a:sym typeface="Poppins"/>
              </a:rPr>
              <a:t>ng</a:t>
            </a:r>
            <a:endParaRPr sz="5700" b="0" i="0" u="none" strike="noStrike" cap="none" dirty="0">
              <a:solidFill>
                <a:schemeClr val="accent1"/>
              </a:solidFill>
              <a:highlight>
                <a:schemeClr val="lt1"/>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5100"/>
              <a:buFont typeface="Arial"/>
              <a:buNone/>
            </a:pPr>
            <a:endParaRPr sz="5100" b="1" i="0" u="none" strike="noStrike" cap="none" dirty="0">
              <a:solidFill>
                <a:schemeClr val="dk1"/>
              </a:solidFill>
              <a:highlight>
                <a:schemeClr val="lt1"/>
              </a:highlight>
              <a:latin typeface="Questrial"/>
              <a:ea typeface="Questrial"/>
              <a:cs typeface="Questrial"/>
              <a:sym typeface="Questrial"/>
            </a:endParaRPr>
          </a:p>
          <a:p>
            <a:pPr marL="1003300" marR="0" lvl="1" indent="0" algn="l" rtl="0">
              <a:lnSpc>
                <a:spcPct val="150000"/>
              </a:lnSpc>
              <a:spcBef>
                <a:spcPts val="0"/>
              </a:spcBef>
              <a:spcAft>
                <a:spcPts val="0"/>
              </a:spcAft>
              <a:buClr>
                <a:srgbClr val="000000"/>
              </a:buClr>
              <a:buSzPts val="2200"/>
              <a:buFont typeface="Arial"/>
              <a:buNone/>
            </a:pPr>
            <a:endParaRPr sz="2200" b="1" i="0" u="none" strike="noStrike" cap="none" dirty="0">
              <a:solidFill>
                <a:srgbClr val="242424"/>
              </a:solidFill>
              <a:latin typeface="Calibri"/>
              <a:ea typeface="Calibri"/>
              <a:cs typeface="Calibri"/>
              <a:sym typeface="Calibri"/>
            </a:endParaRPr>
          </a:p>
        </p:txBody>
      </p:sp>
      <p:sp>
        <p:nvSpPr>
          <p:cNvPr id="27" name="Google Shape;27;p6"/>
          <p:cNvSpPr/>
          <p:nvPr/>
        </p:nvSpPr>
        <p:spPr>
          <a:xfrm>
            <a:off x="11434962" y="4793014"/>
            <a:ext cx="3509700" cy="13965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411"/>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pic>
        <p:nvPicPr>
          <p:cNvPr id="28" name="Google Shape;28;p6"/>
          <p:cNvPicPr preferRelativeResize="0"/>
          <p:nvPr/>
        </p:nvPicPr>
        <p:blipFill rotWithShape="1">
          <a:blip r:embed="rId4">
            <a:alphaModFix/>
          </a:blip>
          <a:srcRect t="932" b="932"/>
          <a:stretch/>
        </p:blipFill>
        <p:spPr>
          <a:xfrm>
            <a:off x="11734921" y="1304095"/>
            <a:ext cx="3059349" cy="2813358"/>
          </a:xfrm>
          <a:prstGeom prst="rect">
            <a:avLst/>
          </a:prstGeom>
          <a:noFill/>
          <a:ln>
            <a:noFill/>
          </a:ln>
        </p:spPr>
      </p:pic>
      <p:sp>
        <p:nvSpPr>
          <p:cNvPr id="29" name="Google Shape;29;p6"/>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Introduce the sounds</a:t>
            </a:r>
            <a:endParaRPr/>
          </a:p>
        </p:txBody>
      </p:sp>
      <p:grpSp>
        <p:nvGrpSpPr>
          <p:cNvPr id="30" name="Google Shape;30;p6"/>
          <p:cNvGrpSpPr/>
          <p:nvPr/>
        </p:nvGrpSpPr>
        <p:grpSpPr>
          <a:xfrm>
            <a:off x="599448" y="3308558"/>
            <a:ext cx="2489999" cy="2588607"/>
            <a:chOff x="599452" y="3110429"/>
            <a:chExt cx="2680589" cy="2786745"/>
          </a:xfrm>
        </p:grpSpPr>
        <p:sp>
          <p:nvSpPr>
            <p:cNvPr id="31" name="Google Shape;31;p6"/>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 name="Google Shape;32;p6"/>
            <p:cNvPicPr preferRelativeResize="0"/>
            <p:nvPr/>
          </p:nvPicPr>
          <p:blipFill rotWithShape="1">
            <a:blip r:embed="rId5">
              <a:alphaModFix/>
            </a:blip>
            <a:srcRect/>
            <a:stretch/>
          </p:blipFill>
          <p:spPr>
            <a:xfrm>
              <a:off x="1219191" y="3110429"/>
              <a:ext cx="1442294" cy="2697122"/>
            </a:xfrm>
            <a:prstGeom prst="rect">
              <a:avLst/>
            </a:prstGeom>
            <a:noFill/>
            <a:ln>
              <a:noFill/>
            </a:ln>
          </p:spPr>
        </p:pic>
        <p:sp>
          <p:nvSpPr>
            <p:cNvPr id="33" name="Google Shape;33;p6"/>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6"/>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5" name="Google Shape;35;p6"/>
          <p:cNvSpPr txBox="1"/>
          <p:nvPr/>
        </p:nvSpPr>
        <p:spPr>
          <a:xfrm>
            <a:off x="610316" y="6314727"/>
            <a:ext cx="60585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pic>
        <p:nvPicPr>
          <p:cNvPr id="36" name="Google Shape;36;p6"/>
          <p:cNvPicPr preferRelativeResize="0"/>
          <p:nvPr/>
        </p:nvPicPr>
        <p:blipFill rotWithShape="1">
          <a:blip r:embed="rId6">
            <a:alphaModFix/>
          </a:blip>
          <a:srcRect/>
          <a:stretch/>
        </p:blipFill>
        <p:spPr>
          <a:xfrm>
            <a:off x="18276233" y="550401"/>
            <a:ext cx="669700" cy="1287782"/>
          </a:xfrm>
          <a:prstGeom prst="rect">
            <a:avLst/>
          </a:prstGeom>
          <a:noFill/>
          <a:ln>
            <a:noFill/>
          </a:ln>
        </p:spPr>
      </p:pic>
      <p:cxnSp>
        <p:nvCxnSpPr>
          <p:cNvPr id="37" name="Google Shape;37;p6"/>
          <p:cNvCxnSpPr>
            <a:cxnSpLocks/>
          </p:cNvCxnSpPr>
          <p:nvPr/>
        </p:nvCxnSpPr>
        <p:spPr>
          <a:xfrm>
            <a:off x="13340311" y="6314727"/>
            <a:ext cx="0" cy="791926"/>
          </a:xfrm>
          <a:prstGeom prst="straightConnector1">
            <a:avLst/>
          </a:prstGeom>
          <a:noFill/>
          <a:ln w="76200" cap="flat" cmpd="sng">
            <a:solidFill>
              <a:srgbClr val="242424"/>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1" presetClass="exit" presetSubtype="0" fill="hold" nodeType="withEffect">
                                  <p:stCondLst>
                                    <p:cond delay="0"/>
                                  </p:stCondLst>
                                  <p:childTnLst>
                                    <p:set>
                                      <p:cBhvr>
                                        <p:cTn id="9" dur="1" fill="hold">
                                          <p:stCondLst>
                                            <p:cond delay="1"/>
                                          </p:stCondLst>
                                        </p:cTn>
                                        <p:tgtEl>
                                          <p:spTgt spid="25"/>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childTnLst>
                                </p:cTn>
                              </p:par>
                              <p:par>
                                <p:cTn id="18" presetID="10" presetClass="entr" presetSubtype="0"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pic>
        <p:nvPicPr>
          <p:cNvPr id="42" name="Google Shape;42;p7"/>
          <p:cNvPicPr preferRelativeResize="0"/>
          <p:nvPr/>
        </p:nvPicPr>
        <p:blipFill rotWithShape="1">
          <a:blip r:embed="rId3">
            <a:alphaModFix/>
          </a:blip>
          <a:srcRect/>
          <a:stretch/>
        </p:blipFill>
        <p:spPr>
          <a:xfrm>
            <a:off x="7283943" y="1995172"/>
            <a:ext cx="11439145" cy="8812715"/>
          </a:xfrm>
          <a:prstGeom prst="rect">
            <a:avLst/>
          </a:prstGeom>
          <a:noFill/>
          <a:ln>
            <a:noFill/>
          </a:ln>
        </p:spPr>
      </p:pic>
      <p:pic>
        <p:nvPicPr>
          <p:cNvPr id="43" name="Google Shape;43;p7"/>
          <p:cNvPicPr preferRelativeResize="0"/>
          <p:nvPr/>
        </p:nvPicPr>
        <p:blipFill rotWithShape="1">
          <a:blip r:embed="rId4">
            <a:alphaModFix/>
          </a:blip>
          <a:srcRect/>
          <a:stretch/>
        </p:blipFill>
        <p:spPr>
          <a:xfrm>
            <a:off x="7283943" y="1995172"/>
            <a:ext cx="11439145" cy="8812715"/>
          </a:xfrm>
          <a:prstGeom prst="rect">
            <a:avLst/>
          </a:prstGeom>
          <a:noFill/>
          <a:ln>
            <a:noFill/>
          </a:ln>
        </p:spPr>
      </p:pic>
      <p:pic>
        <p:nvPicPr>
          <p:cNvPr id="44" name="Google Shape;44;p7"/>
          <p:cNvPicPr preferRelativeResize="0"/>
          <p:nvPr/>
        </p:nvPicPr>
        <p:blipFill rotWithShape="1">
          <a:blip r:embed="rId5">
            <a:alphaModFix/>
          </a:blip>
          <a:srcRect/>
          <a:stretch/>
        </p:blipFill>
        <p:spPr>
          <a:xfrm>
            <a:off x="7283949" y="2019326"/>
            <a:ext cx="11436201" cy="8839599"/>
          </a:xfrm>
          <a:prstGeom prst="rect">
            <a:avLst/>
          </a:prstGeom>
          <a:noFill/>
          <a:ln>
            <a:noFill/>
          </a:ln>
        </p:spPr>
      </p:pic>
      <p:sp>
        <p:nvSpPr>
          <p:cNvPr id="45" name="Google Shape;45;p7"/>
          <p:cNvSpPr/>
          <p:nvPr/>
        </p:nvSpPr>
        <p:spPr>
          <a:xfrm>
            <a:off x="11858054" y="3052922"/>
            <a:ext cx="1400700" cy="11943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411"/>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46" name="Google Shape;46;p7"/>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Introduce the sounds</a:t>
            </a:r>
            <a:endParaRPr/>
          </a:p>
        </p:txBody>
      </p:sp>
      <p:grpSp>
        <p:nvGrpSpPr>
          <p:cNvPr id="47" name="Google Shape;47;p7"/>
          <p:cNvGrpSpPr/>
          <p:nvPr/>
        </p:nvGrpSpPr>
        <p:grpSpPr>
          <a:xfrm>
            <a:off x="599448" y="3308558"/>
            <a:ext cx="2489999" cy="2588607"/>
            <a:chOff x="599452" y="3110429"/>
            <a:chExt cx="2680589" cy="2786745"/>
          </a:xfrm>
        </p:grpSpPr>
        <p:sp>
          <p:nvSpPr>
            <p:cNvPr id="48" name="Google Shape;48;p7"/>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9" name="Google Shape;49;p7"/>
            <p:cNvPicPr preferRelativeResize="0"/>
            <p:nvPr/>
          </p:nvPicPr>
          <p:blipFill rotWithShape="1">
            <a:blip r:embed="rId6">
              <a:alphaModFix/>
            </a:blip>
            <a:srcRect/>
            <a:stretch/>
          </p:blipFill>
          <p:spPr>
            <a:xfrm>
              <a:off x="1219191" y="3110429"/>
              <a:ext cx="1442294" cy="2697122"/>
            </a:xfrm>
            <a:prstGeom prst="rect">
              <a:avLst/>
            </a:prstGeom>
            <a:noFill/>
            <a:ln>
              <a:noFill/>
            </a:ln>
          </p:spPr>
        </p:pic>
        <p:sp>
          <p:nvSpPr>
            <p:cNvPr id="50" name="Google Shape;50;p7"/>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7"/>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2" name="Google Shape;52;p7"/>
          <p:cNvPicPr preferRelativeResize="0"/>
          <p:nvPr/>
        </p:nvPicPr>
        <p:blipFill rotWithShape="1">
          <a:blip r:embed="rId7">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
                                        <p:tgtEl>
                                          <p:spTgt spid="42"/>
                                        </p:tgtEl>
                                        <p:attrNameLst>
                                          <p:attrName>ppt_w</p:attrName>
                                        </p:attrNameLst>
                                      </p:cBhvr>
                                      <p:tavLst>
                                        <p:tav tm="0">
                                          <p:val>
                                            <p:strVal val="0"/>
                                          </p:val>
                                        </p:tav>
                                        <p:tav tm="100000">
                                          <p:val>
                                            <p:strVal val="#ppt_w"/>
                                          </p:val>
                                        </p:tav>
                                      </p:tavLst>
                                    </p:anim>
                                    <p:anim calcmode="lin" valueType="num">
                                      <p:cBhvr additive="base">
                                        <p:cTn id="8" dur="1000"/>
                                        <p:tgtEl>
                                          <p:spTgt spid="42"/>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1000"/>
                                        <p:tgtEl>
                                          <p:spTgt spid="43"/>
                                        </p:tgtEl>
                                        <p:attrNameLst>
                                          <p:attrName>ppt_w</p:attrName>
                                        </p:attrNameLst>
                                      </p:cBhvr>
                                      <p:tavLst>
                                        <p:tav tm="0">
                                          <p:val>
                                            <p:strVal val="0"/>
                                          </p:val>
                                        </p:tav>
                                        <p:tav tm="100000">
                                          <p:val>
                                            <p:strVal val="#ppt_w"/>
                                          </p:val>
                                        </p:tav>
                                      </p:tavLst>
                                    </p:anim>
                                    <p:anim calcmode="lin" valueType="num">
                                      <p:cBhvr additive="base">
                                        <p:cTn id="14" dur="1000"/>
                                        <p:tgtEl>
                                          <p:spTgt spid="43"/>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1000"/>
                                        <p:tgtEl>
                                          <p:spTgt spid="44"/>
                                        </p:tgtEl>
                                        <p:attrNameLst>
                                          <p:attrName>ppt_w</p:attrName>
                                        </p:attrNameLst>
                                      </p:cBhvr>
                                      <p:tavLst>
                                        <p:tav tm="0">
                                          <p:val>
                                            <p:strVal val="0"/>
                                          </p:val>
                                        </p:tav>
                                        <p:tav tm="100000">
                                          <p:val>
                                            <p:strVal val="#ppt_w"/>
                                          </p:val>
                                        </p:tav>
                                      </p:tavLst>
                                    </p:anim>
                                    <p:anim calcmode="lin" valueType="num">
                                      <p:cBhvr additive="base">
                                        <p:cTn id="20" dur="1000"/>
                                        <p:tgtEl>
                                          <p:spTgt spid="44"/>
                                        </p:tgtEl>
                                        <p:attrNameLst>
                                          <p:attrName>ppt_h</p:attrName>
                                        </p:attrNameLst>
                                      </p:cBhvr>
                                      <p:tavLst>
                                        <p:tav tm="0">
                                          <p:val>
                                            <p:strVal val="0"/>
                                          </p:val>
                                        </p:tav>
                                        <p:tav tm="100000">
                                          <p:val>
                                            <p:strVal val="#ppt_h"/>
                                          </p:val>
                                        </p:tav>
                                      </p:tavLst>
                                    </p:anim>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
        <p:cNvGrpSpPr/>
        <p:nvPr/>
      </p:nvGrpSpPr>
      <p:grpSpPr>
        <a:xfrm>
          <a:off x="0" y="0"/>
          <a:ext cx="0" cy="0"/>
          <a:chOff x="0" y="0"/>
          <a:chExt cx="0" cy="0"/>
        </a:xfrm>
      </p:grpSpPr>
      <p:pic>
        <p:nvPicPr>
          <p:cNvPr id="58" name="Google Shape;58;p8"/>
          <p:cNvPicPr preferRelativeResize="0"/>
          <p:nvPr/>
        </p:nvPicPr>
        <p:blipFill rotWithShape="1">
          <a:blip r:embed="rId3">
            <a:alphaModFix/>
          </a:blip>
          <a:srcRect/>
          <a:stretch/>
        </p:blipFill>
        <p:spPr>
          <a:xfrm rot="5400000">
            <a:off x="6984207" y="2225337"/>
            <a:ext cx="10279019" cy="6741083"/>
          </a:xfrm>
          <a:prstGeom prst="rect">
            <a:avLst/>
          </a:prstGeom>
          <a:noFill/>
          <a:ln>
            <a:noFill/>
          </a:ln>
        </p:spPr>
      </p:pic>
      <p:sp>
        <p:nvSpPr>
          <p:cNvPr id="59" name="Google Shape;59;p8"/>
          <p:cNvSpPr txBox="1"/>
          <p:nvPr/>
        </p:nvSpPr>
        <p:spPr>
          <a:xfrm>
            <a:off x="8848059" y="1906574"/>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5800"/>
              <a:buFont typeface="Arial"/>
              <a:buNone/>
            </a:pPr>
            <a:r>
              <a:rPr lang="en" sz="13100" b="1" i="0" u="none" strike="noStrike" cap="none">
                <a:solidFill>
                  <a:schemeClr val="lt1"/>
                </a:solidFill>
                <a:latin typeface="Poppins"/>
                <a:ea typeface="Poppins"/>
                <a:cs typeface="Poppins"/>
                <a:sym typeface="Poppins"/>
              </a:rPr>
              <a:t>ceiling</a:t>
            </a:r>
            <a:endParaRPr sz="13100" b="1" i="0" u="none" strike="noStrike" cap="none">
              <a:solidFill>
                <a:schemeClr val="lt1"/>
              </a:solidFill>
              <a:latin typeface="Poppins"/>
              <a:ea typeface="Poppins"/>
              <a:cs typeface="Poppins"/>
              <a:sym typeface="Poppins"/>
            </a:endParaRPr>
          </a:p>
        </p:txBody>
      </p:sp>
      <p:sp>
        <p:nvSpPr>
          <p:cNvPr id="60" name="Google Shape;60;p8"/>
          <p:cNvSpPr/>
          <p:nvPr/>
        </p:nvSpPr>
        <p:spPr>
          <a:xfrm>
            <a:off x="10650717" y="4690401"/>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1" name="Google Shape;61;p8"/>
          <p:cNvSpPr/>
          <p:nvPr/>
        </p:nvSpPr>
        <p:spPr>
          <a:xfrm>
            <a:off x="9371256" y="5045694"/>
            <a:ext cx="54609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2" name="Google Shape;62;p8"/>
          <p:cNvSpPr/>
          <p:nvPr/>
        </p:nvSpPr>
        <p:spPr>
          <a:xfrm>
            <a:off x="9597836" y="4690347"/>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3" name="Google Shape;63;p8"/>
          <p:cNvSpPr/>
          <p:nvPr/>
        </p:nvSpPr>
        <p:spPr>
          <a:xfrm>
            <a:off x="10813689" y="4199395"/>
            <a:ext cx="388500" cy="410400"/>
          </a:xfrm>
          <a:prstGeom prst="ellipse">
            <a:avLst/>
          </a:prstGeom>
          <a:solidFill>
            <a:srgbClr val="D7E8AF"/>
          </a:solidFill>
          <a:ln w="9525"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4" name="Google Shape;64;p8"/>
          <p:cNvSpPr/>
          <p:nvPr/>
        </p:nvSpPr>
        <p:spPr>
          <a:xfrm>
            <a:off x="11703624" y="4690347"/>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5" name="Google Shape;65;p8"/>
          <p:cNvSpPr/>
          <p:nvPr/>
        </p:nvSpPr>
        <p:spPr>
          <a:xfrm>
            <a:off x="12090538" y="2277069"/>
            <a:ext cx="2880300" cy="21258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411"/>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6" name="Google Shape;66;p8"/>
          <p:cNvSpPr txBox="1"/>
          <p:nvPr/>
        </p:nvSpPr>
        <p:spPr>
          <a:xfrm>
            <a:off x="8819087" y="6563575"/>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5800"/>
              <a:buFont typeface="Arial"/>
              <a:buNone/>
            </a:pPr>
            <a:r>
              <a:rPr lang="en" sz="13000" b="1" i="0" u="none" strike="noStrike" cap="none">
                <a:solidFill>
                  <a:schemeClr val="lt1"/>
                </a:solidFill>
                <a:latin typeface="Poppins"/>
                <a:ea typeface="Poppins"/>
                <a:cs typeface="Poppins"/>
                <a:sym typeface="Poppins"/>
              </a:rPr>
              <a:t>ceiling</a:t>
            </a:r>
            <a:endParaRPr sz="13000" b="1" i="0" u="none" strike="noStrike" cap="none">
              <a:solidFill>
                <a:schemeClr val="lt1"/>
              </a:solidFill>
              <a:latin typeface="Poppins"/>
              <a:ea typeface="Poppins"/>
              <a:cs typeface="Poppins"/>
              <a:sym typeface="Poppins"/>
            </a:endParaRPr>
          </a:p>
        </p:txBody>
      </p:sp>
      <p:cxnSp>
        <p:nvCxnSpPr>
          <p:cNvPr id="67" name="Google Shape;67;p8"/>
          <p:cNvCxnSpPr/>
          <p:nvPr/>
        </p:nvCxnSpPr>
        <p:spPr>
          <a:xfrm>
            <a:off x="10428095" y="4118769"/>
            <a:ext cx="1159800" cy="0"/>
          </a:xfrm>
          <a:prstGeom prst="straightConnector1">
            <a:avLst/>
          </a:prstGeom>
          <a:noFill/>
          <a:ln w="76200" cap="flat" cmpd="sng">
            <a:solidFill>
              <a:srgbClr val="EDC31B"/>
            </a:solidFill>
            <a:prstDash val="solid"/>
            <a:round/>
            <a:headEnd type="none" w="sm" len="sm"/>
            <a:tailEnd type="none" w="sm" len="sm"/>
          </a:ln>
        </p:spPr>
      </p:cxnSp>
      <p:sp>
        <p:nvSpPr>
          <p:cNvPr id="68" name="Google Shape;68;p8"/>
          <p:cNvSpPr/>
          <p:nvPr/>
        </p:nvSpPr>
        <p:spPr>
          <a:xfrm>
            <a:off x="11977785" y="4690401"/>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9" name="Google Shape;69;p8"/>
          <p:cNvSpPr/>
          <p:nvPr/>
        </p:nvSpPr>
        <p:spPr>
          <a:xfrm>
            <a:off x="12756505" y="4690428"/>
            <a:ext cx="21105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70" name="Google Shape;70;p8"/>
          <p:cNvCxnSpPr/>
          <p:nvPr/>
        </p:nvCxnSpPr>
        <p:spPr>
          <a:xfrm>
            <a:off x="12950787" y="4142410"/>
            <a:ext cx="1159800" cy="0"/>
          </a:xfrm>
          <a:prstGeom prst="straightConnector1">
            <a:avLst/>
          </a:prstGeom>
          <a:noFill/>
          <a:ln w="76200" cap="flat" cmpd="sng">
            <a:solidFill>
              <a:srgbClr val="EDC31B"/>
            </a:solidFill>
            <a:prstDash val="solid"/>
            <a:round/>
            <a:headEnd type="none" w="sm" len="sm"/>
            <a:tailEnd type="none" w="sm" len="sm"/>
          </a:ln>
        </p:spPr>
      </p:cxnSp>
      <p:sp>
        <p:nvSpPr>
          <p:cNvPr id="71" name="Google Shape;71;p8"/>
          <p:cNvSpPr/>
          <p:nvPr/>
        </p:nvSpPr>
        <p:spPr>
          <a:xfrm>
            <a:off x="12140730" y="4199395"/>
            <a:ext cx="388500" cy="410400"/>
          </a:xfrm>
          <a:prstGeom prst="ellipse">
            <a:avLst/>
          </a:prstGeom>
          <a:solidFill>
            <a:srgbClr val="D7E8AF"/>
          </a:solidFill>
          <a:ln w="9525"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2" name="Google Shape;72;p8"/>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73" name="Google Shape;73;p8"/>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74" name="Google Shape;74;p8"/>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Blend </a:t>
            </a:r>
            <a:endParaRPr/>
          </a:p>
          <a:p>
            <a:pPr marL="0" lvl="0" indent="0" algn="l" rtl="0">
              <a:lnSpc>
                <a:spcPct val="100000"/>
              </a:lnSpc>
              <a:spcBef>
                <a:spcPts val="0"/>
              </a:spcBef>
              <a:spcAft>
                <a:spcPts val="0"/>
              </a:spcAft>
              <a:buSzPts val="7600"/>
              <a:buNone/>
            </a:pPr>
            <a:r>
              <a:rPr lang="en"/>
              <a:t>the sounds</a:t>
            </a:r>
            <a:endParaRPr/>
          </a:p>
        </p:txBody>
      </p:sp>
      <p:sp>
        <p:nvSpPr>
          <p:cNvPr id="75" name="Google Shape;75;p8"/>
          <p:cNvSpPr txBox="1"/>
          <p:nvPr/>
        </p:nvSpPr>
        <p:spPr>
          <a:xfrm>
            <a:off x="610325" y="5924325"/>
            <a:ext cx="5797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the words smoothly!</a:t>
            </a:r>
            <a:endParaRPr sz="3450" b="1" i="0" u="none" strike="noStrike" cap="none">
              <a:solidFill>
                <a:srgbClr val="0071B5"/>
              </a:solidFill>
              <a:latin typeface="Poppins"/>
              <a:ea typeface="Poppins"/>
              <a:cs typeface="Poppins"/>
              <a:sym typeface="Poppins"/>
            </a:endParaRPr>
          </a:p>
        </p:txBody>
      </p:sp>
      <p:pic>
        <p:nvPicPr>
          <p:cNvPr id="76" name="Google Shape;76;p8"/>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6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1000"/>
                                        <p:tgtEl>
                                          <p:spTgt spid="5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7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0"/>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1"/>
                                          </p:stCondLst>
                                        </p:cTn>
                                        <p:tgtEl>
                                          <p:spTgt spid="6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64"/>
                                        </p:tgtEl>
                                        <p:attrNameLst>
                                          <p:attrName>style.visibility</p:attrName>
                                        </p:attrNameLst>
                                      </p:cBhvr>
                                      <p:to>
                                        <p:strVal val="visible"/>
                                      </p:to>
                                    </p:set>
                                  </p:childTnLst>
                                </p:cTn>
                              </p:par>
                              <p:par>
                                <p:cTn id="40" presetID="1" presetClass="exit" presetSubtype="0" fill="hold" nodeType="withEffect">
                                  <p:stCondLst>
                                    <p:cond delay="0"/>
                                  </p:stCondLst>
                                  <p:childTnLst>
                                    <p:set>
                                      <p:cBhvr>
                                        <p:cTn id="41" dur="1" fill="hold">
                                          <p:stCondLst>
                                            <p:cond delay="1"/>
                                          </p:stCondLst>
                                        </p:cTn>
                                        <p:tgtEl>
                                          <p:spTgt spid="6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68"/>
                                        </p:tgtEl>
                                        <p:attrNameLst>
                                          <p:attrName>style.visibility</p:attrName>
                                        </p:attrNameLst>
                                      </p:cBhvr>
                                      <p:to>
                                        <p:strVal val="visible"/>
                                      </p:to>
                                    </p:set>
                                  </p:childTnLst>
                                </p:cTn>
                              </p:par>
                              <p:par>
                                <p:cTn id="46" presetID="1" presetClass="exit" presetSubtype="0" fill="hold" nodeType="withEffect">
                                  <p:stCondLst>
                                    <p:cond delay="0"/>
                                  </p:stCondLst>
                                  <p:childTnLst>
                                    <p:set>
                                      <p:cBhvr>
                                        <p:cTn id="47" dur="1" fill="hold">
                                          <p:stCondLst>
                                            <p:cond delay="1"/>
                                          </p:stCondLst>
                                        </p:cTn>
                                        <p:tgtEl>
                                          <p:spTgt spid="6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69"/>
                                        </p:tgtEl>
                                        <p:attrNameLst>
                                          <p:attrName>style.visibility</p:attrName>
                                        </p:attrNameLst>
                                      </p:cBhvr>
                                      <p:to>
                                        <p:strVal val="visible"/>
                                      </p:to>
                                    </p:set>
                                  </p:childTnLst>
                                </p:cTn>
                              </p:par>
                              <p:par>
                                <p:cTn id="52" presetID="1" presetClass="exit" presetSubtype="0" fill="hold" nodeType="withEffect">
                                  <p:stCondLst>
                                    <p:cond delay="0"/>
                                  </p:stCondLst>
                                  <p:childTnLst>
                                    <p:set>
                                      <p:cBhvr>
                                        <p:cTn id="53" dur="1" fill="hold">
                                          <p:stCondLst>
                                            <p:cond delay="1"/>
                                          </p:stCondLst>
                                        </p:cTn>
                                        <p:tgtEl>
                                          <p:spTgt spid="6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fade">
                                      <p:cBhvr>
                                        <p:cTn id="58" dur="1000"/>
                                        <p:tgtEl>
                                          <p:spTgt spid="61"/>
                                        </p:tgtEl>
                                      </p:cBhvr>
                                    </p:animEffect>
                                  </p:childTnLst>
                                </p:cTn>
                              </p:par>
                              <p:par>
                                <p:cTn id="59" presetID="1" presetClass="exit" presetSubtype="0" fill="hold" nodeType="withEffect">
                                  <p:stCondLst>
                                    <p:cond delay="0"/>
                                  </p:stCondLst>
                                  <p:childTnLst>
                                    <p:set>
                                      <p:cBhvr>
                                        <p:cTn id="60" dur="1" fill="hold">
                                          <p:stCondLst>
                                            <p:cond delay="1"/>
                                          </p:stCondLst>
                                        </p:cTn>
                                        <p:tgtEl>
                                          <p:spTgt spid="6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3" presetClass="entr" presetSubtype="16" fill="hold" nodeType="clickEffect">
                                  <p:stCondLst>
                                    <p:cond delay="0"/>
                                  </p:stCondLst>
                                  <p:childTnLst>
                                    <p:set>
                                      <p:cBhvr>
                                        <p:cTn id="64" dur="1" fill="hold">
                                          <p:stCondLst>
                                            <p:cond delay="0"/>
                                          </p:stCondLst>
                                        </p:cTn>
                                        <p:tgtEl>
                                          <p:spTgt spid="66"/>
                                        </p:tgtEl>
                                        <p:attrNameLst>
                                          <p:attrName>style.visibility</p:attrName>
                                        </p:attrNameLst>
                                      </p:cBhvr>
                                      <p:to>
                                        <p:strVal val="visible"/>
                                      </p:to>
                                    </p:set>
                                    <p:anim calcmode="lin" valueType="num">
                                      <p:cBhvr additive="base">
                                        <p:cTn id="65" dur="1"/>
                                        <p:tgtEl>
                                          <p:spTgt spid="66"/>
                                        </p:tgtEl>
                                        <p:attrNameLst>
                                          <p:attrName>ppt_w</p:attrName>
                                        </p:attrNameLst>
                                      </p:cBhvr>
                                      <p:tavLst>
                                        <p:tav tm="0">
                                          <p:val>
                                            <p:strVal val="0"/>
                                          </p:val>
                                        </p:tav>
                                        <p:tav tm="100000">
                                          <p:val>
                                            <p:strVal val="#ppt_w"/>
                                          </p:val>
                                        </p:tav>
                                      </p:tavLst>
                                    </p:anim>
                                    <p:anim calcmode="lin" valueType="num">
                                      <p:cBhvr additive="base">
                                        <p:cTn id="66" dur="1"/>
                                        <p:tgtEl>
                                          <p:spTgt spid="6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pic>
        <p:nvPicPr>
          <p:cNvPr id="82" name="Google Shape;82;p9"/>
          <p:cNvPicPr preferRelativeResize="0"/>
          <p:nvPr/>
        </p:nvPicPr>
        <p:blipFill rotWithShape="1">
          <a:blip r:embed="rId3">
            <a:alphaModFix/>
          </a:blip>
          <a:srcRect/>
          <a:stretch/>
        </p:blipFill>
        <p:spPr>
          <a:xfrm rot="5400000">
            <a:off x="6982908" y="2222876"/>
            <a:ext cx="10277856" cy="6744843"/>
          </a:xfrm>
          <a:prstGeom prst="rect">
            <a:avLst/>
          </a:prstGeom>
          <a:noFill/>
          <a:ln>
            <a:noFill/>
          </a:ln>
        </p:spPr>
      </p:pic>
      <p:sp>
        <p:nvSpPr>
          <p:cNvPr id="83" name="Google Shape;83;p9"/>
          <p:cNvSpPr txBox="1"/>
          <p:nvPr/>
        </p:nvSpPr>
        <p:spPr>
          <a:xfrm>
            <a:off x="9000459" y="1906574"/>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500"/>
              <a:buFont typeface="Arial"/>
              <a:buNone/>
            </a:pPr>
            <a:r>
              <a:rPr lang="en" sz="11700" b="1" i="0" u="none" strike="noStrike" cap="none">
                <a:solidFill>
                  <a:schemeClr val="lt1"/>
                </a:solidFill>
                <a:latin typeface="Poppins"/>
                <a:ea typeface="Poppins"/>
                <a:cs typeface="Poppins"/>
                <a:sym typeface="Poppins"/>
              </a:rPr>
              <a:t>protein</a:t>
            </a:r>
            <a:endParaRPr sz="11700" b="1" i="0" u="none" strike="noStrike" cap="none">
              <a:solidFill>
                <a:schemeClr val="lt1"/>
              </a:solidFill>
              <a:latin typeface="Poppins"/>
              <a:ea typeface="Poppins"/>
              <a:cs typeface="Poppins"/>
              <a:sym typeface="Poppins"/>
            </a:endParaRPr>
          </a:p>
        </p:txBody>
      </p:sp>
      <p:sp>
        <p:nvSpPr>
          <p:cNvPr id="84" name="Google Shape;84;p9"/>
          <p:cNvSpPr/>
          <p:nvPr/>
        </p:nvSpPr>
        <p:spPr>
          <a:xfrm>
            <a:off x="10316149" y="4690347"/>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5" name="Google Shape;85;p9"/>
          <p:cNvSpPr/>
          <p:nvPr/>
        </p:nvSpPr>
        <p:spPr>
          <a:xfrm>
            <a:off x="9523656" y="5045694"/>
            <a:ext cx="54609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6" name="Google Shape;86;p9"/>
          <p:cNvSpPr/>
          <p:nvPr/>
        </p:nvSpPr>
        <p:spPr>
          <a:xfrm>
            <a:off x="9476076" y="4690347"/>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7" name="Google Shape;87;p9"/>
          <p:cNvSpPr/>
          <p:nvPr/>
        </p:nvSpPr>
        <p:spPr>
          <a:xfrm>
            <a:off x="11238655" y="4199395"/>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8" name="Google Shape;88;p9"/>
          <p:cNvSpPr/>
          <p:nvPr/>
        </p:nvSpPr>
        <p:spPr>
          <a:xfrm>
            <a:off x="11223181" y="4690347"/>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9" name="Google Shape;89;p9"/>
          <p:cNvSpPr/>
          <p:nvPr/>
        </p:nvSpPr>
        <p:spPr>
          <a:xfrm>
            <a:off x="11955854" y="2257552"/>
            <a:ext cx="2880300" cy="21258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411"/>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0" name="Google Shape;90;p9"/>
          <p:cNvSpPr txBox="1"/>
          <p:nvPr/>
        </p:nvSpPr>
        <p:spPr>
          <a:xfrm>
            <a:off x="8971487" y="6563575"/>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500"/>
              <a:buFont typeface="Arial"/>
              <a:buNone/>
            </a:pPr>
            <a:r>
              <a:rPr lang="en" sz="11800" b="1" i="0" u="none" strike="noStrike" cap="none">
                <a:solidFill>
                  <a:schemeClr val="lt1"/>
                </a:solidFill>
                <a:latin typeface="Poppins"/>
                <a:ea typeface="Poppins"/>
                <a:cs typeface="Poppins"/>
                <a:sym typeface="Poppins"/>
              </a:rPr>
              <a:t>protein</a:t>
            </a:r>
            <a:endParaRPr sz="11800" b="1" i="0" u="none" strike="noStrike" cap="none">
              <a:solidFill>
                <a:schemeClr val="lt1"/>
              </a:solidFill>
              <a:latin typeface="Poppins"/>
              <a:ea typeface="Poppins"/>
              <a:cs typeface="Poppins"/>
              <a:sym typeface="Poppins"/>
            </a:endParaRPr>
          </a:p>
        </p:txBody>
      </p:sp>
      <p:sp>
        <p:nvSpPr>
          <p:cNvPr id="91" name="Google Shape;91;p9"/>
          <p:cNvSpPr/>
          <p:nvPr/>
        </p:nvSpPr>
        <p:spPr>
          <a:xfrm>
            <a:off x="12130185" y="4690401"/>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2" name="Google Shape;92;p9"/>
          <p:cNvSpPr/>
          <p:nvPr/>
        </p:nvSpPr>
        <p:spPr>
          <a:xfrm>
            <a:off x="13037162" y="4690401"/>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93" name="Google Shape;93;p9"/>
          <p:cNvCxnSpPr/>
          <p:nvPr/>
        </p:nvCxnSpPr>
        <p:spPr>
          <a:xfrm>
            <a:off x="12681694" y="4042569"/>
            <a:ext cx="1159800" cy="0"/>
          </a:xfrm>
          <a:prstGeom prst="straightConnector1">
            <a:avLst/>
          </a:prstGeom>
          <a:noFill/>
          <a:ln w="76200" cap="flat" cmpd="sng">
            <a:solidFill>
              <a:srgbClr val="EDC31B"/>
            </a:solidFill>
            <a:prstDash val="solid"/>
            <a:round/>
            <a:headEnd type="none" w="sm" len="sm"/>
            <a:tailEnd type="none" w="sm" len="sm"/>
          </a:ln>
        </p:spPr>
      </p:cxnSp>
      <p:sp>
        <p:nvSpPr>
          <p:cNvPr id="94" name="Google Shape;94;p9"/>
          <p:cNvSpPr/>
          <p:nvPr/>
        </p:nvSpPr>
        <p:spPr>
          <a:xfrm>
            <a:off x="13067288" y="4199395"/>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5" name="Google Shape;95;p9"/>
          <p:cNvSpPr/>
          <p:nvPr/>
        </p:nvSpPr>
        <p:spPr>
          <a:xfrm>
            <a:off x="9075605" y="2257552"/>
            <a:ext cx="2880300" cy="21258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411"/>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6" name="Google Shape;96;p9"/>
          <p:cNvSpPr/>
          <p:nvPr/>
        </p:nvSpPr>
        <p:spPr>
          <a:xfrm>
            <a:off x="14228855" y="4690347"/>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7" name="Google Shape;97;p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98" name="Google Shape;98;p9"/>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99" name="Google Shape;99;p9"/>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Blend </a:t>
            </a:r>
            <a:endParaRPr/>
          </a:p>
          <a:p>
            <a:pPr marL="0" lvl="0" indent="0" algn="l" rtl="0">
              <a:lnSpc>
                <a:spcPct val="100000"/>
              </a:lnSpc>
              <a:spcBef>
                <a:spcPts val="0"/>
              </a:spcBef>
              <a:spcAft>
                <a:spcPts val="0"/>
              </a:spcAft>
              <a:buSzPts val="7600"/>
              <a:buNone/>
            </a:pPr>
            <a:r>
              <a:rPr lang="en"/>
              <a:t>the sounds</a:t>
            </a:r>
            <a:endParaRPr/>
          </a:p>
        </p:txBody>
      </p:sp>
      <p:pic>
        <p:nvPicPr>
          <p:cNvPr id="100" name="Google Shape;100;p9"/>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8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1000"/>
                                        <p:tgtEl>
                                          <p:spTgt spid="8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8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9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4"/>
                                        </p:tgtEl>
                                        <p:attrNameLst>
                                          <p:attrName>style.visibility</p:attrName>
                                        </p:attrNameLst>
                                      </p:cBhvr>
                                      <p:to>
                                        <p:strVal val="visible"/>
                                      </p:to>
                                    </p:set>
                                  </p:childTnLst>
                                </p:cTn>
                              </p:par>
                              <p:par>
                                <p:cTn id="32" presetID="1" presetClass="exit" presetSubtype="0" fill="hold" nodeType="withEffect">
                                  <p:stCondLst>
                                    <p:cond delay="0"/>
                                  </p:stCondLst>
                                  <p:childTnLst>
                                    <p:set>
                                      <p:cBhvr>
                                        <p:cTn id="33" dur="1" fill="hold">
                                          <p:stCondLst>
                                            <p:cond delay="1"/>
                                          </p:stCondLst>
                                        </p:cTn>
                                        <p:tgtEl>
                                          <p:spTgt spid="8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88"/>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1"/>
                                          </p:stCondLst>
                                        </p:cTn>
                                        <p:tgtEl>
                                          <p:spTgt spid="8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91"/>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1"/>
                                          </p:stCondLst>
                                        </p:cTn>
                                        <p:tgtEl>
                                          <p:spTgt spid="8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92"/>
                                        </p:tgtEl>
                                        <p:attrNameLst>
                                          <p:attrName>style.visibility</p:attrName>
                                        </p:attrNameLst>
                                      </p:cBhvr>
                                      <p:to>
                                        <p:strVal val="visible"/>
                                      </p:to>
                                    </p:set>
                                  </p:childTnLst>
                                </p:cTn>
                              </p:par>
                              <p:par>
                                <p:cTn id="50" presetID="1" presetClass="exit" presetSubtype="0" fill="hold" nodeType="withEffect">
                                  <p:stCondLst>
                                    <p:cond delay="0"/>
                                  </p:stCondLst>
                                  <p:childTnLst>
                                    <p:set>
                                      <p:cBhvr>
                                        <p:cTn id="51" dur="1" fill="hold">
                                          <p:stCondLst>
                                            <p:cond delay="1"/>
                                          </p:stCondLst>
                                        </p:cTn>
                                        <p:tgtEl>
                                          <p:spTgt spid="91"/>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96"/>
                                        </p:tgtEl>
                                        <p:attrNameLst>
                                          <p:attrName>style.visibility</p:attrName>
                                        </p:attrNameLst>
                                      </p:cBhvr>
                                      <p:to>
                                        <p:strVal val="visible"/>
                                      </p:to>
                                    </p:set>
                                  </p:childTnLst>
                                </p:cTn>
                              </p:par>
                              <p:par>
                                <p:cTn id="56" presetID="1" presetClass="exit" presetSubtype="0" fill="hold" nodeType="withEffect">
                                  <p:stCondLst>
                                    <p:cond delay="0"/>
                                  </p:stCondLst>
                                  <p:childTnLst>
                                    <p:set>
                                      <p:cBhvr>
                                        <p:cTn id="57" dur="1" fill="hold">
                                          <p:stCondLst>
                                            <p:cond delay="1"/>
                                          </p:stCondLst>
                                        </p:cTn>
                                        <p:tgtEl>
                                          <p:spTgt spid="9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5"/>
                                        </p:tgtEl>
                                        <p:attrNameLst>
                                          <p:attrName>style.visibility</p:attrName>
                                        </p:attrNameLst>
                                      </p:cBhvr>
                                      <p:to>
                                        <p:strVal val="visible"/>
                                      </p:to>
                                    </p:set>
                                    <p:animEffect transition="in" filter="fade">
                                      <p:cBhvr>
                                        <p:cTn id="62" dur="1000"/>
                                        <p:tgtEl>
                                          <p:spTgt spid="85"/>
                                        </p:tgtEl>
                                      </p:cBhvr>
                                    </p:animEffect>
                                  </p:childTnLst>
                                </p:cTn>
                              </p:par>
                              <p:par>
                                <p:cTn id="63" presetID="1" presetClass="exit" presetSubtype="0" fill="hold" nodeType="withEffect">
                                  <p:stCondLst>
                                    <p:cond delay="0"/>
                                  </p:stCondLst>
                                  <p:childTnLst>
                                    <p:set>
                                      <p:cBhvr>
                                        <p:cTn id="64" dur="1" fill="hold">
                                          <p:stCondLst>
                                            <p:cond delay="1"/>
                                          </p:stCondLst>
                                        </p:cTn>
                                        <p:tgtEl>
                                          <p:spTgt spid="9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3" presetClass="entr" presetSubtype="16" fill="hold" nodeType="clickEffect">
                                  <p:stCondLst>
                                    <p:cond delay="0"/>
                                  </p:stCondLst>
                                  <p:childTnLst>
                                    <p:set>
                                      <p:cBhvr>
                                        <p:cTn id="68" dur="1" fill="hold">
                                          <p:stCondLst>
                                            <p:cond delay="0"/>
                                          </p:stCondLst>
                                        </p:cTn>
                                        <p:tgtEl>
                                          <p:spTgt spid="90"/>
                                        </p:tgtEl>
                                        <p:attrNameLst>
                                          <p:attrName>style.visibility</p:attrName>
                                        </p:attrNameLst>
                                      </p:cBhvr>
                                      <p:to>
                                        <p:strVal val="visible"/>
                                      </p:to>
                                    </p:set>
                                    <p:anim calcmode="lin" valueType="num">
                                      <p:cBhvr additive="base">
                                        <p:cTn id="69" dur="1"/>
                                        <p:tgtEl>
                                          <p:spTgt spid="90"/>
                                        </p:tgtEl>
                                        <p:attrNameLst>
                                          <p:attrName>ppt_w</p:attrName>
                                        </p:attrNameLst>
                                      </p:cBhvr>
                                      <p:tavLst>
                                        <p:tav tm="0">
                                          <p:val>
                                            <p:strVal val="0"/>
                                          </p:val>
                                        </p:tav>
                                        <p:tav tm="100000">
                                          <p:val>
                                            <p:strVal val="#ppt_w"/>
                                          </p:val>
                                        </p:tav>
                                      </p:tavLst>
                                    </p:anim>
                                    <p:anim calcmode="lin" valueType="num">
                                      <p:cBhvr additive="base">
                                        <p:cTn id="70" dur="1"/>
                                        <p:tgtEl>
                                          <p:spTgt spid="9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grpSp>
        <p:nvGrpSpPr>
          <p:cNvPr id="106" name="Google Shape;106;p10"/>
          <p:cNvGrpSpPr/>
          <p:nvPr/>
        </p:nvGrpSpPr>
        <p:grpSpPr>
          <a:xfrm>
            <a:off x="7430815" y="2383299"/>
            <a:ext cx="4677531" cy="2858671"/>
            <a:chOff x="5784675" y="818500"/>
            <a:chExt cx="2737800" cy="1941900"/>
          </a:xfrm>
        </p:grpSpPr>
        <p:sp>
          <p:nvSpPr>
            <p:cNvPr id="107" name="Google Shape;107;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8" name="Google Shape;108;p10"/>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9000"/>
                <a:buFont typeface="Arial"/>
                <a:buNone/>
              </a:pPr>
              <a:r>
                <a:rPr lang="en" sz="6600" b="1" i="0" u="none" strike="noStrike" cap="none">
                  <a:solidFill>
                    <a:schemeClr val="accent1"/>
                  </a:solidFill>
                  <a:latin typeface="Poppins"/>
                  <a:ea typeface="Poppins"/>
                  <a:cs typeface="Poppins"/>
                  <a:sym typeface="Poppins"/>
                </a:rPr>
                <a:t>caffeine</a:t>
              </a:r>
              <a:endParaRPr sz="6600" b="1" i="0" u="none" strike="noStrike" cap="none">
                <a:solidFill>
                  <a:schemeClr val="accent1"/>
                </a:solidFill>
                <a:latin typeface="Poppins"/>
                <a:ea typeface="Poppins"/>
                <a:cs typeface="Poppins"/>
                <a:sym typeface="Poppins"/>
              </a:endParaRPr>
            </a:p>
          </p:txBody>
        </p:sp>
      </p:grpSp>
      <p:grpSp>
        <p:nvGrpSpPr>
          <p:cNvPr id="109" name="Google Shape;109;p10"/>
          <p:cNvGrpSpPr/>
          <p:nvPr/>
        </p:nvGrpSpPr>
        <p:grpSpPr>
          <a:xfrm>
            <a:off x="13263573" y="2383323"/>
            <a:ext cx="4534892" cy="2858671"/>
            <a:chOff x="5784675" y="907452"/>
            <a:chExt cx="2737800" cy="1941900"/>
          </a:xfrm>
        </p:grpSpPr>
        <p:sp>
          <p:nvSpPr>
            <p:cNvPr id="110" name="Google Shape;110;p10"/>
            <p:cNvSpPr/>
            <p:nvPr/>
          </p:nvSpPr>
          <p:spPr>
            <a:xfrm>
              <a:off x="5784675" y="907452"/>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1" name="Google Shape;111;p10"/>
            <p:cNvSpPr/>
            <p:nvPr/>
          </p:nvSpPr>
          <p:spPr>
            <a:xfrm>
              <a:off x="5976525" y="1089852"/>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9000"/>
                <a:buFont typeface="Arial"/>
                <a:buNone/>
              </a:pPr>
              <a:r>
                <a:rPr lang="en" sz="6600" b="1" i="0" u="none" strike="noStrike" cap="none">
                  <a:solidFill>
                    <a:schemeClr val="accent1"/>
                  </a:solidFill>
                  <a:latin typeface="Poppins"/>
                  <a:ea typeface="Poppins"/>
                  <a:cs typeface="Poppins"/>
                  <a:sym typeface="Poppins"/>
                </a:rPr>
                <a:t>deceive</a:t>
              </a:r>
              <a:endParaRPr sz="6600" b="1" i="0" u="none" strike="noStrike" cap="none">
                <a:solidFill>
                  <a:schemeClr val="accent1"/>
                </a:solidFill>
                <a:latin typeface="Poppins"/>
                <a:ea typeface="Poppins"/>
                <a:cs typeface="Poppins"/>
                <a:sym typeface="Poppins"/>
              </a:endParaRPr>
            </a:p>
          </p:txBody>
        </p:sp>
      </p:grpSp>
      <p:grpSp>
        <p:nvGrpSpPr>
          <p:cNvPr id="112" name="Google Shape;112;p10"/>
          <p:cNvGrpSpPr/>
          <p:nvPr/>
        </p:nvGrpSpPr>
        <p:grpSpPr>
          <a:xfrm>
            <a:off x="7440006" y="5525126"/>
            <a:ext cx="10364216" cy="3448038"/>
            <a:chOff x="5784675" y="818500"/>
            <a:chExt cx="2737800" cy="1941900"/>
          </a:xfrm>
        </p:grpSpPr>
        <p:sp>
          <p:nvSpPr>
            <p:cNvPr id="113" name="Google Shape;113;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4" name="Google Shape;114;p10"/>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7000"/>
                <a:buFont typeface="Arial"/>
                <a:buNone/>
              </a:pPr>
              <a:r>
                <a:rPr lang="en" sz="5300" b="1" i="0" u="none" strike="noStrike" cap="none">
                  <a:solidFill>
                    <a:schemeClr val="accent1"/>
                  </a:solidFill>
                  <a:latin typeface="Poppins"/>
                  <a:ea typeface="Poppins"/>
                  <a:cs typeface="Poppins"/>
                  <a:sym typeface="Poppins"/>
                </a:rPr>
                <a:t>We decided to either paint or wallpaper the ceiling.</a:t>
              </a:r>
              <a:endParaRPr sz="5300" b="1" i="0" u="none" strike="noStrike" cap="none">
                <a:solidFill>
                  <a:schemeClr val="accent1"/>
                </a:solidFill>
                <a:latin typeface="Poppins"/>
                <a:ea typeface="Poppins"/>
                <a:cs typeface="Poppins"/>
                <a:sym typeface="Poppins"/>
              </a:endParaRPr>
            </a:p>
          </p:txBody>
        </p:sp>
      </p:grpSp>
      <p:sp>
        <p:nvSpPr>
          <p:cNvPr id="115" name="Google Shape;115;p10"/>
          <p:cNvSpPr/>
          <p:nvPr/>
        </p:nvSpPr>
        <p:spPr>
          <a:xfrm>
            <a:off x="9894787" y="4551296"/>
            <a:ext cx="387600" cy="3756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6" name="Google Shape;116;p10"/>
          <p:cNvSpPr/>
          <p:nvPr/>
        </p:nvSpPr>
        <p:spPr>
          <a:xfrm>
            <a:off x="16676496" y="4513623"/>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117" name="Google Shape;117;p10"/>
          <p:cNvCxnSpPr/>
          <p:nvPr/>
        </p:nvCxnSpPr>
        <p:spPr>
          <a:xfrm>
            <a:off x="16287768" y="4322577"/>
            <a:ext cx="872100" cy="0"/>
          </a:xfrm>
          <a:prstGeom prst="straightConnector1">
            <a:avLst/>
          </a:prstGeom>
          <a:noFill/>
          <a:ln w="76200" cap="flat" cmpd="sng">
            <a:solidFill>
              <a:srgbClr val="EDC31B"/>
            </a:solidFill>
            <a:prstDash val="solid"/>
            <a:round/>
            <a:headEnd type="none" w="sm" len="sm"/>
            <a:tailEnd type="none" w="sm" len="sm"/>
          </a:ln>
        </p:spPr>
      </p:cxnSp>
      <p:cxnSp>
        <p:nvCxnSpPr>
          <p:cNvPr id="118" name="Google Shape;118;p10"/>
          <p:cNvCxnSpPr/>
          <p:nvPr/>
        </p:nvCxnSpPr>
        <p:spPr>
          <a:xfrm rot="10800000" flipH="1">
            <a:off x="9725652" y="4304184"/>
            <a:ext cx="727800" cy="3300"/>
          </a:xfrm>
          <a:prstGeom prst="straightConnector1">
            <a:avLst/>
          </a:prstGeom>
          <a:noFill/>
          <a:ln w="76200" cap="flat" cmpd="sng">
            <a:solidFill>
              <a:srgbClr val="EDC31B"/>
            </a:solidFill>
            <a:prstDash val="solid"/>
            <a:round/>
            <a:headEnd type="none" w="sm" len="sm"/>
            <a:tailEnd type="none" w="sm" len="sm"/>
          </a:ln>
        </p:spPr>
      </p:cxnSp>
      <p:sp>
        <p:nvSpPr>
          <p:cNvPr id="119" name="Google Shape;119;p10"/>
          <p:cNvSpPr/>
          <p:nvPr/>
        </p:nvSpPr>
        <p:spPr>
          <a:xfrm>
            <a:off x="8692545" y="4551296"/>
            <a:ext cx="387600" cy="3756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20" name="Google Shape;120;p10"/>
          <p:cNvSpPr/>
          <p:nvPr/>
        </p:nvSpPr>
        <p:spPr>
          <a:xfrm>
            <a:off x="14495958" y="4551215"/>
            <a:ext cx="343500" cy="3756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21" name="Google Shape;121;p10"/>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Read </a:t>
            </a:r>
            <a:endParaRPr/>
          </a:p>
          <a:p>
            <a:pPr marL="0" lvl="0" indent="0" algn="l" rtl="0">
              <a:lnSpc>
                <a:spcPct val="100000"/>
              </a:lnSpc>
              <a:spcBef>
                <a:spcPts val="0"/>
              </a:spcBef>
              <a:spcAft>
                <a:spcPts val="0"/>
              </a:spcAft>
              <a:buSzPts val="7600"/>
              <a:buNone/>
            </a:pPr>
            <a:r>
              <a:rPr lang="en"/>
              <a:t>the words</a:t>
            </a:r>
            <a:endParaRPr/>
          </a:p>
        </p:txBody>
      </p:sp>
      <p:sp>
        <p:nvSpPr>
          <p:cNvPr id="122" name="Google Shape;122;p10"/>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23" name="Google Shape;123;p10"/>
          <p:cNvPicPr preferRelativeResize="0"/>
          <p:nvPr/>
        </p:nvPicPr>
        <p:blipFill rotWithShape="1">
          <a:blip r:embed="rId3">
            <a:alphaModFix/>
          </a:blip>
          <a:srcRect/>
          <a:stretch/>
        </p:blipFill>
        <p:spPr>
          <a:xfrm>
            <a:off x="17653913" y="312775"/>
            <a:ext cx="1821935" cy="1567072"/>
          </a:xfrm>
          <a:prstGeom prst="rect">
            <a:avLst/>
          </a:prstGeom>
          <a:noFill/>
          <a:ln>
            <a:noFill/>
          </a:ln>
        </p:spPr>
      </p:pic>
      <p:pic>
        <p:nvPicPr>
          <p:cNvPr id="124" name="Google Shape;124;p10"/>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125" name="Google Shape;125;p10"/>
          <p:cNvPicPr preferRelativeResize="0"/>
          <p:nvPr/>
        </p:nvPicPr>
        <p:blipFill rotWithShape="1">
          <a:blip r:embed="rId5">
            <a:alphaModFix/>
          </a:blip>
          <a:srcRect/>
          <a:stretch/>
        </p:blipFill>
        <p:spPr>
          <a:xfrm>
            <a:off x="17075975" y="9244050"/>
            <a:ext cx="2459199" cy="1777250"/>
          </a:xfrm>
          <a:prstGeom prst="rect">
            <a:avLst/>
          </a:prstGeom>
          <a:noFill/>
          <a:ln>
            <a:noFill/>
          </a:ln>
        </p:spPr>
      </p:pic>
      <p:sp>
        <p:nvSpPr>
          <p:cNvPr id="126" name="Google Shape;126;p10"/>
          <p:cNvSpPr txBox="1"/>
          <p:nvPr/>
        </p:nvSpPr>
        <p:spPr>
          <a:xfrm>
            <a:off x="610316" y="6129542"/>
            <a:ext cx="60426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06"/>
                                        </p:tgtEl>
                                        <p:attrNameLst>
                                          <p:attrName>style.visibility</p:attrName>
                                        </p:attrNameLst>
                                      </p:cBhvr>
                                      <p:to>
                                        <p:strVal val="visible"/>
                                      </p:to>
                                    </p:set>
                                    <p:anim calcmode="lin" valueType="num">
                                      <p:cBhvr additive="base">
                                        <p:cTn id="12" dur="1000"/>
                                        <p:tgtEl>
                                          <p:spTgt spid="106"/>
                                        </p:tgtEl>
                                        <p:attrNameLst>
                                          <p:attrName>ppt_w</p:attrName>
                                        </p:attrNameLst>
                                      </p:cBhvr>
                                      <p:tavLst>
                                        <p:tav tm="0">
                                          <p:val>
                                            <p:strVal val="0"/>
                                          </p:val>
                                        </p:tav>
                                        <p:tav tm="100000">
                                          <p:val>
                                            <p:strVal val="#ppt_w"/>
                                          </p:val>
                                        </p:tav>
                                      </p:tavLst>
                                    </p:anim>
                                    <p:anim calcmode="lin" valueType="num">
                                      <p:cBhvr additive="base">
                                        <p:cTn id="13" dur="1000"/>
                                        <p:tgtEl>
                                          <p:spTgt spid="106"/>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109"/>
                                        </p:tgtEl>
                                        <p:attrNameLst>
                                          <p:attrName>style.visibility</p:attrName>
                                        </p:attrNameLst>
                                      </p:cBhvr>
                                      <p:to>
                                        <p:strVal val="visible"/>
                                      </p:to>
                                    </p:set>
                                    <p:anim calcmode="lin" valueType="num">
                                      <p:cBhvr additive="base">
                                        <p:cTn id="26" dur="1000"/>
                                        <p:tgtEl>
                                          <p:spTgt spid="109"/>
                                        </p:tgtEl>
                                        <p:attrNameLst>
                                          <p:attrName>ppt_w</p:attrName>
                                        </p:attrNameLst>
                                      </p:cBhvr>
                                      <p:tavLst>
                                        <p:tav tm="0">
                                          <p:val>
                                            <p:strVal val="0"/>
                                          </p:val>
                                        </p:tav>
                                        <p:tav tm="100000">
                                          <p:val>
                                            <p:strVal val="#ppt_w"/>
                                          </p:val>
                                        </p:tav>
                                      </p:tavLst>
                                    </p:anim>
                                    <p:anim calcmode="lin" valueType="num">
                                      <p:cBhvr additive="base">
                                        <p:cTn id="27" dur="1000"/>
                                        <p:tgtEl>
                                          <p:spTgt spid="109"/>
                                        </p:tgtEl>
                                        <p:attrNameLst>
                                          <p:attrName>ppt_h</p:attrName>
                                        </p:attrNameLst>
                                      </p:cBhvr>
                                      <p:tavLst>
                                        <p:tav tm="0">
                                          <p:val>
                                            <p:str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17"/>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2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112"/>
                                        </p:tgtEl>
                                        <p:attrNameLst>
                                          <p:attrName>style.visibility</p:attrName>
                                        </p:attrNameLst>
                                      </p:cBhvr>
                                      <p:to>
                                        <p:strVal val="visible"/>
                                      </p:to>
                                    </p:set>
                                    <p:anim calcmode="lin" valueType="num">
                                      <p:cBhvr additive="base">
                                        <p:cTn id="40" dur="1000"/>
                                        <p:tgtEl>
                                          <p:spTgt spid="112"/>
                                        </p:tgtEl>
                                        <p:attrNameLst>
                                          <p:attrName>ppt_w</p:attrName>
                                        </p:attrNameLst>
                                      </p:cBhvr>
                                      <p:tavLst>
                                        <p:tav tm="0">
                                          <p:val>
                                            <p:strVal val="0"/>
                                          </p:val>
                                        </p:tav>
                                        <p:tav tm="100000">
                                          <p:val>
                                            <p:strVal val="#ppt_w"/>
                                          </p:val>
                                        </p:tav>
                                      </p:tavLst>
                                    </p:anim>
                                    <p:anim calcmode="lin" valueType="num">
                                      <p:cBhvr additive="base">
                                        <p:cTn id="41" dur="1000"/>
                                        <p:tgtEl>
                                          <p:spTgt spid="11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11"/>
          <p:cNvSpPr txBox="1"/>
          <p:nvPr/>
        </p:nvSpPr>
        <p:spPr>
          <a:xfrm>
            <a:off x="6982007" y="2380592"/>
            <a:ext cx="13231500" cy="76641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12100"/>
              <a:buFont typeface="Arial"/>
              <a:buNone/>
            </a:pPr>
            <a:r>
              <a:rPr lang="en" sz="10500" b="1" i="0" u="none" strike="noStrike" cap="none" dirty="0">
                <a:solidFill>
                  <a:schemeClr val="accent1"/>
                </a:solidFill>
                <a:latin typeface="Poppins"/>
                <a:ea typeface="Poppins"/>
                <a:cs typeface="Poppins"/>
                <a:sym typeface="Poppins"/>
              </a:rPr>
              <a:t>caffeine	</a:t>
            </a:r>
            <a:r>
              <a:rPr lang="en" sz="10500" b="1" dirty="0">
                <a:solidFill>
                  <a:schemeClr val="accent1"/>
                </a:solidFill>
                <a:latin typeface="Poppins"/>
                <a:ea typeface="Poppins"/>
                <a:cs typeface="Poppins"/>
                <a:sym typeface="Poppins"/>
              </a:rPr>
              <a:t>   </a:t>
            </a:r>
            <a:r>
              <a:rPr lang="en" sz="10500" b="1" i="0" u="none" strike="noStrike" cap="none" dirty="0">
                <a:solidFill>
                  <a:schemeClr val="accent1"/>
                </a:solidFill>
                <a:latin typeface="Poppins"/>
                <a:ea typeface="Poppins"/>
                <a:cs typeface="Poppins"/>
                <a:sym typeface="Poppins"/>
              </a:rPr>
              <a:t>protein</a:t>
            </a:r>
            <a:endParaRPr sz="105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0500" b="1" i="0" u="none" strike="noStrike" cap="none" dirty="0">
                <a:solidFill>
                  <a:schemeClr val="accent1"/>
                </a:solidFill>
                <a:latin typeface="Poppins"/>
                <a:ea typeface="Poppins"/>
                <a:cs typeface="Poppins"/>
                <a:sym typeface="Poppins"/>
              </a:rPr>
              <a:t>deceive		   conceit</a:t>
            </a:r>
            <a:endParaRPr sz="105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0500" b="1" i="0" u="none" strike="noStrike" cap="none" dirty="0">
                <a:solidFill>
                  <a:schemeClr val="accent1"/>
                </a:solidFill>
                <a:latin typeface="Poppins"/>
                <a:ea typeface="Poppins"/>
                <a:cs typeface="Poppins"/>
                <a:sym typeface="Poppins"/>
              </a:rPr>
              <a:t>either				ceiling</a:t>
            </a:r>
            <a:endParaRPr sz="10500" b="1" i="0" u="none" strike="noStrike" cap="none" dirty="0">
              <a:solidFill>
                <a:schemeClr val="accent1"/>
              </a:solidFill>
              <a:latin typeface="Poppins"/>
              <a:ea typeface="Poppins"/>
              <a:cs typeface="Poppins"/>
              <a:sym typeface="Poppins"/>
            </a:endParaRPr>
          </a:p>
          <a:p>
            <a:pPr marL="3009900" marR="0" lvl="1" indent="1016000" algn="l" rtl="0">
              <a:lnSpc>
                <a:spcPct val="150000"/>
              </a:lnSpc>
              <a:spcBef>
                <a:spcPts val="0"/>
              </a:spcBef>
              <a:spcAft>
                <a:spcPts val="0"/>
              </a:spcAft>
              <a:buClr>
                <a:srgbClr val="000000"/>
              </a:buClr>
              <a:buSzPts val="8400"/>
              <a:buFont typeface="Arial"/>
              <a:buNone/>
            </a:pPr>
            <a:r>
              <a:rPr lang="en" sz="8100" b="1" i="0" u="none" strike="noStrike" cap="none" dirty="0">
                <a:solidFill>
                  <a:schemeClr val="accent1"/>
                </a:solidFill>
                <a:highlight>
                  <a:srgbClr val="FFFFFF"/>
                </a:highlight>
                <a:latin typeface="Questrial"/>
                <a:ea typeface="Questrial"/>
                <a:cs typeface="Questrial"/>
                <a:sym typeface="Questrial"/>
              </a:rPr>
              <a:t>   </a:t>
            </a:r>
            <a:endParaRPr sz="8100" b="1" i="0" u="none" strike="noStrike" cap="none" dirty="0">
              <a:solidFill>
                <a:schemeClr val="accent1"/>
              </a:solidFill>
              <a:highlight>
                <a:srgbClr val="FFFFFF"/>
              </a:highlight>
              <a:latin typeface="Questrial"/>
              <a:ea typeface="Questrial"/>
              <a:cs typeface="Questrial"/>
              <a:sym typeface="Questrial"/>
            </a:endParaRPr>
          </a:p>
        </p:txBody>
      </p:sp>
      <p:sp>
        <p:nvSpPr>
          <p:cNvPr id="133" name="Google Shape;133;p11"/>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Decode </a:t>
            </a:r>
            <a:endParaRPr/>
          </a:p>
          <a:p>
            <a:pPr marL="0" lvl="0" indent="0" algn="l" rtl="0">
              <a:lnSpc>
                <a:spcPct val="100000"/>
              </a:lnSpc>
              <a:spcBef>
                <a:spcPts val="0"/>
              </a:spcBef>
              <a:spcAft>
                <a:spcPts val="0"/>
              </a:spcAft>
              <a:buSzPts val="7600"/>
              <a:buNone/>
            </a:pPr>
            <a:r>
              <a:rPr lang="en"/>
              <a:t>the words</a:t>
            </a:r>
            <a:endParaRPr/>
          </a:p>
        </p:txBody>
      </p:sp>
      <p:pic>
        <p:nvPicPr>
          <p:cNvPr id="134" name="Google Shape;134;p11"/>
          <p:cNvPicPr preferRelativeResize="0"/>
          <p:nvPr/>
        </p:nvPicPr>
        <p:blipFill rotWithShape="1">
          <a:blip r:embed="rId3">
            <a:alphaModFix/>
          </a:blip>
          <a:srcRect/>
          <a:stretch/>
        </p:blipFill>
        <p:spPr>
          <a:xfrm>
            <a:off x="619374" y="3236875"/>
            <a:ext cx="3224603" cy="2332200"/>
          </a:xfrm>
          <a:prstGeom prst="rect">
            <a:avLst/>
          </a:prstGeom>
          <a:noFill/>
          <a:ln>
            <a:noFill/>
          </a:ln>
        </p:spPr>
      </p:pic>
      <p:sp>
        <p:nvSpPr>
          <p:cNvPr id="135" name="Google Shape;135;p11"/>
          <p:cNvSpPr txBox="1"/>
          <p:nvPr/>
        </p:nvSpPr>
        <p:spPr>
          <a:xfrm>
            <a:off x="610316" y="5971887"/>
            <a:ext cx="5806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we can read the words!</a:t>
            </a:r>
            <a:endParaRPr sz="3450" b="1" i="0" u="none" strike="noStrike" cap="none">
              <a:solidFill>
                <a:srgbClr val="0071B5"/>
              </a:solidFill>
              <a:latin typeface="Poppins"/>
              <a:ea typeface="Poppins"/>
              <a:cs typeface="Poppins"/>
              <a:sym typeface="Poppins"/>
            </a:endParaRPr>
          </a:p>
        </p:txBody>
      </p:sp>
      <p:pic>
        <p:nvPicPr>
          <p:cNvPr id="136" name="Google Shape;136;p11"/>
          <p:cNvPicPr preferRelativeResize="0"/>
          <p:nvPr/>
        </p:nvPicPr>
        <p:blipFill rotWithShape="1">
          <a:blip r:embed="rId4">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cBhvr additive="base">
                                        <p:cTn id="7" dur="1000"/>
                                        <p:tgtEl>
                                          <p:spTgt spid="132"/>
                                        </p:tgtEl>
                                        <p:attrNameLst>
                                          <p:attrName>ppt_w</p:attrName>
                                        </p:attrNameLst>
                                      </p:cBhvr>
                                      <p:tavLst>
                                        <p:tav tm="0">
                                          <p:val>
                                            <p:strVal val="0"/>
                                          </p:val>
                                        </p:tav>
                                        <p:tav tm="100000">
                                          <p:val>
                                            <p:strVal val="#ppt_w"/>
                                          </p:val>
                                        </p:tav>
                                      </p:tavLst>
                                    </p:anim>
                                    <p:anim calcmode="lin" valueType="num">
                                      <p:cBhvr additive="base">
                                        <p:cTn id="8" dur="1000"/>
                                        <p:tgtEl>
                                          <p:spTgt spid="13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pic>
        <p:nvPicPr>
          <p:cNvPr id="142" name="Google Shape;142;p12"/>
          <p:cNvPicPr preferRelativeResize="0"/>
          <p:nvPr/>
        </p:nvPicPr>
        <p:blipFill rotWithShape="1">
          <a:blip r:embed="rId3">
            <a:alphaModFix/>
          </a:blip>
          <a:srcRect/>
          <a:stretch/>
        </p:blipFill>
        <p:spPr>
          <a:xfrm>
            <a:off x="7447275" y="3827332"/>
            <a:ext cx="4668278" cy="3523918"/>
          </a:xfrm>
          <a:prstGeom prst="rect">
            <a:avLst/>
          </a:prstGeom>
          <a:noFill/>
          <a:ln>
            <a:noFill/>
          </a:ln>
        </p:spPr>
      </p:pic>
      <p:pic>
        <p:nvPicPr>
          <p:cNvPr id="143" name="Google Shape;143;p12"/>
          <p:cNvPicPr preferRelativeResize="0"/>
          <p:nvPr/>
        </p:nvPicPr>
        <p:blipFill rotWithShape="1">
          <a:blip r:embed="rId4">
            <a:alphaModFix/>
          </a:blip>
          <a:srcRect/>
          <a:stretch/>
        </p:blipFill>
        <p:spPr>
          <a:xfrm>
            <a:off x="10947968" y="3827363"/>
            <a:ext cx="4668278" cy="4668278"/>
          </a:xfrm>
          <a:prstGeom prst="rect">
            <a:avLst/>
          </a:prstGeom>
          <a:noFill/>
          <a:ln>
            <a:noFill/>
          </a:ln>
        </p:spPr>
      </p:pic>
      <p:pic>
        <p:nvPicPr>
          <p:cNvPr id="144" name="Google Shape;144;p12"/>
          <p:cNvPicPr preferRelativeResize="0"/>
          <p:nvPr/>
        </p:nvPicPr>
        <p:blipFill rotWithShape="1">
          <a:blip r:embed="rId5">
            <a:alphaModFix/>
          </a:blip>
          <a:srcRect/>
          <a:stretch/>
        </p:blipFill>
        <p:spPr>
          <a:xfrm>
            <a:off x="14494773" y="3827363"/>
            <a:ext cx="4668278" cy="4668278"/>
          </a:xfrm>
          <a:prstGeom prst="rect">
            <a:avLst/>
          </a:prstGeom>
          <a:noFill/>
          <a:ln>
            <a:noFill/>
          </a:ln>
        </p:spPr>
      </p:pic>
      <p:sp>
        <p:nvSpPr>
          <p:cNvPr id="145" name="Google Shape;145;p12"/>
          <p:cNvSpPr txBox="1"/>
          <p:nvPr/>
        </p:nvSpPr>
        <p:spPr>
          <a:xfrm>
            <a:off x="7812507" y="4141154"/>
            <a:ext cx="2648700" cy="20391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5800" b="1" i="0" u="none" strike="noStrike" cap="none">
                <a:solidFill>
                  <a:schemeClr val="lt1"/>
                </a:solidFill>
                <a:latin typeface="Poppins"/>
                <a:ea typeface="Poppins"/>
                <a:cs typeface="Poppins"/>
                <a:sym typeface="Poppins"/>
              </a:rPr>
              <a:t>ei</a:t>
            </a:r>
            <a:endParaRPr sz="15800" b="1" i="0" u="none" strike="noStrike" cap="none">
              <a:solidFill>
                <a:srgbClr val="000000"/>
              </a:solidFill>
              <a:latin typeface="Poppins"/>
              <a:ea typeface="Poppins"/>
              <a:cs typeface="Poppins"/>
              <a:sym typeface="Poppins"/>
            </a:endParaRPr>
          </a:p>
        </p:txBody>
      </p:sp>
      <p:sp>
        <p:nvSpPr>
          <p:cNvPr id="146" name="Google Shape;146;p12"/>
          <p:cNvSpPr txBox="1"/>
          <p:nvPr/>
        </p:nvSpPr>
        <p:spPr>
          <a:xfrm>
            <a:off x="11920363" y="4141154"/>
            <a:ext cx="2648700" cy="20391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5800" b="1" i="0" u="none" strike="noStrike" cap="none">
                <a:solidFill>
                  <a:schemeClr val="lt1"/>
                </a:solidFill>
                <a:latin typeface="Poppins"/>
                <a:ea typeface="Poppins"/>
                <a:cs typeface="Poppins"/>
                <a:sym typeface="Poppins"/>
              </a:rPr>
              <a:t>th</a:t>
            </a:r>
            <a:endParaRPr sz="15800" b="1" i="0" u="none" strike="noStrike" cap="none">
              <a:solidFill>
                <a:srgbClr val="000000"/>
              </a:solidFill>
              <a:latin typeface="Poppins"/>
              <a:ea typeface="Poppins"/>
              <a:cs typeface="Poppins"/>
              <a:sym typeface="Poppins"/>
            </a:endParaRPr>
          </a:p>
        </p:txBody>
      </p:sp>
      <p:sp>
        <p:nvSpPr>
          <p:cNvPr id="147" name="Google Shape;147;p12"/>
          <p:cNvSpPr txBox="1"/>
          <p:nvPr/>
        </p:nvSpPr>
        <p:spPr>
          <a:xfrm>
            <a:off x="15448871" y="4141154"/>
            <a:ext cx="2648700" cy="20391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5800" b="1" i="0" u="none" strike="noStrike" cap="none">
                <a:solidFill>
                  <a:schemeClr val="lt1"/>
                </a:solidFill>
                <a:latin typeface="Poppins"/>
                <a:ea typeface="Poppins"/>
                <a:cs typeface="Poppins"/>
                <a:sym typeface="Poppins"/>
              </a:rPr>
              <a:t>er</a:t>
            </a:r>
            <a:endParaRPr sz="15800" b="1" i="0" u="none" strike="noStrike" cap="none">
              <a:solidFill>
                <a:srgbClr val="000000"/>
              </a:solidFill>
              <a:latin typeface="Poppins"/>
              <a:ea typeface="Poppins"/>
              <a:cs typeface="Poppins"/>
              <a:sym typeface="Poppins"/>
            </a:endParaRPr>
          </a:p>
        </p:txBody>
      </p:sp>
      <p:sp>
        <p:nvSpPr>
          <p:cNvPr id="148" name="Google Shape;148;p1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Spell </a:t>
            </a:r>
            <a:endParaRPr/>
          </a:p>
          <a:p>
            <a:pPr marL="0" lvl="0" indent="0" algn="l" rtl="0">
              <a:lnSpc>
                <a:spcPct val="100000"/>
              </a:lnSpc>
              <a:spcBef>
                <a:spcPts val="0"/>
              </a:spcBef>
              <a:spcAft>
                <a:spcPts val="0"/>
              </a:spcAft>
              <a:buSzPts val="7600"/>
              <a:buNone/>
            </a:pPr>
            <a:r>
              <a:rPr lang="en"/>
              <a:t>the words</a:t>
            </a:r>
            <a:endParaRPr/>
          </a:p>
        </p:txBody>
      </p:sp>
      <p:pic>
        <p:nvPicPr>
          <p:cNvPr id="149" name="Google Shape;149;p12"/>
          <p:cNvPicPr preferRelativeResize="0"/>
          <p:nvPr/>
        </p:nvPicPr>
        <p:blipFill rotWithShape="1">
          <a:blip r:embed="rId6">
            <a:alphaModFix/>
          </a:blip>
          <a:srcRect/>
          <a:stretch/>
        </p:blipFill>
        <p:spPr>
          <a:xfrm>
            <a:off x="537975" y="3283650"/>
            <a:ext cx="3734709" cy="2499625"/>
          </a:xfrm>
          <a:prstGeom prst="rect">
            <a:avLst/>
          </a:prstGeom>
          <a:noFill/>
          <a:ln>
            <a:noFill/>
          </a:ln>
        </p:spPr>
      </p:pic>
      <p:sp>
        <p:nvSpPr>
          <p:cNvPr id="150" name="Google Shape;150;p12"/>
          <p:cNvSpPr txBox="1"/>
          <p:nvPr/>
        </p:nvSpPr>
        <p:spPr>
          <a:xfrm>
            <a:off x="610325" y="6152800"/>
            <a:ext cx="55878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to show we understand the rule!</a:t>
            </a:r>
            <a:endParaRPr sz="3450" b="1" i="0" u="none" strike="noStrike" cap="none">
              <a:solidFill>
                <a:srgbClr val="0071B5"/>
              </a:solidFill>
              <a:latin typeface="Poppins"/>
              <a:ea typeface="Poppins"/>
              <a:cs typeface="Poppins"/>
              <a:sym typeface="Poppins"/>
            </a:endParaRPr>
          </a:p>
        </p:txBody>
      </p:sp>
      <p:pic>
        <p:nvPicPr>
          <p:cNvPr id="151" name="Google Shape;151;p12"/>
          <p:cNvPicPr preferRelativeResize="0"/>
          <p:nvPr/>
        </p:nvPicPr>
        <p:blipFill rotWithShape="1">
          <a:blip r:embed="rId7">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1"/>
                                        <p:tgtEl>
                                          <p:spTgt spid="142"/>
                                        </p:tgtEl>
                                      </p:cBhvr>
                                    </p:animEffect>
                                  </p:childTnLst>
                                </p:cTn>
                              </p:par>
                              <p:par>
                                <p:cTn id="8" presetID="10" presetClass="entr" presetSubtype="0" fill="hold" nodeType="withEffect">
                                  <p:stCondLst>
                                    <p:cond delay="0"/>
                                  </p:stCondLst>
                                  <p:childTnLst>
                                    <p:set>
                                      <p:cBhvr>
                                        <p:cTn id="9" dur="1" fill="hold">
                                          <p:stCondLst>
                                            <p:cond delay="0"/>
                                          </p:stCondLst>
                                        </p:cTn>
                                        <p:tgtEl>
                                          <p:spTgt spid="145"/>
                                        </p:tgtEl>
                                        <p:attrNameLst>
                                          <p:attrName>style.visibility</p:attrName>
                                        </p:attrNameLst>
                                      </p:cBhvr>
                                      <p:to>
                                        <p:strVal val="visible"/>
                                      </p:to>
                                    </p:set>
                                    <p:animEffect transition="in" filter="fade">
                                      <p:cBhvr>
                                        <p:cTn id="10" dur="1"/>
                                        <p:tgtEl>
                                          <p:spTgt spid="14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3"/>
                                        </p:tgtEl>
                                        <p:attrNameLst>
                                          <p:attrName>style.visibility</p:attrName>
                                        </p:attrNameLst>
                                      </p:cBhvr>
                                      <p:to>
                                        <p:strVal val="visible"/>
                                      </p:to>
                                    </p:set>
                                    <p:animEffect transition="in" filter="fade">
                                      <p:cBhvr>
                                        <p:cTn id="15" dur="1"/>
                                        <p:tgtEl>
                                          <p:spTgt spid="143"/>
                                        </p:tgtEl>
                                      </p:cBhvr>
                                    </p:animEffect>
                                  </p:childTnLst>
                                </p:cTn>
                              </p:par>
                              <p:par>
                                <p:cTn id="16" presetID="10" presetClass="entr" presetSubtype="0" fill="hold" nodeType="withEffect">
                                  <p:stCondLst>
                                    <p:cond delay="0"/>
                                  </p:stCondLst>
                                  <p:childTnLst>
                                    <p:set>
                                      <p:cBhvr>
                                        <p:cTn id="17" dur="1" fill="hold">
                                          <p:stCondLst>
                                            <p:cond delay="0"/>
                                          </p:stCondLst>
                                        </p:cTn>
                                        <p:tgtEl>
                                          <p:spTgt spid="146"/>
                                        </p:tgtEl>
                                        <p:attrNameLst>
                                          <p:attrName>style.visibility</p:attrName>
                                        </p:attrNameLst>
                                      </p:cBhvr>
                                      <p:to>
                                        <p:strVal val="visible"/>
                                      </p:to>
                                    </p:set>
                                    <p:animEffect transition="in" filter="fade">
                                      <p:cBhvr>
                                        <p:cTn id="18" dur="1"/>
                                        <p:tgtEl>
                                          <p:spTgt spid="14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4"/>
                                        </p:tgtEl>
                                        <p:attrNameLst>
                                          <p:attrName>style.visibility</p:attrName>
                                        </p:attrNameLst>
                                      </p:cBhvr>
                                      <p:to>
                                        <p:strVal val="visible"/>
                                      </p:to>
                                    </p:set>
                                    <p:animEffect transition="in" filter="fade">
                                      <p:cBhvr>
                                        <p:cTn id="23" dur="1"/>
                                        <p:tgtEl>
                                          <p:spTgt spid="144"/>
                                        </p:tgtEl>
                                      </p:cBhvr>
                                    </p:animEffect>
                                  </p:childTnLst>
                                </p:cTn>
                              </p:par>
                              <p:par>
                                <p:cTn id="24" presetID="10" presetClass="entr" presetSubtype="0" fill="hold" nodeType="with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fade">
                                      <p:cBhvr>
                                        <p:cTn id="26" dur="1"/>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pic>
        <p:nvPicPr>
          <p:cNvPr id="157" name="Google Shape;157;p13"/>
          <p:cNvPicPr preferRelativeResize="0"/>
          <p:nvPr/>
        </p:nvPicPr>
        <p:blipFill rotWithShape="1">
          <a:blip r:embed="rId3">
            <a:alphaModFix/>
          </a:blip>
          <a:srcRect/>
          <a:stretch/>
        </p:blipFill>
        <p:spPr>
          <a:xfrm>
            <a:off x="7218677" y="4273231"/>
            <a:ext cx="3064525" cy="2304993"/>
          </a:xfrm>
          <a:prstGeom prst="rect">
            <a:avLst/>
          </a:prstGeom>
          <a:noFill/>
          <a:ln>
            <a:noFill/>
          </a:ln>
        </p:spPr>
      </p:pic>
      <p:pic>
        <p:nvPicPr>
          <p:cNvPr id="158" name="Google Shape;158;p13"/>
          <p:cNvPicPr preferRelativeResize="0"/>
          <p:nvPr/>
        </p:nvPicPr>
        <p:blipFill rotWithShape="1">
          <a:blip r:embed="rId4">
            <a:alphaModFix/>
          </a:blip>
          <a:srcRect/>
          <a:stretch/>
        </p:blipFill>
        <p:spPr>
          <a:xfrm>
            <a:off x="9516719" y="4273250"/>
            <a:ext cx="3064525" cy="3053517"/>
          </a:xfrm>
          <a:prstGeom prst="rect">
            <a:avLst/>
          </a:prstGeom>
          <a:noFill/>
          <a:ln>
            <a:noFill/>
          </a:ln>
        </p:spPr>
      </p:pic>
      <p:pic>
        <p:nvPicPr>
          <p:cNvPr id="159" name="Google Shape;159;p13"/>
          <p:cNvPicPr preferRelativeResize="0"/>
          <p:nvPr/>
        </p:nvPicPr>
        <p:blipFill rotWithShape="1">
          <a:blip r:embed="rId5">
            <a:alphaModFix/>
          </a:blip>
          <a:srcRect/>
          <a:stretch/>
        </p:blipFill>
        <p:spPr>
          <a:xfrm>
            <a:off x="11845033" y="4273250"/>
            <a:ext cx="3064525" cy="3053517"/>
          </a:xfrm>
          <a:prstGeom prst="rect">
            <a:avLst/>
          </a:prstGeom>
          <a:noFill/>
          <a:ln>
            <a:noFill/>
          </a:ln>
        </p:spPr>
      </p:pic>
      <p:sp>
        <p:nvSpPr>
          <p:cNvPr id="160" name="Google Shape;160;p13"/>
          <p:cNvSpPr txBox="1"/>
          <p:nvPr/>
        </p:nvSpPr>
        <p:spPr>
          <a:xfrm>
            <a:off x="7482583" y="4402301"/>
            <a:ext cx="1739700" cy="1333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0300" b="1" i="0" u="none" strike="noStrike" cap="none">
                <a:solidFill>
                  <a:schemeClr val="lt1"/>
                </a:solidFill>
                <a:latin typeface="Poppins"/>
                <a:ea typeface="Poppins"/>
                <a:cs typeface="Poppins"/>
                <a:sym typeface="Poppins"/>
              </a:rPr>
              <a:t>d</a:t>
            </a:r>
            <a:endParaRPr sz="10300" b="1" i="0" u="none" strike="noStrike" cap="none">
              <a:solidFill>
                <a:srgbClr val="000000"/>
              </a:solidFill>
              <a:latin typeface="Poppins"/>
              <a:ea typeface="Poppins"/>
              <a:cs typeface="Poppins"/>
              <a:sym typeface="Poppins"/>
            </a:endParaRPr>
          </a:p>
        </p:txBody>
      </p:sp>
      <p:pic>
        <p:nvPicPr>
          <p:cNvPr id="161" name="Google Shape;161;p13"/>
          <p:cNvPicPr preferRelativeResize="0"/>
          <p:nvPr/>
        </p:nvPicPr>
        <p:blipFill rotWithShape="1">
          <a:blip r:embed="rId6">
            <a:alphaModFix/>
          </a:blip>
          <a:srcRect/>
          <a:stretch/>
        </p:blipFill>
        <p:spPr>
          <a:xfrm>
            <a:off x="14193528" y="4273250"/>
            <a:ext cx="3064525" cy="2305016"/>
          </a:xfrm>
          <a:prstGeom prst="rect">
            <a:avLst/>
          </a:prstGeom>
          <a:noFill/>
          <a:ln>
            <a:noFill/>
          </a:ln>
        </p:spPr>
      </p:pic>
      <p:sp>
        <p:nvSpPr>
          <p:cNvPr id="162" name="Google Shape;162;p13"/>
          <p:cNvSpPr txBox="1"/>
          <p:nvPr/>
        </p:nvSpPr>
        <p:spPr>
          <a:xfrm>
            <a:off x="10069204" y="4478501"/>
            <a:ext cx="1739700" cy="1333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0300" b="1" i="0" u="none" strike="noStrike" cap="none">
                <a:solidFill>
                  <a:schemeClr val="lt1"/>
                </a:solidFill>
                <a:latin typeface="Poppins"/>
                <a:ea typeface="Poppins"/>
                <a:cs typeface="Poppins"/>
                <a:sym typeface="Poppins"/>
              </a:rPr>
              <a:t>e</a:t>
            </a:r>
            <a:endParaRPr sz="10300" b="1" i="0" u="none" strike="noStrike" cap="none">
              <a:solidFill>
                <a:srgbClr val="000000"/>
              </a:solidFill>
              <a:latin typeface="Poppins"/>
              <a:ea typeface="Poppins"/>
              <a:cs typeface="Poppins"/>
              <a:sym typeface="Poppins"/>
            </a:endParaRPr>
          </a:p>
        </p:txBody>
      </p:sp>
      <p:sp>
        <p:nvSpPr>
          <p:cNvPr id="163" name="Google Shape;163;p13"/>
          <p:cNvSpPr txBox="1"/>
          <p:nvPr/>
        </p:nvSpPr>
        <p:spPr>
          <a:xfrm>
            <a:off x="12385506" y="4478501"/>
            <a:ext cx="1739700" cy="1333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0200" b="1" i="0" u="none" strike="noStrike" cap="none">
                <a:solidFill>
                  <a:schemeClr val="lt1"/>
                </a:solidFill>
                <a:latin typeface="Poppins"/>
                <a:ea typeface="Poppins"/>
                <a:cs typeface="Poppins"/>
                <a:sym typeface="Poppins"/>
              </a:rPr>
              <a:t>c</a:t>
            </a:r>
            <a:endParaRPr sz="10200" b="1" i="0" u="none" strike="noStrike" cap="none">
              <a:solidFill>
                <a:srgbClr val="000000"/>
              </a:solidFill>
              <a:latin typeface="Poppins"/>
              <a:ea typeface="Poppins"/>
              <a:cs typeface="Poppins"/>
              <a:sym typeface="Poppins"/>
            </a:endParaRPr>
          </a:p>
        </p:txBody>
      </p:sp>
      <p:sp>
        <p:nvSpPr>
          <p:cNvPr id="164" name="Google Shape;164;p13"/>
          <p:cNvSpPr txBox="1"/>
          <p:nvPr/>
        </p:nvSpPr>
        <p:spPr>
          <a:xfrm>
            <a:off x="14701808" y="4478501"/>
            <a:ext cx="1739700" cy="1333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0300" b="1" i="0" u="none" strike="noStrike" cap="none">
                <a:solidFill>
                  <a:schemeClr val="lt1"/>
                </a:solidFill>
                <a:latin typeface="Poppins"/>
                <a:ea typeface="Poppins"/>
                <a:cs typeface="Poppins"/>
                <a:sym typeface="Poppins"/>
              </a:rPr>
              <a:t>ei</a:t>
            </a:r>
            <a:endParaRPr sz="10300" b="1" i="0" u="none" strike="noStrike" cap="none">
              <a:solidFill>
                <a:srgbClr val="000000"/>
              </a:solidFill>
              <a:latin typeface="Poppins"/>
              <a:ea typeface="Poppins"/>
              <a:cs typeface="Poppins"/>
              <a:sym typeface="Poppins"/>
            </a:endParaRPr>
          </a:p>
        </p:txBody>
      </p:sp>
      <p:pic>
        <p:nvPicPr>
          <p:cNvPr id="165" name="Google Shape;165;p13"/>
          <p:cNvPicPr preferRelativeResize="0"/>
          <p:nvPr/>
        </p:nvPicPr>
        <p:blipFill rotWithShape="1">
          <a:blip r:embed="rId5">
            <a:alphaModFix/>
          </a:blip>
          <a:srcRect/>
          <a:stretch/>
        </p:blipFill>
        <p:spPr>
          <a:xfrm>
            <a:off x="16484701" y="4273250"/>
            <a:ext cx="3064525" cy="3053517"/>
          </a:xfrm>
          <a:prstGeom prst="rect">
            <a:avLst/>
          </a:prstGeom>
          <a:noFill/>
          <a:ln>
            <a:noFill/>
          </a:ln>
        </p:spPr>
      </p:pic>
      <p:sp>
        <p:nvSpPr>
          <p:cNvPr id="166" name="Google Shape;166;p13"/>
          <p:cNvSpPr txBox="1"/>
          <p:nvPr/>
        </p:nvSpPr>
        <p:spPr>
          <a:xfrm>
            <a:off x="16713300" y="4478500"/>
            <a:ext cx="2558700" cy="16176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0300" b="1" i="0" u="none" strike="noStrike" cap="none">
                <a:solidFill>
                  <a:schemeClr val="lt1"/>
                </a:solidFill>
                <a:latin typeface="Poppins"/>
                <a:ea typeface="Poppins"/>
                <a:cs typeface="Poppins"/>
                <a:sym typeface="Poppins"/>
              </a:rPr>
              <a:t>ve</a:t>
            </a:r>
            <a:endParaRPr sz="10300" b="1" i="0" u="none" strike="noStrike" cap="none">
              <a:solidFill>
                <a:srgbClr val="000000"/>
              </a:solidFill>
              <a:latin typeface="Poppins"/>
              <a:ea typeface="Poppins"/>
              <a:cs typeface="Poppins"/>
              <a:sym typeface="Poppins"/>
            </a:endParaRPr>
          </a:p>
        </p:txBody>
      </p:sp>
      <p:sp>
        <p:nvSpPr>
          <p:cNvPr id="167" name="Google Shape;167;p13"/>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Spell </a:t>
            </a:r>
            <a:endParaRPr/>
          </a:p>
          <a:p>
            <a:pPr marL="0" lvl="0" indent="0" algn="l" rtl="0">
              <a:lnSpc>
                <a:spcPct val="100000"/>
              </a:lnSpc>
              <a:spcBef>
                <a:spcPts val="0"/>
              </a:spcBef>
              <a:spcAft>
                <a:spcPts val="0"/>
              </a:spcAft>
              <a:buSzPts val="7600"/>
              <a:buNone/>
            </a:pPr>
            <a:r>
              <a:rPr lang="en"/>
              <a:t>the words</a:t>
            </a:r>
            <a:endParaRPr/>
          </a:p>
        </p:txBody>
      </p:sp>
      <p:pic>
        <p:nvPicPr>
          <p:cNvPr id="168" name="Google Shape;168;p13"/>
          <p:cNvPicPr preferRelativeResize="0"/>
          <p:nvPr/>
        </p:nvPicPr>
        <p:blipFill rotWithShape="1">
          <a:blip r:embed="rId7">
            <a:alphaModFix/>
          </a:blip>
          <a:srcRect/>
          <a:stretch/>
        </p:blipFill>
        <p:spPr>
          <a:xfrm>
            <a:off x="537975" y="3283650"/>
            <a:ext cx="3734709" cy="2499625"/>
          </a:xfrm>
          <a:prstGeom prst="rect">
            <a:avLst/>
          </a:prstGeom>
          <a:noFill/>
          <a:ln>
            <a:noFill/>
          </a:ln>
        </p:spPr>
      </p:pic>
      <p:pic>
        <p:nvPicPr>
          <p:cNvPr id="169" name="Google Shape;169;p13"/>
          <p:cNvPicPr preferRelativeResize="0"/>
          <p:nvPr/>
        </p:nvPicPr>
        <p:blipFill rotWithShape="1">
          <a:blip r:embed="rId8">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1"/>
                                        <p:tgtEl>
                                          <p:spTgt spid="157"/>
                                        </p:tgtEl>
                                      </p:cBhvr>
                                    </p:animEffect>
                                  </p:childTnLst>
                                </p:cTn>
                              </p:par>
                              <p:par>
                                <p:cTn id="8" presetID="10" presetClass="entr" presetSubtype="0" fill="hold" nodeType="withEffect">
                                  <p:stCondLst>
                                    <p:cond delay="0"/>
                                  </p:stCondLst>
                                  <p:childTnLst>
                                    <p:set>
                                      <p:cBhvr>
                                        <p:cTn id="9" dur="1" fill="hold">
                                          <p:stCondLst>
                                            <p:cond delay="0"/>
                                          </p:stCondLst>
                                        </p:cTn>
                                        <p:tgtEl>
                                          <p:spTgt spid="160"/>
                                        </p:tgtEl>
                                        <p:attrNameLst>
                                          <p:attrName>style.visibility</p:attrName>
                                        </p:attrNameLst>
                                      </p:cBhvr>
                                      <p:to>
                                        <p:strVal val="visible"/>
                                      </p:to>
                                    </p:set>
                                    <p:animEffect transition="in" filter="fade">
                                      <p:cBhvr>
                                        <p:cTn id="10" dur="1"/>
                                        <p:tgtEl>
                                          <p:spTgt spid="16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8"/>
                                        </p:tgtEl>
                                        <p:attrNameLst>
                                          <p:attrName>style.visibility</p:attrName>
                                        </p:attrNameLst>
                                      </p:cBhvr>
                                      <p:to>
                                        <p:strVal val="visible"/>
                                      </p:to>
                                    </p:set>
                                    <p:animEffect transition="in" filter="fade">
                                      <p:cBhvr>
                                        <p:cTn id="15" dur="1"/>
                                        <p:tgtEl>
                                          <p:spTgt spid="158"/>
                                        </p:tgtEl>
                                      </p:cBhvr>
                                    </p:animEffect>
                                  </p:childTnLst>
                                </p:cTn>
                              </p:par>
                              <p:par>
                                <p:cTn id="16" presetID="10" presetClass="entr" presetSubtype="0" fill="hold" nodeType="withEffect">
                                  <p:stCondLst>
                                    <p:cond delay="0"/>
                                  </p:stCondLst>
                                  <p:childTnLst>
                                    <p:set>
                                      <p:cBhvr>
                                        <p:cTn id="17" dur="1" fill="hold">
                                          <p:stCondLst>
                                            <p:cond delay="0"/>
                                          </p:stCondLst>
                                        </p:cTn>
                                        <p:tgtEl>
                                          <p:spTgt spid="162"/>
                                        </p:tgtEl>
                                        <p:attrNameLst>
                                          <p:attrName>style.visibility</p:attrName>
                                        </p:attrNameLst>
                                      </p:cBhvr>
                                      <p:to>
                                        <p:strVal val="visible"/>
                                      </p:to>
                                    </p:set>
                                    <p:animEffect transition="in" filter="fade">
                                      <p:cBhvr>
                                        <p:cTn id="18" dur="1"/>
                                        <p:tgtEl>
                                          <p:spTgt spid="16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9"/>
                                        </p:tgtEl>
                                        <p:attrNameLst>
                                          <p:attrName>style.visibility</p:attrName>
                                        </p:attrNameLst>
                                      </p:cBhvr>
                                      <p:to>
                                        <p:strVal val="visible"/>
                                      </p:to>
                                    </p:set>
                                    <p:animEffect transition="in" filter="fade">
                                      <p:cBhvr>
                                        <p:cTn id="23" dur="1"/>
                                        <p:tgtEl>
                                          <p:spTgt spid="159"/>
                                        </p:tgtEl>
                                      </p:cBhvr>
                                    </p:animEffect>
                                  </p:childTnLst>
                                </p:cTn>
                              </p:par>
                              <p:par>
                                <p:cTn id="24" presetID="10" presetClass="entr" presetSubtype="0" fill="hold" nodeType="withEffect">
                                  <p:stCondLst>
                                    <p:cond delay="0"/>
                                  </p:stCondLst>
                                  <p:childTnLst>
                                    <p:set>
                                      <p:cBhvr>
                                        <p:cTn id="25" dur="1" fill="hold">
                                          <p:stCondLst>
                                            <p:cond delay="0"/>
                                          </p:stCondLst>
                                        </p:cTn>
                                        <p:tgtEl>
                                          <p:spTgt spid="163"/>
                                        </p:tgtEl>
                                        <p:attrNameLst>
                                          <p:attrName>style.visibility</p:attrName>
                                        </p:attrNameLst>
                                      </p:cBhvr>
                                      <p:to>
                                        <p:strVal val="visible"/>
                                      </p:to>
                                    </p:set>
                                    <p:animEffect transition="in" filter="fade">
                                      <p:cBhvr>
                                        <p:cTn id="26" dur="1"/>
                                        <p:tgtEl>
                                          <p:spTgt spid="16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1"/>
                                        </p:tgtEl>
                                        <p:attrNameLst>
                                          <p:attrName>style.visibility</p:attrName>
                                        </p:attrNameLst>
                                      </p:cBhvr>
                                      <p:to>
                                        <p:strVal val="visible"/>
                                      </p:to>
                                    </p:set>
                                    <p:animEffect transition="in" filter="fade">
                                      <p:cBhvr>
                                        <p:cTn id="31" dur="1"/>
                                        <p:tgtEl>
                                          <p:spTgt spid="161"/>
                                        </p:tgtEl>
                                      </p:cBhvr>
                                    </p:animEffect>
                                  </p:childTnLst>
                                </p:cTn>
                              </p:par>
                              <p:par>
                                <p:cTn id="32" presetID="10" presetClass="entr" presetSubtype="0" fill="hold" nodeType="withEffect">
                                  <p:stCondLst>
                                    <p:cond delay="0"/>
                                  </p:stCondLst>
                                  <p:childTnLst>
                                    <p:set>
                                      <p:cBhvr>
                                        <p:cTn id="33" dur="1" fill="hold">
                                          <p:stCondLst>
                                            <p:cond delay="0"/>
                                          </p:stCondLst>
                                        </p:cTn>
                                        <p:tgtEl>
                                          <p:spTgt spid="164"/>
                                        </p:tgtEl>
                                        <p:attrNameLst>
                                          <p:attrName>style.visibility</p:attrName>
                                        </p:attrNameLst>
                                      </p:cBhvr>
                                      <p:to>
                                        <p:strVal val="visible"/>
                                      </p:to>
                                    </p:set>
                                    <p:animEffect transition="in" filter="fade">
                                      <p:cBhvr>
                                        <p:cTn id="34" dur="1"/>
                                        <p:tgtEl>
                                          <p:spTgt spid="16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5"/>
                                        </p:tgtEl>
                                        <p:attrNameLst>
                                          <p:attrName>style.visibility</p:attrName>
                                        </p:attrNameLst>
                                      </p:cBhvr>
                                      <p:to>
                                        <p:strVal val="visible"/>
                                      </p:to>
                                    </p:set>
                                    <p:animEffect transition="in" filter="fade">
                                      <p:cBhvr>
                                        <p:cTn id="39" dur="1"/>
                                        <p:tgtEl>
                                          <p:spTgt spid="165"/>
                                        </p:tgtEl>
                                      </p:cBhvr>
                                    </p:animEffect>
                                  </p:childTnLst>
                                </p:cTn>
                              </p:par>
                              <p:par>
                                <p:cTn id="40" presetID="10" presetClass="entr" presetSubtype="0" fill="hold" nodeType="withEffect">
                                  <p:stCondLst>
                                    <p:cond delay="0"/>
                                  </p:stCondLst>
                                  <p:childTnLst>
                                    <p:set>
                                      <p:cBhvr>
                                        <p:cTn id="41" dur="1" fill="hold">
                                          <p:stCondLst>
                                            <p:cond delay="0"/>
                                          </p:stCondLst>
                                        </p:cTn>
                                        <p:tgtEl>
                                          <p:spTgt spid="166"/>
                                        </p:tgtEl>
                                        <p:attrNameLst>
                                          <p:attrName>style.visibility</p:attrName>
                                        </p:attrNameLst>
                                      </p:cBhvr>
                                      <p:to>
                                        <p:strVal val="visible"/>
                                      </p:to>
                                    </p:set>
                                    <p:animEffect transition="in" filter="fade">
                                      <p:cBhvr>
                                        <p:cTn id="42" dur="1"/>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grpSp>
        <p:nvGrpSpPr>
          <p:cNvPr id="175" name="Google Shape;175;p14"/>
          <p:cNvGrpSpPr/>
          <p:nvPr/>
        </p:nvGrpSpPr>
        <p:grpSpPr>
          <a:xfrm>
            <a:off x="10149293" y="4099359"/>
            <a:ext cx="5833157" cy="3109759"/>
            <a:chOff x="5784675" y="818500"/>
            <a:chExt cx="2737800" cy="1941900"/>
          </a:xfrm>
        </p:grpSpPr>
        <p:sp>
          <p:nvSpPr>
            <p:cNvPr id="176" name="Google Shape;176;p14"/>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77" name="Google Shape;177;p14"/>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3200"/>
                <a:buFont typeface="Arial"/>
                <a:buNone/>
              </a:pPr>
              <a:r>
                <a:rPr lang="en" sz="13200" b="1" i="0" u="none" strike="noStrike" cap="none">
                  <a:solidFill>
                    <a:schemeClr val="accent2"/>
                  </a:solidFill>
                  <a:latin typeface="Poppins"/>
                  <a:ea typeface="Poppins"/>
                  <a:cs typeface="Poppins"/>
                  <a:sym typeface="Poppins"/>
                </a:rPr>
                <a:t>been</a:t>
              </a:r>
              <a:endParaRPr sz="13200" b="1" i="0" u="none" strike="noStrike" cap="none">
                <a:solidFill>
                  <a:schemeClr val="accent2"/>
                </a:solidFill>
                <a:latin typeface="Poppins"/>
                <a:ea typeface="Poppins"/>
                <a:cs typeface="Poppins"/>
                <a:sym typeface="Poppins"/>
              </a:endParaRPr>
            </a:p>
          </p:txBody>
        </p:sp>
      </p:grpSp>
      <p:sp>
        <p:nvSpPr>
          <p:cNvPr id="178" name="Google Shape;178;p14"/>
          <p:cNvSpPr/>
          <p:nvPr/>
        </p:nvSpPr>
        <p:spPr>
          <a:xfrm>
            <a:off x="12142320" y="5180279"/>
            <a:ext cx="1990500" cy="13362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411"/>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79" name="Google Shape;179;p14"/>
          <p:cNvSpPr txBox="1">
            <a:spLocks noGrp="1"/>
          </p:cNvSpPr>
          <p:nvPr>
            <p:ph type="body" idx="2"/>
          </p:nvPr>
        </p:nvSpPr>
        <p:spPr>
          <a:xfrm>
            <a:off x="612750" y="631025"/>
            <a:ext cx="5833200" cy="3468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High </a:t>
            </a:r>
            <a:endParaRPr/>
          </a:p>
          <a:p>
            <a:pPr marL="0" lvl="0" indent="0" algn="l" rtl="0">
              <a:lnSpc>
                <a:spcPct val="100000"/>
              </a:lnSpc>
              <a:spcBef>
                <a:spcPts val="0"/>
              </a:spcBef>
              <a:spcAft>
                <a:spcPts val="0"/>
              </a:spcAft>
              <a:buSzPts val="7600"/>
              <a:buNone/>
            </a:pPr>
            <a:r>
              <a:rPr lang="en"/>
              <a:t>Frequency </a:t>
            </a:r>
            <a:endParaRPr/>
          </a:p>
          <a:p>
            <a:pPr marL="0" lvl="0" indent="0" algn="l" rtl="0">
              <a:lnSpc>
                <a:spcPct val="100000"/>
              </a:lnSpc>
              <a:spcBef>
                <a:spcPts val="0"/>
              </a:spcBef>
              <a:spcAft>
                <a:spcPts val="0"/>
              </a:spcAft>
              <a:buSzPts val="7600"/>
              <a:buNone/>
            </a:pPr>
            <a:r>
              <a:rPr lang="en"/>
              <a:t>Words</a:t>
            </a:r>
            <a:endParaRPr/>
          </a:p>
          <a:p>
            <a:pPr marL="0" lvl="0" indent="0" algn="l" rtl="0">
              <a:lnSpc>
                <a:spcPct val="100000"/>
              </a:lnSpc>
              <a:spcBef>
                <a:spcPts val="0"/>
              </a:spcBef>
              <a:spcAft>
                <a:spcPts val="0"/>
              </a:spcAft>
              <a:buSzPts val="7600"/>
              <a:buNone/>
            </a:pPr>
            <a:endParaRPr/>
          </a:p>
        </p:txBody>
      </p:sp>
      <p:sp>
        <p:nvSpPr>
          <p:cNvPr id="180" name="Google Shape;180;p14"/>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81" name="Google Shape;181;p14"/>
          <p:cNvPicPr preferRelativeResize="0"/>
          <p:nvPr/>
        </p:nvPicPr>
        <p:blipFill rotWithShape="1">
          <a:blip r:embed="rId3">
            <a:alphaModFix/>
          </a:blip>
          <a:srcRect/>
          <a:stretch/>
        </p:blipFill>
        <p:spPr>
          <a:xfrm>
            <a:off x="17653913" y="312775"/>
            <a:ext cx="1821935" cy="1567072"/>
          </a:xfrm>
          <a:prstGeom prst="rect">
            <a:avLst/>
          </a:prstGeom>
          <a:noFill/>
          <a:ln>
            <a:noFill/>
          </a:ln>
        </p:spPr>
      </p:pic>
      <p:pic>
        <p:nvPicPr>
          <p:cNvPr id="182" name="Google Shape;182;p14"/>
          <p:cNvPicPr preferRelativeResize="0"/>
          <p:nvPr/>
        </p:nvPicPr>
        <p:blipFill rotWithShape="1">
          <a:blip r:embed="rId4">
            <a:alphaModFix/>
          </a:blip>
          <a:srcRect/>
          <a:stretch/>
        </p:blipFill>
        <p:spPr>
          <a:xfrm>
            <a:off x="690325" y="4334725"/>
            <a:ext cx="2263725" cy="2130276"/>
          </a:xfrm>
          <a:prstGeom prst="rect">
            <a:avLst/>
          </a:prstGeom>
          <a:noFill/>
          <a:ln>
            <a:noFill/>
          </a:ln>
        </p:spPr>
      </p:pic>
      <p:sp>
        <p:nvSpPr>
          <p:cNvPr id="183" name="Google Shape;183;p14"/>
          <p:cNvSpPr txBox="1"/>
          <p:nvPr/>
        </p:nvSpPr>
        <p:spPr>
          <a:xfrm>
            <a:off x="610316" y="6742794"/>
            <a:ext cx="57273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see high frequency words all the time!</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Let’s figure out how to read them!</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 calcmode="lin" valueType="num">
                                      <p:cBhvr additive="base">
                                        <p:cTn id="7" dur="1000"/>
                                        <p:tgtEl>
                                          <p:spTgt spid="175"/>
                                        </p:tgtEl>
                                        <p:attrNameLst>
                                          <p:attrName>ppt_w</p:attrName>
                                        </p:attrNameLst>
                                      </p:cBhvr>
                                      <p:tavLst>
                                        <p:tav tm="0">
                                          <p:val>
                                            <p:strVal val="0"/>
                                          </p:val>
                                        </p:tav>
                                        <p:tav tm="100000">
                                          <p:val>
                                            <p:strVal val="#ppt_w"/>
                                          </p:val>
                                        </p:tav>
                                      </p:tavLst>
                                    </p:anim>
                                    <p:anim calcmode="lin" valueType="num">
                                      <p:cBhvr additive="base">
                                        <p:cTn id="8" dur="1000"/>
                                        <p:tgtEl>
                                          <p:spTgt spid="175"/>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1"/>
                                          </p:stCondLst>
                                        </p:cTn>
                                        <p:tgtEl>
                                          <p:spTgt spid="1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2755</Words>
  <Application>Microsoft Office PowerPoint</Application>
  <PresentationFormat>Custom</PresentationFormat>
  <Paragraphs>199</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Poppins</vt:lpstr>
      <vt:lpstr>Calibri</vt:lpstr>
      <vt:lpstr>Arial</vt:lpstr>
      <vt:lpstr>Poppins Black</vt:lpstr>
      <vt:lpstr>Questrial</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Evan  Thomson</dc:creator>
  <cp:lastModifiedBy>Evan  Thomson</cp:lastModifiedBy>
  <cp:revision>1</cp:revision>
  <dcterms:modified xsi:type="dcterms:W3CDTF">2024-07-24T20:10:37Z</dcterms:modified>
</cp:coreProperties>
</file>