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Questrial"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88">
          <p15:clr>
            <a:srgbClr val="A4A3A4"/>
          </p15:clr>
        </p15:guide>
        <p15:guide id="2" pos="317">
          <p15:clr>
            <a:srgbClr val="A4A3A4"/>
          </p15:clr>
        </p15:guide>
        <p15:guide id="3" orient="horz" pos="158">
          <p15:clr>
            <a:srgbClr val="9AA0A6"/>
          </p15:clr>
        </p15:guide>
        <p15:guide id="4" orient="horz" pos="2454">
          <p15:clr>
            <a:srgbClr val="9AA0A6"/>
          </p15:clr>
        </p15:guide>
        <p15:guide id="5" pos="86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688"/>
        <p:guide pos="317"/>
        <p:guide orient="horz" pos="158"/>
        <p:guide orient="horz" pos="2454"/>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e spelled 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y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 is one way to make the long e sound. Y at the end of a 2 syllable word says /e/ like the </a:t>
            </a:r>
            <a:r>
              <a:rPr lang="en" sz="1200" i="1">
                <a:solidFill>
                  <a:schemeClr val="dk1"/>
                </a:solidFill>
                <a:latin typeface="Poppins"/>
                <a:ea typeface="Poppins"/>
                <a:cs typeface="Poppins"/>
                <a:sym typeface="Poppins"/>
              </a:rPr>
              <a:t>funn</a:t>
            </a:r>
            <a:r>
              <a:rPr lang="en" sz="1200" i="1" u="sng">
                <a:solidFill>
                  <a:schemeClr val="dk1"/>
                </a:solidFill>
                <a:latin typeface="Poppins"/>
                <a:ea typeface="Poppins"/>
                <a:cs typeface="Poppins"/>
                <a:sym typeface="Poppins"/>
              </a:rPr>
              <a:t>y</a:t>
            </a:r>
            <a:r>
              <a:rPr lang="en" sz="1200" i="1">
                <a:solidFill>
                  <a:schemeClr val="dk1"/>
                </a:solidFill>
                <a:latin typeface="Poppins"/>
                <a:ea typeface="Poppins"/>
                <a:cs typeface="Poppins"/>
                <a:sym typeface="Poppins"/>
              </a:rPr>
              <a:t> bab</a:t>
            </a:r>
            <a:r>
              <a:rPr lang="en" sz="1200" i="1" u="sng">
                <a:solidFill>
                  <a:schemeClr val="dk1"/>
                </a:solidFill>
                <a:latin typeface="Poppins"/>
                <a:ea typeface="Poppins"/>
                <a:cs typeface="Poppins"/>
                <a:sym typeface="Poppins"/>
              </a:rPr>
              <a:t>y</a:t>
            </a:r>
            <a:r>
              <a:rPr lang="en" sz="1200">
                <a:solidFill>
                  <a:schemeClr val="dk1"/>
                </a:solidFill>
                <a:latin typeface="Poppins"/>
                <a:ea typeface="Poppins"/>
                <a:cs typeface="Poppins"/>
                <a:sym typeface="Poppins"/>
              </a:rPr>
              <a:t> with </a:t>
            </a:r>
            <a:r>
              <a:rPr lang="en" sz="1200" i="1">
                <a:solidFill>
                  <a:schemeClr val="dk1"/>
                </a:solidFill>
                <a:latin typeface="Poppins"/>
                <a:ea typeface="Poppins"/>
                <a:cs typeface="Poppins"/>
                <a:sym typeface="Poppins"/>
              </a:rPr>
              <a:t>jell</a:t>
            </a:r>
            <a:r>
              <a:rPr lang="en" sz="1200" i="1" u="sng">
                <a:solidFill>
                  <a:schemeClr val="dk1"/>
                </a:solidFill>
                <a:latin typeface="Poppins"/>
                <a:ea typeface="Poppins"/>
                <a:cs typeface="Poppins"/>
                <a:sym typeface="Poppins"/>
              </a:rPr>
              <a:t>y</a:t>
            </a:r>
            <a:r>
              <a:rPr lang="en" sz="1200">
                <a:solidFill>
                  <a:schemeClr val="dk1"/>
                </a:solidFill>
                <a:latin typeface="Poppins"/>
                <a:ea typeface="Poppins"/>
                <a:cs typeface="Poppins"/>
                <a:sym typeface="Poppins"/>
              </a:rPr>
              <a:t> on her </a:t>
            </a:r>
            <a:r>
              <a:rPr lang="en" sz="1200" i="1">
                <a:solidFill>
                  <a:schemeClr val="dk1"/>
                </a:solidFill>
                <a:latin typeface="Poppins"/>
                <a:ea typeface="Poppins"/>
                <a:cs typeface="Poppins"/>
                <a:sym typeface="Poppins"/>
              </a:rPr>
              <a:t>bell</a:t>
            </a:r>
            <a:r>
              <a:rPr lang="en" sz="1200" i="1" u="sng">
                <a:solidFill>
                  <a:schemeClr val="dk1"/>
                </a:solidFill>
                <a:latin typeface="Poppins"/>
                <a:ea typeface="Poppins"/>
                <a:cs typeface="Poppins"/>
                <a:sym typeface="Poppins"/>
              </a:rPr>
              <a:t>y</a:t>
            </a:r>
            <a:r>
              <a:rPr lang="en" sz="1200">
                <a:solidFill>
                  <a:schemeClr val="dk1"/>
                </a:solidFill>
                <a:latin typeface="Poppins"/>
                <a:ea typeface="Poppins"/>
                <a:cs typeface="Poppins"/>
                <a:sym typeface="Poppins"/>
              </a:rPr>
              <a:t>. For example, we say /b/ /e/ /l/ | /l/ /e/ = belly. Say the sound with me.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/e/.</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y at the end of a 2 syllable word, says /e/.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Y at the end of a 2 syllable word, says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funny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ends in a y. It has another vowel and double consonants. Put a dot under each vowel. This must be a 2 syllable word. A y at the end of a 2 syllable word uses the long e sound /e/.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I'm going to divide the syllables between the double consonants. First syllable is f-u-n. It follows a CVC pattern and i'll use the short u sound. /f/ /u/ /n/. The second syllable is n-y. A y at the end of a 2 syllable word says /e/. /n/ /e/. Putting it altogether. /f/ /u/ /n/ |/n/ /e/ = "funny".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fun|ny</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p:txBody>
      </p:sp>
      <p:sp>
        <p:nvSpPr>
          <p:cNvPr id="54" name="Google Shape;54;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5" name="Google Shape;55;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baby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a and an ending y so it must be two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an a and an ending y. Put a dot under each vowel. This word is two syllables. A y at the end of a 2 syllable word says /e/. We'll divide the word after the a. A vowel at the end of a syllable is an open vowel and makes the long vowel sound. /b/ /a/. Second syllable, /b/ /e/.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/b/ /a/ |/b/ /e/ = "baby". Remember, y at the end of a 2 syllable word, says /e/. Great thinking while blending the sounds today!</a:t>
            </a:r>
            <a:endParaRPr sz="1200">
              <a:solidFill>
                <a:schemeClr val="dk1"/>
              </a:solidFill>
              <a:latin typeface="Poppins"/>
              <a:ea typeface="Poppins"/>
              <a:cs typeface="Poppins"/>
              <a:sym typeface="Poppins"/>
            </a:endParaRPr>
          </a:p>
        </p:txBody>
      </p:sp>
      <p:sp>
        <p:nvSpPr>
          <p:cNvPr id="77" name="Google Shape;77;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8" name="Google Shape;78;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happy.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Underline anything that sticks together and dot under the vowels. I see the spelling pattern double consonant and ending with a y. I'll divide the syllables between the double consonants. First syllable follows the CVC pattern so I'll use the short vowel sound. /h/ /a/ /p/. A y at the end of a 2 syllable word makes the long e sound /e/. /b/ /e/. Put it together /h/ /a/ /p/ /e/ = "happy".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"happy".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chilly.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Underline and dot! I see a vowel and an ending y and double consonants.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"chilly", /ch/ /i/ /l/ | /l/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Sorry lady! I'm busy with the fluffy, furry, silly puppy.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y at the end of a 2 syllable word says long e /e/. Those brains are growing!</a:t>
            </a:r>
            <a:endParaRPr sz="1200" b="1">
              <a:solidFill>
                <a:schemeClr val="dk1"/>
              </a:solidFill>
              <a:latin typeface="Poppins"/>
              <a:ea typeface="Poppins"/>
              <a:cs typeface="Poppins"/>
              <a:sym typeface="Poppins"/>
            </a:endParaRPr>
          </a:p>
        </p:txBody>
      </p:sp>
      <p:sp>
        <p:nvSpPr>
          <p:cNvPr id="98" name="Google Shape;98;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9" name="Google Shape;99;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puppy, only, fluffy, daisy, worry, ivy</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3" name="Google Shape;12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4" name="Google Shape;124;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piggy</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piggy</a:t>
            </a:r>
            <a:r>
              <a:rPr lang="en" sz="1200">
                <a:solidFill>
                  <a:schemeClr val="dk1"/>
                </a:solidFill>
                <a:latin typeface="Poppins"/>
                <a:ea typeface="Poppins"/>
                <a:cs typeface="Poppins"/>
                <a:sym typeface="Poppins"/>
              </a:rPr>
              <a:t>. Let's listen to the sounds and match the sound to the correct letter. The word is "piggy". Let's clap out the syllables. Oh, I hear a /g/ on both syllables and a long e at the end of the second syllable. I hear /p/ /i/ /g/| /g/ /e/. p-i-g-g. The long e sound at the end of a 2 syllable word is spelled using a y! Grab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piggy </a:t>
            </a:r>
            <a:r>
              <a:rPr lang="en" sz="1200">
                <a:solidFill>
                  <a:schemeClr val="dk1"/>
                </a:solidFill>
                <a:latin typeface="Poppins"/>
                <a:ea typeface="Poppins"/>
                <a:cs typeface="Poppins"/>
                <a:sym typeface="Poppins"/>
              </a:rPr>
              <a:t>we write the letters p-i-g-g-y. P-i-g-g-y! You spelled it.</a:t>
            </a:r>
            <a:endParaRPr sz="1200" b="1">
              <a:solidFill>
                <a:schemeClr val="dk1"/>
              </a:solidFill>
              <a:latin typeface="Poppins"/>
              <a:ea typeface="Poppins"/>
              <a:cs typeface="Poppins"/>
              <a:sym typeface="Poppins"/>
            </a:endParaRPr>
          </a:p>
        </p:txBody>
      </p:sp>
      <p:sp>
        <p:nvSpPr>
          <p:cNvPr id="133" name="Google Shape;133;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4" name="Google Shape;134;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do I spell the word </a:t>
            </a:r>
            <a:r>
              <a:rPr lang="en" sz="1200" i="1">
                <a:solidFill>
                  <a:schemeClr val="dk1"/>
                </a:solidFill>
                <a:latin typeface="Poppins"/>
                <a:ea typeface="Poppins"/>
                <a:cs typeface="Poppins"/>
                <a:sym typeface="Poppins"/>
              </a:rPr>
              <a:t>handy</a:t>
            </a:r>
            <a:r>
              <a:rPr lang="en" sz="1200">
                <a:solidFill>
                  <a:schemeClr val="dk1"/>
                </a:solidFill>
                <a:latin typeface="Poppins"/>
                <a:ea typeface="Poppins"/>
                <a:cs typeface="Poppins"/>
                <a:sym typeface="Poppins"/>
              </a:rPr>
              <a:t>? Use those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"handy" we write the letters h-a-n-d-y. A y at the end of a 2 syllable word makes the long e sound. Great thinking! Awesome job spelling words today!</a:t>
            </a:r>
            <a:endParaRPr sz="1200">
              <a:solidFill>
                <a:schemeClr val="dk1"/>
              </a:solidFill>
              <a:latin typeface="Poppins"/>
              <a:ea typeface="Poppins"/>
              <a:cs typeface="Poppins"/>
              <a:sym typeface="Poppins"/>
            </a:endParaRPr>
          </a:p>
        </p:txBody>
      </p:sp>
      <p:sp>
        <p:nvSpPr>
          <p:cNvPr id="152" name="Google Shape;152;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3" name="Google Shape;153;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3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every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break this word into 3 syllables - e-v |e-r | y. Let's read VC "ev". e-r says /er/. Y at the end of a multisyllabic word says the long e. /e/ /v/ /er/ /e/ = "every".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 Display the next word, </a:t>
            </a:r>
            <a:r>
              <a:rPr lang="en" sz="1200" i="1">
                <a:solidFill>
                  <a:schemeClr val="dk1"/>
                </a:solidFill>
                <a:latin typeface="Poppins"/>
                <a:ea typeface="Poppins"/>
                <a:cs typeface="Poppins"/>
                <a:sym typeface="Poppins"/>
              </a:rPr>
              <a:t>country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 me put in the syllable breaks for us, coun | try. We decode it /k/ /u/ /n/ = "coun" and /t/ /r/ /e/ = "try". We put the syllables together and get "country".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 Display the next word, </a:t>
            </a:r>
            <a:r>
              <a:rPr lang="en" sz="1200" i="1">
                <a:solidFill>
                  <a:schemeClr val="dk1"/>
                </a:solidFill>
                <a:latin typeface="Poppins"/>
                <a:ea typeface="Poppins"/>
                <a:cs typeface="Poppins"/>
                <a:sym typeface="Poppins"/>
              </a:rPr>
              <a:t>away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 me put in the syllable breaks. a | way. Ah, not so intimidating any more. Open syllable says /a/. Second syllable uses a-y to make the long a. /w/ /a/ = "way". Let's put them together, "away."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every, country, away</a:t>
            </a:r>
            <a:endParaRPr sz="1200" b="1">
              <a:solidFill>
                <a:schemeClr val="dk1"/>
              </a:solidFill>
              <a:latin typeface="Poppins"/>
              <a:ea typeface="Poppins"/>
              <a:cs typeface="Poppins"/>
              <a:sym typeface="Poppins"/>
            </a:endParaRPr>
          </a:p>
        </p:txBody>
      </p:sp>
      <p:sp>
        <p:nvSpPr>
          <p:cNvPr id="170" name="Google Shape;170;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71" name="Google Shape;171;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50" y="541400"/>
            <a:ext cx="3930300" cy="10036452"/>
          </a:xfrm>
          <a:prstGeom prst="rect">
            <a:avLst/>
          </a:prstGeom>
          <a:noFill/>
          <a:ln>
            <a:noFill/>
          </a:ln>
        </p:spPr>
      </p:pic>
      <p:sp>
        <p:nvSpPr>
          <p:cNvPr id="25" name="Google Shape;25;p6"/>
          <p:cNvSpPr txBox="1"/>
          <p:nvPr/>
        </p:nvSpPr>
        <p:spPr>
          <a:xfrm>
            <a:off x="11075204" y="4585305"/>
            <a:ext cx="4002600" cy="56169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8600" b="1" i="0" u="none" strike="noStrike" cap="none">
                <a:solidFill>
                  <a:schemeClr val="accent1"/>
                </a:solidFill>
                <a:highlight>
                  <a:schemeClr val="lt1"/>
                </a:highlight>
                <a:latin typeface="Poppins"/>
                <a:ea typeface="Poppins"/>
                <a:cs typeface="Poppins"/>
                <a:sym typeface="Poppins"/>
              </a:rPr>
              <a:t>b</a:t>
            </a:r>
            <a:r>
              <a:rPr lang="en" sz="8600" b="1" i="0" u="none" strike="noStrike" cap="none">
                <a:solidFill>
                  <a:srgbClr val="FF0000"/>
                </a:solidFill>
                <a:highlight>
                  <a:srgbClr val="FFFFFF"/>
                </a:highlight>
                <a:latin typeface="Poppins"/>
                <a:ea typeface="Poppins"/>
                <a:cs typeface="Poppins"/>
                <a:sym typeface="Poppins"/>
              </a:rPr>
              <a:t>e</a:t>
            </a:r>
            <a:r>
              <a:rPr lang="en" sz="8600" b="1" i="0" u="none" strike="noStrike" cap="none">
                <a:solidFill>
                  <a:schemeClr val="accent1"/>
                </a:solidFill>
                <a:highlight>
                  <a:schemeClr val="lt1"/>
                </a:highlight>
                <a:latin typeface="Poppins"/>
                <a:ea typeface="Poppins"/>
                <a:cs typeface="Poppins"/>
                <a:sym typeface="Poppins"/>
              </a:rPr>
              <a:t>ll</a:t>
            </a:r>
            <a:r>
              <a:rPr lang="en" sz="8600" b="1" i="0" u="none" strike="noStrike" cap="none">
                <a:solidFill>
                  <a:srgbClr val="FF0000"/>
                </a:solidFill>
                <a:highlight>
                  <a:schemeClr val="lt1"/>
                </a:highlight>
                <a:latin typeface="Poppins"/>
                <a:ea typeface="Poppins"/>
                <a:cs typeface="Poppins"/>
                <a:sym typeface="Poppins"/>
              </a:rPr>
              <a:t>y</a:t>
            </a:r>
            <a:r>
              <a:rPr lang="en" sz="6200" b="1" i="0" u="none" strike="noStrike" cap="none">
                <a:solidFill>
                  <a:srgbClr val="242424"/>
                </a:solidFill>
                <a:highlight>
                  <a:srgbClr val="FFFFFF"/>
                </a:highlight>
                <a:latin typeface="Poppins"/>
                <a:ea typeface="Poppins"/>
                <a:cs typeface="Poppins"/>
                <a:sym typeface="Poppins"/>
              </a:rPr>
              <a:t> </a:t>
            </a:r>
            <a:endParaRPr sz="62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200000"/>
              </a:lnSpc>
              <a:spcBef>
                <a:spcPts val="0"/>
              </a:spcBef>
              <a:spcAft>
                <a:spcPts val="0"/>
              </a:spcAft>
              <a:buClr>
                <a:srgbClr val="000000"/>
              </a:buClr>
              <a:buSzPts val="4200"/>
              <a:buFont typeface="Arial"/>
              <a:buNone/>
            </a:pPr>
            <a:r>
              <a:rPr lang="en" sz="3400" b="1" i="0" u="none" strike="noStrike" cap="none">
                <a:solidFill>
                  <a:schemeClr val="dk1"/>
                </a:solidFill>
                <a:highlight>
                  <a:schemeClr val="lt1"/>
                </a:highlight>
                <a:latin typeface="Poppins"/>
                <a:ea typeface="Poppins"/>
                <a:cs typeface="Poppins"/>
                <a:sym typeface="Poppins"/>
              </a:rPr>
              <a:t>/</a:t>
            </a:r>
            <a:r>
              <a:rPr lang="en" sz="3400" b="1" i="0" u="none" strike="noStrike" cap="none">
                <a:solidFill>
                  <a:schemeClr val="accent1"/>
                </a:solidFill>
                <a:highlight>
                  <a:schemeClr val="lt1"/>
                </a:highlight>
                <a:latin typeface="Poppins"/>
                <a:ea typeface="Poppins"/>
                <a:cs typeface="Poppins"/>
                <a:sym typeface="Poppins"/>
              </a:rPr>
              <a:t>b</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rgbClr val="FF0000"/>
                </a:solidFill>
                <a:highlight>
                  <a:schemeClr val="lt1"/>
                </a:highlight>
                <a:latin typeface="Poppins"/>
                <a:ea typeface="Poppins"/>
                <a:cs typeface="Poppins"/>
                <a:sym typeface="Poppins"/>
              </a:rPr>
              <a:t>ĕ</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chemeClr val="accent1"/>
                </a:solidFill>
                <a:highlight>
                  <a:schemeClr val="lt1"/>
                </a:highlight>
                <a:latin typeface="Poppins"/>
                <a:ea typeface="Poppins"/>
                <a:cs typeface="Poppins"/>
                <a:sym typeface="Poppins"/>
              </a:rPr>
              <a:t>l</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chemeClr val="accent1"/>
                </a:solidFill>
                <a:highlight>
                  <a:schemeClr val="lt1"/>
                </a:highlight>
                <a:latin typeface="Poppins"/>
                <a:ea typeface="Poppins"/>
                <a:cs typeface="Poppins"/>
                <a:sym typeface="Poppins"/>
              </a:rPr>
              <a:t>l</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rgbClr val="FF0000"/>
                </a:solidFill>
                <a:highlight>
                  <a:schemeClr val="lt1"/>
                </a:highlight>
                <a:latin typeface="Poppins"/>
                <a:ea typeface="Poppins"/>
                <a:cs typeface="Poppins"/>
                <a:sym typeface="Poppins"/>
              </a:rPr>
              <a:t>ē</a:t>
            </a:r>
            <a:r>
              <a:rPr lang="en" sz="3400" b="1" i="0" u="none" strike="noStrike" cap="none">
                <a:solidFill>
                  <a:schemeClr val="dk1"/>
                </a:solidFill>
                <a:highlight>
                  <a:schemeClr val="lt1"/>
                </a:highlight>
                <a:latin typeface="Poppins"/>
                <a:ea typeface="Poppins"/>
                <a:cs typeface="Poppins"/>
                <a:sym typeface="Poppins"/>
              </a:rPr>
              <a:t>/ </a:t>
            </a:r>
            <a:r>
              <a:rPr lang="en" sz="7000" b="1" i="0" u="none" strike="noStrike" cap="none">
                <a:solidFill>
                  <a:srgbClr val="242424"/>
                </a:solidFill>
                <a:highlight>
                  <a:srgbClr val="FFFFFF"/>
                </a:highlight>
                <a:latin typeface="Poppins"/>
                <a:ea typeface="Poppins"/>
                <a:cs typeface="Poppins"/>
                <a:sym typeface="Poppins"/>
              </a:rPr>
              <a:t>=</a:t>
            </a:r>
            <a:r>
              <a:rPr lang="en" sz="6800" b="1" i="0" u="none" strike="noStrike" cap="none">
                <a:solidFill>
                  <a:srgbClr val="242424"/>
                </a:solidFill>
                <a:highlight>
                  <a:srgbClr val="FFFFFF"/>
                </a:highlight>
                <a:latin typeface="Poppins"/>
                <a:ea typeface="Poppins"/>
                <a:cs typeface="Poppins"/>
                <a:sym typeface="Poppins"/>
              </a:rPr>
              <a:t> </a:t>
            </a:r>
            <a:r>
              <a:rPr lang="en" sz="6200" b="1" i="0" u="none" strike="noStrike" cap="none">
                <a:solidFill>
                  <a:schemeClr val="accent1"/>
                </a:solidFill>
                <a:highlight>
                  <a:schemeClr val="lt1"/>
                </a:highlight>
                <a:latin typeface="Poppins"/>
                <a:ea typeface="Poppins"/>
                <a:cs typeface="Poppins"/>
                <a:sym typeface="Poppins"/>
              </a:rPr>
              <a:t>b</a:t>
            </a:r>
            <a:r>
              <a:rPr lang="en" sz="6200" b="1" i="0" u="none" strike="noStrike" cap="none">
                <a:solidFill>
                  <a:srgbClr val="FF0000"/>
                </a:solidFill>
                <a:highlight>
                  <a:srgbClr val="FFFFFF"/>
                </a:highlight>
                <a:latin typeface="Poppins"/>
                <a:ea typeface="Poppins"/>
                <a:cs typeface="Poppins"/>
                <a:sym typeface="Poppins"/>
              </a:rPr>
              <a:t>e</a:t>
            </a:r>
            <a:r>
              <a:rPr lang="en" sz="6200" b="1" i="0" u="none" strike="noStrike" cap="none">
                <a:solidFill>
                  <a:schemeClr val="accent1"/>
                </a:solidFill>
                <a:highlight>
                  <a:schemeClr val="lt1"/>
                </a:highlight>
                <a:latin typeface="Poppins"/>
                <a:ea typeface="Poppins"/>
                <a:cs typeface="Poppins"/>
                <a:sym typeface="Poppins"/>
              </a:rPr>
              <a:t>ll</a:t>
            </a:r>
            <a:r>
              <a:rPr lang="en" sz="6200" b="1" i="0" u="none" strike="noStrike" cap="none">
                <a:solidFill>
                  <a:srgbClr val="FF0000"/>
                </a:solidFill>
                <a:highlight>
                  <a:schemeClr val="lt1"/>
                </a:highlight>
                <a:latin typeface="Poppins"/>
                <a:ea typeface="Poppins"/>
                <a:cs typeface="Poppins"/>
                <a:sym typeface="Poppins"/>
              </a:rPr>
              <a:t>y</a:t>
            </a:r>
            <a:r>
              <a:rPr lang="en" sz="6800" b="1" i="0" u="none" strike="noStrike" cap="none">
                <a:solidFill>
                  <a:srgbClr val="006FB6"/>
                </a:solidFill>
                <a:highlight>
                  <a:srgbClr val="FFFFFF"/>
                </a:highlight>
                <a:latin typeface="Questrial"/>
                <a:ea typeface="Questrial"/>
                <a:cs typeface="Questrial"/>
                <a:sym typeface="Questrial"/>
              </a:rPr>
              <a:t> </a:t>
            </a:r>
            <a:endParaRPr sz="6800" b="1" i="0" u="none" strike="noStrike" cap="none">
              <a:solidFill>
                <a:srgbClr val="006FB6"/>
              </a:solidFill>
              <a:highlight>
                <a:srgbClr val="FFFFFF"/>
              </a:highlight>
              <a:latin typeface="Questrial"/>
              <a:ea typeface="Questrial"/>
              <a:cs typeface="Questrial"/>
              <a:sym typeface="Questrial"/>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26" name="Google Shape;26;p6"/>
          <p:cNvSpPr/>
          <p:nvPr/>
        </p:nvSpPr>
        <p:spPr>
          <a:xfrm>
            <a:off x="11393504" y="5137503"/>
            <a:ext cx="3366000" cy="1469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l="426" r="425"/>
          <a:stretch/>
        </p:blipFill>
        <p:spPr>
          <a:xfrm>
            <a:off x="11707624" y="1344181"/>
            <a:ext cx="2934214" cy="2961204"/>
          </a:xfrm>
          <a:prstGeom prst="rect">
            <a:avLst/>
          </a:prstGeom>
          <a:noFill/>
          <a:ln>
            <a:noFill/>
          </a:ln>
        </p:spPr>
      </p:pic>
      <p:sp>
        <p:nvSpPr>
          <p:cNvPr id="28" name="Google Shape;28;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29" name="Google Shape;29;p6"/>
          <p:cNvGrpSpPr/>
          <p:nvPr/>
        </p:nvGrpSpPr>
        <p:grpSpPr>
          <a:xfrm>
            <a:off x="599448" y="3308558"/>
            <a:ext cx="2489999" cy="2588607"/>
            <a:chOff x="599452" y="3110429"/>
            <a:chExt cx="2680589" cy="2786745"/>
          </a:xfrm>
        </p:grpSpPr>
        <p:sp>
          <p:nvSpPr>
            <p:cNvPr id="30" name="Google Shape;30;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 name="Google Shape;31;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2" name="Google Shape;32;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35" name="Google Shape;35;p6"/>
          <p:cNvPicPr preferRelativeResize="0"/>
          <p:nvPr/>
        </p:nvPicPr>
        <p:blipFill rotWithShape="1">
          <a:blip r:embed="rId6">
            <a:alphaModFix/>
          </a:blip>
          <a:srcRect/>
          <a:stretch/>
        </p:blipFill>
        <p:spPr>
          <a:xfrm>
            <a:off x="18276233" y="550401"/>
            <a:ext cx="669700" cy="1287782"/>
          </a:xfrm>
          <a:prstGeom prst="rect">
            <a:avLst/>
          </a:prstGeom>
          <a:noFill/>
          <a:ln>
            <a:noFill/>
          </a:ln>
        </p:spPr>
      </p:pic>
      <p:cxnSp>
        <p:nvCxnSpPr>
          <p:cNvPr id="36" name="Google Shape;36;p6"/>
          <p:cNvCxnSpPr/>
          <p:nvPr/>
        </p:nvCxnSpPr>
        <p:spPr>
          <a:xfrm>
            <a:off x="13464414" y="7011386"/>
            <a:ext cx="0" cy="724500"/>
          </a:xfrm>
          <a:prstGeom prst="straightConnector1">
            <a:avLst/>
          </a:prstGeom>
          <a:noFill/>
          <a:ln w="76200" cap="flat" cmpd="sng">
            <a:solidFill>
              <a:srgbClr val="242424"/>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3">
            <a:alphaModFix/>
          </a:blip>
          <a:srcRect/>
          <a:stretch/>
        </p:blipFill>
        <p:spPr>
          <a:xfrm>
            <a:off x="7360143" y="2071372"/>
            <a:ext cx="11429028" cy="8805671"/>
          </a:xfrm>
          <a:prstGeom prst="rect">
            <a:avLst/>
          </a:prstGeom>
          <a:noFill/>
          <a:ln>
            <a:noFill/>
          </a:ln>
        </p:spPr>
      </p:pic>
      <p:pic>
        <p:nvPicPr>
          <p:cNvPr id="42" name="Google Shape;42;p7"/>
          <p:cNvPicPr preferRelativeResize="0"/>
          <p:nvPr/>
        </p:nvPicPr>
        <p:blipFill rotWithShape="1">
          <a:blip r:embed="rId4">
            <a:alphaModFix/>
          </a:blip>
          <a:srcRect/>
          <a:stretch/>
        </p:blipFill>
        <p:spPr>
          <a:xfrm>
            <a:off x="7353193" y="2015947"/>
            <a:ext cx="11429028" cy="8805671"/>
          </a:xfrm>
          <a:prstGeom prst="rect">
            <a:avLst/>
          </a:prstGeom>
          <a:noFill/>
          <a:ln>
            <a:noFill/>
          </a:ln>
        </p:spPr>
      </p:pic>
      <p:pic>
        <p:nvPicPr>
          <p:cNvPr id="43" name="Google Shape;43;p7"/>
          <p:cNvPicPr preferRelativeResize="0"/>
          <p:nvPr/>
        </p:nvPicPr>
        <p:blipFill rotWithShape="1">
          <a:blip r:embed="rId5">
            <a:alphaModFix/>
          </a:blip>
          <a:srcRect/>
          <a:stretch/>
        </p:blipFill>
        <p:spPr>
          <a:xfrm>
            <a:off x="7360150" y="2054850"/>
            <a:ext cx="11390249" cy="8804076"/>
          </a:xfrm>
          <a:prstGeom prst="rect">
            <a:avLst/>
          </a:prstGeom>
          <a:noFill/>
          <a:ln>
            <a:noFill/>
          </a:ln>
        </p:spPr>
      </p:pic>
      <p:sp>
        <p:nvSpPr>
          <p:cNvPr id="44" name="Google Shape;44;p7"/>
          <p:cNvSpPr/>
          <p:nvPr/>
        </p:nvSpPr>
        <p:spPr>
          <a:xfrm>
            <a:off x="7804501" y="4678887"/>
            <a:ext cx="1400700" cy="1192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5" name="Google Shape;45;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 name="Google Shape;51;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p:tgtEl>
                                          <p:spTgt spid="41"/>
                                        </p:tgtEl>
                                        <p:attrNameLst>
                                          <p:attrName>ppt_w</p:attrName>
                                        </p:attrNameLst>
                                      </p:cBhvr>
                                      <p:tavLst>
                                        <p:tav tm="0">
                                          <p:val>
                                            <p:strVal val="0"/>
                                          </p:val>
                                        </p:tav>
                                        <p:tav tm="100000">
                                          <p:val>
                                            <p:strVal val="#ppt_w"/>
                                          </p:val>
                                        </p:tav>
                                      </p:tavLst>
                                    </p:anim>
                                    <p:anim calcmode="lin" valueType="num">
                                      <p:cBhvr additive="base">
                                        <p:cTn id="8" dur="1000"/>
                                        <p:tgtEl>
                                          <p:spTgt spid="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p:tgtEl>
                                          <p:spTgt spid="42"/>
                                        </p:tgtEl>
                                        <p:attrNameLst>
                                          <p:attrName>ppt_w</p:attrName>
                                        </p:attrNameLst>
                                      </p:cBhvr>
                                      <p:tavLst>
                                        <p:tav tm="0">
                                          <p:val>
                                            <p:strVal val="0"/>
                                          </p:val>
                                        </p:tav>
                                        <p:tav tm="100000">
                                          <p:val>
                                            <p:strVal val="#ppt_w"/>
                                          </p:val>
                                        </p:tav>
                                      </p:tavLst>
                                    </p:anim>
                                    <p:anim calcmode="lin" valueType="num">
                                      <p:cBhvr additive="base">
                                        <p:cTn id="14" dur="1000"/>
                                        <p:tgtEl>
                                          <p:spTgt spid="4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p:tgtEl>
                                          <p:spTgt spid="43"/>
                                        </p:tgtEl>
                                        <p:attrNameLst>
                                          <p:attrName>ppt_w</p:attrName>
                                        </p:attrNameLst>
                                      </p:cBhvr>
                                      <p:tavLst>
                                        <p:tav tm="0">
                                          <p:val>
                                            <p:strVal val="0"/>
                                          </p:val>
                                        </p:tav>
                                        <p:tav tm="100000">
                                          <p:val>
                                            <p:strVal val="#ppt_w"/>
                                          </p:val>
                                        </p:tav>
                                      </p:tavLst>
                                    </p:anim>
                                    <p:anim calcmode="lin" valueType="num">
                                      <p:cBhvr additive="base">
                                        <p:cTn id="20" dur="1000"/>
                                        <p:tgtEl>
                                          <p:spTgt spid="43"/>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3">
            <a:alphaModFix/>
          </a:blip>
          <a:srcRect/>
          <a:stretch/>
        </p:blipFill>
        <p:spPr>
          <a:xfrm rot="5400000">
            <a:off x="6906349" y="2239000"/>
            <a:ext cx="10388125" cy="6822863"/>
          </a:xfrm>
          <a:prstGeom prst="rect">
            <a:avLst/>
          </a:prstGeom>
          <a:noFill/>
          <a:ln>
            <a:noFill/>
          </a:ln>
        </p:spPr>
      </p:pic>
      <p:sp>
        <p:nvSpPr>
          <p:cNvPr id="58" name="Google Shape;58;p8"/>
          <p:cNvSpPr txBox="1"/>
          <p:nvPr/>
        </p:nvSpPr>
        <p:spPr>
          <a:xfrm>
            <a:off x="9065028" y="1863343"/>
            <a:ext cx="6047100" cy="2402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800" b="1" i="0" u="none" strike="noStrike" cap="none">
                <a:solidFill>
                  <a:schemeClr val="lt1"/>
                </a:solidFill>
                <a:latin typeface="Poppins"/>
                <a:ea typeface="Poppins"/>
                <a:cs typeface="Poppins"/>
                <a:sym typeface="Poppins"/>
              </a:rPr>
              <a:t>funny</a:t>
            </a:r>
            <a:endParaRPr sz="13800" b="1" i="0" u="none" strike="noStrike" cap="none">
              <a:solidFill>
                <a:schemeClr val="lt1"/>
              </a:solidFill>
              <a:latin typeface="Poppins"/>
              <a:ea typeface="Poppins"/>
              <a:cs typeface="Poppins"/>
              <a:sym typeface="Poppins"/>
            </a:endParaRPr>
          </a:p>
        </p:txBody>
      </p:sp>
      <p:sp>
        <p:nvSpPr>
          <p:cNvPr id="59" name="Google Shape;59;p8"/>
          <p:cNvSpPr/>
          <p:nvPr/>
        </p:nvSpPr>
        <p:spPr>
          <a:xfrm>
            <a:off x="10594758" y="4889286"/>
            <a:ext cx="535200" cy="372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572529" y="5234041"/>
            <a:ext cx="5297100" cy="372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751412" y="4889286"/>
            <a:ext cx="535200" cy="372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0670984" y="4334747"/>
            <a:ext cx="376800" cy="398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3837471" y="4334747"/>
            <a:ext cx="376800" cy="398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1793013" y="4889286"/>
            <a:ext cx="535200" cy="372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2816895" y="4889286"/>
            <a:ext cx="535200" cy="372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p:nvPr/>
        </p:nvSpPr>
        <p:spPr>
          <a:xfrm>
            <a:off x="13682217" y="4889286"/>
            <a:ext cx="535200" cy="3720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8"/>
          <p:cNvSpPr/>
          <p:nvPr/>
        </p:nvSpPr>
        <p:spPr>
          <a:xfrm>
            <a:off x="9227299" y="2222741"/>
            <a:ext cx="3291000" cy="1737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8"/>
          <p:cNvSpPr/>
          <p:nvPr/>
        </p:nvSpPr>
        <p:spPr>
          <a:xfrm>
            <a:off x="12518350" y="2222794"/>
            <a:ext cx="2269800" cy="1737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8"/>
          <p:cNvSpPr txBox="1"/>
          <p:nvPr/>
        </p:nvSpPr>
        <p:spPr>
          <a:xfrm>
            <a:off x="8884526" y="6381520"/>
            <a:ext cx="6047100" cy="2402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800" b="1" i="0" u="none" strike="noStrike" cap="none">
                <a:solidFill>
                  <a:schemeClr val="lt1"/>
                </a:solidFill>
                <a:latin typeface="Poppins"/>
                <a:ea typeface="Poppins"/>
                <a:cs typeface="Poppins"/>
                <a:sym typeface="Poppins"/>
              </a:rPr>
              <a:t>funny</a:t>
            </a:r>
            <a:endParaRPr sz="13800" b="1" i="0" u="none" strike="noStrike" cap="none">
              <a:solidFill>
                <a:schemeClr val="lt1"/>
              </a:solidFill>
              <a:latin typeface="Poppins"/>
              <a:ea typeface="Poppins"/>
              <a:cs typeface="Poppins"/>
              <a:sym typeface="Poppins"/>
            </a:endParaRPr>
          </a:p>
        </p:txBody>
      </p:sp>
      <p:sp>
        <p:nvSpPr>
          <p:cNvPr id="70" name="Google Shape;70;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1" name="Google Shape;71;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2" name="Google Shape;72;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sp>
        <p:nvSpPr>
          <p:cNvPr id="73" name="Google Shape;73;p8"/>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74" name="Google Shape;74;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6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5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1"/>
                                          </p:stCondLst>
                                        </p:cTn>
                                        <p:tgtEl>
                                          <p:spTgt spid="6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1"/>
                                          </p:stCondLst>
                                        </p:cTn>
                                        <p:tgtEl>
                                          <p:spTgt spid="6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childTnLst>
                                </p:cTn>
                              </p:par>
                              <p:par>
                                <p:cTn id="59" presetID="1" presetClass="exit" presetSubtype="0" fill="hold" nodeType="withEffect">
                                  <p:stCondLst>
                                    <p:cond delay="0"/>
                                  </p:stCondLst>
                                  <p:childTnLst>
                                    <p:set>
                                      <p:cBhvr>
                                        <p:cTn id="60" dur="1" fill="hold">
                                          <p:stCondLst>
                                            <p:cond delay="1"/>
                                          </p:stCondLst>
                                        </p:cTn>
                                        <p:tgtEl>
                                          <p:spTgt spid="6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6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1"/>
                                        <p:tgtEl>
                                          <p:spTgt spid="69"/>
                                        </p:tgtEl>
                                        <p:attrNameLst>
                                          <p:attrName>ppt_w</p:attrName>
                                        </p:attrNameLst>
                                      </p:cBhvr>
                                      <p:tavLst>
                                        <p:tav tm="0">
                                          <p:val>
                                            <p:strVal val="0"/>
                                          </p:val>
                                        </p:tav>
                                        <p:tav tm="100000">
                                          <p:val>
                                            <p:strVal val="#ppt_w"/>
                                          </p:val>
                                        </p:tav>
                                      </p:tavLst>
                                    </p:anim>
                                    <p:anim calcmode="lin" valueType="num">
                                      <p:cBhvr additive="base">
                                        <p:cTn id="70" dur="1"/>
                                        <p:tgtEl>
                                          <p:spTgt spid="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9"/>
          <p:cNvPicPr preferRelativeResize="0"/>
          <p:nvPr/>
        </p:nvPicPr>
        <p:blipFill rotWithShape="1">
          <a:blip r:embed="rId3">
            <a:alphaModFix/>
          </a:blip>
          <a:srcRect/>
          <a:stretch/>
        </p:blipFill>
        <p:spPr>
          <a:xfrm rot="5400000">
            <a:off x="6889757" y="2239449"/>
            <a:ext cx="10387581" cy="6821422"/>
          </a:xfrm>
          <a:prstGeom prst="rect">
            <a:avLst/>
          </a:prstGeom>
          <a:noFill/>
          <a:ln>
            <a:noFill/>
          </a:ln>
        </p:spPr>
      </p:pic>
      <p:sp>
        <p:nvSpPr>
          <p:cNvPr id="81" name="Google Shape;81;p9"/>
          <p:cNvSpPr txBox="1"/>
          <p:nvPr/>
        </p:nvSpPr>
        <p:spPr>
          <a:xfrm>
            <a:off x="89242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800" b="1" i="0" u="none" strike="noStrike" cap="none">
                <a:solidFill>
                  <a:schemeClr val="lt1"/>
                </a:solidFill>
                <a:latin typeface="Poppins"/>
                <a:ea typeface="Poppins"/>
                <a:cs typeface="Poppins"/>
                <a:sym typeface="Poppins"/>
              </a:rPr>
              <a:t>baby</a:t>
            </a:r>
            <a:endParaRPr sz="13800" b="1" i="0" u="none" strike="noStrike" cap="none">
              <a:solidFill>
                <a:schemeClr val="lt1"/>
              </a:solidFill>
              <a:latin typeface="Poppins"/>
              <a:ea typeface="Poppins"/>
              <a:cs typeface="Poppins"/>
              <a:sym typeface="Poppins"/>
            </a:endParaRPr>
          </a:p>
        </p:txBody>
      </p:sp>
      <p:sp>
        <p:nvSpPr>
          <p:cNvPr id="82" name="Google Shape;82;p9"/>
          <p:cNvSpPr/>
          <p:nvPr/>
        </p:nvSpPr>
        <p:spPr>
          <a:xfrm>
            <a:off x="11190351" y="502549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9371256" y="5380839"/>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p:nvPr/>
        </p:nvSpPr>
        <p:spPr>
          <a:xfrm>
            <a:off x="9943739" y="502549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11271851" y="4453914"/>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13475248" y="4453914"/>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12436991" y="502549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9"/>
          <p:cNvSpPr/>
          <p:nvPr/>
        </p:nvSpPr>
        <p:spPr>
          <a:xfrm>
            <a:off x="13475222" y="502549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9"/>
          <p:cNvSpPr/>
          <p:nvPr/>
        </p:nvSpPr>
        <p:spPr>
          <a:xfrm>
            <a:off x="9277937" y="2277025"/>
            <a:ext cx="2809200" cy="1791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9"/>
          <p:cNvSpPr/>
          <p:nvPr/>
        </p:nvSpPr>
        <p:spPr>
          <a:xfrm>
            <a:off x="12090868" y="2277069"/>
            <a:ext cx="2657400" cy="1791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9"/>
          <p:cNvSpPr txBox="1"/>
          <p:nvPr/>
        </p:nvSpPr>
        <p:spPr>
          <a:xfrm>
            <a:off x="8819087" y="6563575"/>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800" b="1" i="0" u="none" strike="noStrike" cap="none">
                <a:solidFill>
                  <a:schemeClr val="lt1"/>
                </a:solidFill>
                <a:latin typeface="Poppins"/>
                <a:ea typeface="Poppins"/>
                <a:cs typeface="Poppins"/>
                <a:sym typeface="Poppins"/>
              </a:rPr>
              <a:t>baby</a:t>
            </a:r>
            <a:endParaRPr sz="13800" b="1" i="0" u="none" strike="noStrike" cap="none">
              <a:solidFill>
                <a:schemeClr val="lt1"/>
              </a:solidFill>
              <a:latin typeface="Poppins"/>
              <a:ea typeface="Poppins"/>
              <a:cs typeface="Poppins"/>
              <a:sym typeface="Poppins"/>
            </a:endParaRPr>
          </a:p>
        </p:txBody>
      </p:sp>
      <p:sp>
        <p:nvSpPr>
          <p:cNvPr id="92" name="Google Shape;92;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3" name="Google Shape;93;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4" name="Google Shape;94;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pic>
        <p:nvPicPr>
          <p:cNvPr id="95" name="Google Shape;95;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8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10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8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7"/>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1"/>
                                          </p:stCondLst>
                                        </p:cTn>
                                        <p:tgtEl>
                                          <p:spTgt spid="8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8"/>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8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childTnLst>
                                </p:cTn>
                              </p:par>
                              <p:par>
                                <p:cTn id="53" presetID="1" presetClass="exit" presetSubtype="0" fill="hold" nodeType="withEffect">
                                  <p:stCondLst>
                                    <p:cond delay="0"/>
                                  </p:stCondLst>
                                  <p:childTnLst>
                                    <p:set>
                                      <p:cBhvr>
                                        <p:cTn id="54" dur="1" fill="hold">
                                          <p:stCondLst>
                                            <p:cond delay="1"/>
                                          </p:stCondLst>
                                        </p:cTn>
                                        <p:tgtEl>
                                          <p:spTgt spid="8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1"/>
                                          </p:stCondLst>
                                        </p:cTn>
                                        <p:tgtEl>
                                          <p:spTgt spid="8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1"/>
                                        <p:tgtEl>
                                          <p:spTgt spid="91"/>
                                        </p:tgtEl>
                                        <p:attrNameLst>
                                          <p:attrName>ppt_w</p:attrName>
                                        </p:attrNameLst>
                                      </p:cBhvr>
                                      <p:tavLst>
                                        <p:tav tm="0">
                                          <p:val>
                                            <p:strVal val="0"/>
                                          </p:val>
                                        </p:tav>
                                        <p:tav tm="100000">
                                          <p:val>
                                            <p:strVal val="#ppt_w"/>
                                          </p:val>
                                        </p:tav>
                                      </p:tavLst>
                                    </p:anim>
                                    <p:anim calcmode="lin" valueType="num">
                                      <p:cBhvr additive="base">
                                        <p:cTn id="64" dur="1"/>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grpSp>
        <p:nvGrpSpPr>
          <p:cNvPr id="101" name="Google Shape;101;p10"/>
          <p:cNvGrpSpPr/>
          <p:nvPr/>
        </p:nvGrpSpPr>
        <p:grpSpPr>
          <a:xfrm>
            <a:off x="7203421" y="2383250"/>
            <a:ext cx="4360768" cy="2896538"/>
            <a:chOff x="5784675" y="818500"/>
            <a:chExt cx="2737800" cy="1941900"/>
          </a:xfrm>
        </p:grpSpPr>
        <p:sp>
          <p:nvSpPr>
            <p:cNvPr id="102" name="Google Shape;10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900"/>
                <a:buFont typeface="Arial"/>
                <a:buNone/>
              </a:pPr>
              <a:r>
                <a:rPr lang="en" sz="7800" b="1" i="0" u="none" strike="noStrike" cap="none">
                  <a:solidFill>
                    <a:schemeClr val="accent1"/>
                  </a:solidFill>
                  <a:latin typeface="Poppins"/>
                  <a:ea typeface="Poppins"/>
                  <a:cs typeface="Poppins"/>
                  <a:sym typeface="Poppins"/>
                </a:rPr>
                <a:t>happy</a:t>
              </a:r>
              <a:endParaRPr sz="7800" b="1" i="0" u="none" strike="noStrike" cap="none">
                <a:solidFill>
                  <a:schemeClr val="accent1"/>
                </a:solidFill>
                <a:latin typeface="Poppins"/>
                <a:ea typeface="Poppins"/>
                <a:cs typeface="Poppins"/>
                <a:sym typeface="Poppins"/>
              </a:endParaRPr>
            </a:p>
          </p:txBody>
        </p:sp>
      </p:grpSp>
      <p:grpSp>
        <p:nvGrpSpPr>
          <p:cNvPr id="104" name="Google Shape;104;p10"/>
          <p:cNvGrpSpPr/>
          <p:nvPr/>
        </p:nvGrpSpPr>
        <p:grpSpPr>
          <a:xfrm>
            <a:off x="13366890" y="2383178"/>
            <a:ext cx="4796352" cy="2897703"/>
            <a:chOff x="5784675" y="907452"/>
            <a:chExt cx="2737800" cy="1941900"/>
          </a:xfrm>
        </p:grpSpPr>
        <p:sp>
          <p:nvSpPr>
            <p:cNvPr id="105" name="Google Shape;105;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6" name="Google Shape;106;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7800" b="1" i="0" u="none" strike="noStrike" cap="none">
                  <a:solidFill>
                    <a:schemeClr val="accent1"/>
                  </a:solidFill>
                  <a:latin typeface="Poppins"/>
                  <a:ea typeface="Poppins"/>
                  <a:cs typeface="Poppins"/>
                  <a:sym typeface="Poppins"/>
                </a:rPr>
                <a:t>chilly</a:t>
              </a:r>
              <a:endParaRPr sz="7800" b="1" i="0" u="none" strike="noStrike" cap="none">
                <a:solidFill>
                  <a:schemeClr val="accent1"/>
                </a:solidFill>
                <a:latin typeface="Poppins"/>
                <a:ea typeface="Poppins"/>
                <a:cs typeface="Poppins"/>
                <a:sym typeface="Poppins"/>
              </a:endParaRPr>
            </a:p>
          </p:txBody>
        </p:sp>
      </p:grpSp>
      <p:grpSp>
        <p:nvGrpSpPr>
          <p:cNvPr id="107" name="Google Shape;107;p10"/>
          <p:cNvGrpSpPr/>
          <p:nvPr/>
        </p:nvGrpSpPr>
        <p:grpSpPr>
          <a:xfrm>
            <a:off x="7202735" y="5567726"/>
            <a:ext cx="10959413" cy="3495032"/>
            <a:chOff x="5784675" y="818500"/>
            <a:chExt cx="2737800" cy="1941900"/>
          </a:xfrm>
        </p:grpSpPr>
        <p:sp>
          <p:nvSpPr>
            <p:cNvPr id="108" name="Google Shape;108;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9" name="Google Shape;109;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300"/>
                <a:buFont typeface="Arial"/>
                <a:buNone/>
              </a:pPr>
              <a:r>
                <a:rPr lang="en" sz="5500" b="1" i="0" u="none" strike="noStrike" cap="none">
                  <a:solidFill>
                    <a:schemeClr val="accent1"/>
                  </a:solidFill>
                  <a:latin typeface="Poppins"/>
                  <a:ea typeface="Poppins"/>
                  <a:cs typeface="Poppins"/>
                  <a:sym typeface="Poppins"/>
                </a:rPr>
                <a:t>Sorry lady! I’m busy with the fluffy, furry, silly puppy</a:t>
              </a:r>
              <a:r>
                <a:rPr lang="en" sz="7300" b="1" i="0" u="none" strike="noStrike" cap="none">
                  <a:solidFill>
                    <a:schemeClr val="accent1"/>
                  </a:solidFill>
                  <a:latin typeface="Poppins"/>
                  <a:ea typeface="Poppins"/>
                  <a:cs typeface="Poppins"/>
                  <a:sym typeface="Poppins"/>
                </a:rPr>
                <a:t>. </a:t>
              </a:r>
              <a:endParaRPr sz="7300" b="1" i="0" u="none" strike="noStrike" cap="none">
                <a:solidFill>
                  <a:schemeClr val="accent1"/>
                </a:solidFill>
                <a:latin typeface="Poppins"/>
                <a:ea typeface="Poppins"/>
                <a:cs typeface="Poppins"/>
                <a:sym typeface="Poppins"/>
              </a:endParaRPr>
            </a:p>
          </p:txBody>
        </p:sp>
      </p:grpSp>
      <p:sp>
        <p:nvSpPr>
          <p:cNvPr id="110" name="Google Shape;110;p10"/>
          <p:cNvSpPr/>
          <p:nvPr/>
        </p:nvSpPr>
        <p:spPr>
          <a:xfrm>
            <a:off x="10452229" y="4580232"/>
            <a:ext cx="347700" cy="380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1" name="Google Shape;111;p10"/>
          <p:cNvSpPr/>
          <p:nvPr/>
        </p:nvSpPr>
        <p:spPr>
          <a:xfrm>
            <a:off x="8615700" y="4543568"/>
            <a:ext cx="347700" cy="380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2" name="Google Shape;112;p10"/>
          <p:cNvSpPr/>
          <p:nvPr/>
        </p:nvSpPr>
        <p:spPr>
          <a:xfrm>
            <a:off x="15616415" y="4512539"/>
            <a:ext cx="376800" cy="3975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3" name="Google Shape;113;p10"/>
          <p:cNvSpPr/>
          <p:nvPr/>
        </p:nvSpPr>
        <p:spPr>
          <a:xfrm>
            <a:off x="16612735" y="4512539"/>
            <a:ext cx="376800" cy="3975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4" name="Google Shape;114;p10"/>
          <p:cNvCxnSpPr/>
          <p:nvPr/>
        </p:nvCxnSpPr>
        <p:spPr>
          <a:xfrm>
            <a:off x="14713951" y="4398136"/>
            <a:ext cx="812400" cy="0"/>
          </a:xfrm>
          <a:prstGeom prst="straightConnector1">
            <a:avLst/>
          </a:prstGeom>
          <a:noFill/>
          <a:ln w="76200" cap="flat" cmpd="sng">
            <a:solidFill>
              <a:srgbClr val="EDC31B"/>
            </a:solidFill>
            <a:prstDash val="solid"/>
            <a:round/>
            <a:headEnd type="none" w="sm" len="sm"/>
            <a:tailEnd type="none" w="sm" len="sm"/>
          </a:ln>
        </p:spPr>
      </p:cxnSp>
      <p:sp>
        <p:nvSpPr>
          <p:cNvPr id="115" name="Google Shape;115;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6" name="Google Shape;116;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7" name="Google Shape;117;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p:txBody>
      </p:sp>
      <p:sp>
        <p:nvSpPr>
          <p:cNvPr id="118" name="Google Shape;118;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19" name="Google Shape;119;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20" name="Google Shape;120;p10"/>
          <p:cNvPicPr preferRelativeResize="0"/>
          <p:nvPr/>
        </p:nvPicPr>
        <p:blipFill rotWithShape="1">
          <a:blip r:embed="rId5">
            <a:alphaModFix/>
          </a:blip>
          <a:srcRect/>
          <a:stretch/>
        </p:blipFill>
        <p:spPr>
          <a:xfrm>
            <a:off x="17088225" y="9241325"/>
            <a:ext cx="2503125" cy="180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additive="base">
                                        <p:cTn id="12" dur="1000"/>
                                        <p:tgtEl>
                                          <p:spTgt spid="101"/>
                                        </p:tgtEl>
                                        <p:attrNameLst>
                                          <p:attrName>ppt_w</p:attrName>
                                        </p:attrNameLst>
                                      </p:cBhvr>
                                      <p:tavLst>
                                        <p:tav tm="0">
                                          <p:val>
                                            <p:strVal val="0"/>
                                          </p:val>
                                        </p:tav>
                                        <p:tav tm="100000">
                                          <p:val>
                                            <p:strVal val="#ppt_w"/>
                                          </p:val>
                                        </p:tav>
                                      </p:tavLst>
                                    </p:anim>
                                    <p:anim calcmode="lin" valueType="num">
                                      <p:cBhvr additive="base">
                                        <p:cTn id="13" dur="1000"/>
                                        <p:tgtEl>
                                          <p:spTgt spid="10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04"/>
                                        </p:tgtEl>
                                        <p:attrNameLst>
                                          <p:attrName>style.visibility</p:attrName>
                                        </p:attrNameLst>
                                      </p:cBhvr>
                                      <p:to>
                                        <p:strVal val="visible"/>
                                      </p:to>
                                    </p:set>
                                    <p:anim calcmode="lin" valueType="num">
                                      <p:cBhvr additive="base">
                                        <p:cTn id="24" dur="1000"/>
                                        <p:tgtEl>
                                          <p:spTgt spid="104"/>
                                        </p:tgtEl>
                                        <p:attrNameLst>
                                          <p:attrName>ppt_w</p:attrName>
                                        </p:attrNameLst>
                                      </p:cBhvr>
                                      <p:tavLst>
                                        <p:tav tm="0">
                                          <p:val>
                                            <p:strVal val="0"/>
                                          </p:val>
                                        </p:tav>
                                        <p:tav tm="100000">
                                          <p:val>
                                            <p:strVal val="#ppt_w"/>
                                          </p:val>
                                        </p:tav>
                                      </p:tavLst>
                                    </p:anim>
                                    <p:anim calcmode="lin" valueType="num">
                                      <p:cBhvr additive="base">
                                        <p:cTn id="25" dur="1000"/>
                                        <p:tgtEl>
                                          <p:spTgt spid="10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07"/>
                                        </p:tgtEl>
                                        <p:attrNameLst>
                                          <p:attrName>style.visibility</p:attrName>
                                        </p:attrNameLst>
                                      </p:cBhvr>
                                      <p:to>
                                        <p:strVal val="visible"/>
                                      </p:to>
                                    </p:set>
                                    <p:anim calcmode="lin" valueType="num">
                                      <p:cBhvr additive="base">
                                        <p:cTn id="38" dur="1000"/>
                                        <p:tgtEl>
                                          <p:spTgt spid="107"/>
                                        </p:tgtEl>
                                        <p:attrNameLst>
                                          <p:attrName>ppt_w</p:attrName>
                                        </p:attrNameLst>
                                      </p:cBhvr>
                                      <p:tavLst>
                                        <p:tav tm="0">
                                          <p:val>
                                            <p:strVal val="0"/>
                                          </p:val>
                                        </p:tav>
                                        <p:tav tm="100000">
                                          <p:val>
                                            <p:strVal val="#ppt_w"/>
                                          </p:val>
                                        </p:tav>
                                      </p:tavLst>
                                    </p:anim>
                                    <p:anim calcmode="lin" valueType="num">
                                      <p:cBhvr additive="base">
                                        <p:cTn id="39" dur="1000"/>
                                        <p:tgtEl>
                                          <p:spTgt spid="1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11"/>
          <p:cNvSpPr txBox="1"/>
          <p:nvPr/>
        </p:nvSpPr>
        <p:spPr>
          <a:xfrm>
            <a:off x="7058200" y="2265025"/>
            <a:ext cx="113856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300" b="1" i="0" u="none" strike="noStrike" cap="none" dirty="0">
                <a:solidFill>
                  <a:schemeClr val="accent1"/>
                </a:solidFill>
                <a:latin typeface="Poppins"/>
                <a:ea typeface="Poppins"/>
                <a:cs typeface="Poppins"/>
                <a:sym typeface="Poppins"/>
              </a:rPr>
              <a:t>puppy	</a:t>
            </a:r>
            <a:r>
              <a:rPr lang="en" sz="11300" b="1" dirty="0">
                <a:solidFill>
                  <a:schemeClr val="accent1"/>
                </a:solidFill>
                <a:latin typeface="Poppins"/>
                <a:ea typeface="Poppins"/>
                <a:cs typeface="Poppins"/>
                <a:sym typeface="Poppins"/>
              </a:rPr>
              <a:t>   </a:t>
            </a:r>
            <a:r>
              <a:rPr lang="en" sz="11300" b="1" i="0" u="none" strike="noStrike" cap="none" dirty="0">
                <a:solidFill>
                  <a:schemeClr val="accent1"/>
                </a:solidFill>
                <a:latin typeface="Poppins"/>
                <a:ea typeface="Poppins"/>
                <a:cs typeface="Poppins"/>
                <a:sym typeface="Poppins"/>
              </a:rPr>
              <a:t>only</a:t>
            </a:r>
            <a:endParaRPr sz="113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300" b="1" i="0" u="none" strike="noStrike" cap="none" dirty="0">
                <a:solidFill>
                  <a:schemeClr val="accent1"/>
                </a:solidFill>
                <a:latin typeface="Poppins"/>
                <a:ea typeface="Poppins"/>
                <a:cs typeface="Poppins"/>
                <a:sym typeface="Poppins"/>
              </a:rPr>
              <a:t>fluffy			daisy</a:t>
            </a:r>
            <a:endParaRPr sz="113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300" b="1" i="0" u="none" strike="noStrike" cap="none" dirty="0">
                <a:solidFill>
                  <a:schemeClr val="accent1"/>
                </a:solidFill>
                <a:latin typeface="Poppins"/>
                <a:ea typeface="Poppins"/>
                <a:cs typeface="Poppins"/>
                <a:sym typeface="Poppins"/>
              </a:rPr>
              <a:t>worry			</a:t>
            </a:r>
            <a:r>
              <a:rPr lang="en" sz="11300" b="1" dirty="0">
                <a:solidFill>
                  <a:schemeClr val="accent1"/>
                </a:solidFill>
                <a:latin typeface="Poppins"/>
                <a:ea typeface="Poppins"/>
                <a:cs typeface="Poppins"/>
                <a:sym typeface="Poppins"/>
              </a:rPr>
              <a:t> </a:t>
            </a:r>
            <a:r>
              <a:rPr lang="en" sz="11300" b="1" i="0" u="none" strike="noStrike" cap="none" dirty="0">
                <a:solidFill>
                  <a:schemeClr val="accent1"/>
                </a:solidFill>
                <a:latin typeface="Poppins"/>
                <a:ea typeface="Poppins"/>
                <a:cs typeface="Poppins"/>
                <a:sym typeface="Poppins"/>
              </a:rPr>
              <a:t>ivy</a:t>
            </a:r>
            <a:endParaRPr sz="113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r>
              <a:rPr lang="en" sz="7900" b="1" i="0" u="none" strike="noStrike" cap="none" dirty="0">
                <a:solidFill>
                  <a:schemeClr val="accent1"/>
                </a:solidFill>
                <a:highlight>
                  <a:srgbClr val="FFFFFF"/>
                </a:highlight>
                <a:latin typeface="Questrial"/>
                <a:ea typeface="Questrial"/>
                <a:cs typeface="Questrial"/>
                <a:sym typeface="Questrial"/>
              </a:rPr>
              <a:t> </a:t>
            </a:r>
            <a:endParaRPr sz="7900" b="1" i="0" u="none" strike="noStrike" cap="none" dirty="0">
              <a:solidFill>
                <a:schemeClr val="accent1"/>
              </a:solidFill>
              <a:highlight>
                <a:srgbClr val="FFFFFF"/>
              </a:highlight>
              <a:latin typeface="Questrial"/>
              <a:ea typeface="Questrial"/>
              <a:cs typeface="Questrial"/>
              <a:sym typeface="Questrial"/>
            </a:endParaRPr>
          </a:p>
        </p:txBody>
      </p:sp>
      <p:sp>
        <p:nvSpPr>
          <p:cNvPr id="127" name="Google Shape;127;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p:txBody>
      </p:sp>
      <p:sp>
        <p:nvSpPr>
          <p:cNvPr id="128" name="Google Shape;128;p11"/>
          <p:cNvSpPr txBox="1"/>
          <p:nvPr/>
        </p:nvSpPr>
        <p:spPr>
          <a:xfrm>
            <a:off x="610316" y="5971887"/>
            <a:ext cx="5806200" cy="4262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pic>
        <p:nvPicPr>
          <p:cNvPr id="129" name="Google Shape;129;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30" name="Google Shape;130;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1000"/>
                                        <p:tgtEl>
                                          <p:spTgt spid="126"/>
                                        </p:tgtEl>
                                        <p:attrNameLst>
                                          <p:attrName>ppt_w</p:attrName>
                                        </p:attrNameLst>
                                      </p:cBhvr>
                                      <p:tavLst>
                                        <p:tav tm="0">
                                          <p:val>
                                            <p:strVal val="0"/>
                                          </p:val>
                                        </p:tav>
                                        <p:tav tm="100000">
                                          <p:val>
                                            <p:strVal val="#ppt_w"/>
                                          </p:val>
                                        </p:tav>
                                      </p:tavLst>
                                    </p:anim>
                                    <p:anim calcmode="lin" valueType="num">
                                      <p:cBhvr additive="base">
                                        <p:cTn id="8" dur="1000"/>
                                        <p:tgtEl>
                                          <p:spTgt spid="12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Google Shape;136;p12"/>
          <p:cNvPicPr preferRelativeResize="0"/>
          <p:nvPr/>
        </p:nvPicPr>
        <p:blipFill rotWithShape="1">
          <a:blip r:embed="rId3">
            <a:alphaModFix/>
          </a:blip>
          <a:srcRect/>
          <a:stretch/>
        </p:blipFill>
        <p:spPr>
          <a:xfrm>
            <a:off x="7126275" y="4279805"/>
            <a:ext cx="3315927" cy="2515779"/>
          </a:xfrm>
          <a:prstGeom prst="rect">
            <a:avLst/>
          </a:prstGeom>
          <a:noFill/>
          <a:ln>
            <a:noFill/>
          </a:ln>
        </p:spPr>
      </p:pic>
      <p:pic>
        <p:nvPicPr>
          <p:cNvPr id="137" name="Google Shape;137;p12"/>
          <p:cNvPicPr preferRelativeResize="0"/>
          <p:nvPr/>
        </p:nvPicPr>
        <p:blipFill rotWithShape="1">
          <a:blip r:embed="rId4">
            <a:alphaModFix/>
          </a:blip>
          <a:srcRect/>
          <a:stretch/>
        </p:blipFill>
        <p:spPr>
          <a:xfrm>
            <a:off x="9612847" y="4279827"/>
            <a:ext cx="3315927" cy="3332762"/>
          </a:xfrm>
          <a:prstGeom prst="rect">
            <a:avLst/>
          </a:prstGeom>
          <a:noFill/>
          <a:ln>
            <a:noFill/>
          </a:ln>
        </p:spPr>
      </p:pic>
      <p:pic>
        <p:nvPicPr>
          <p:cNvPr id="138" name="Google Shape;138;p12"/>
          <p:cNvPicPr preferRelativeResize="0"/>
          <p:nvPr/>
        </p:nvPicPr>
        <p:blipFill rotWithShape="1">
          <a:blip r:embed="rId5">
            <a:alphaModFix/>
          </a:blip>
          <a:srcRect/>
          <a:stretch/>
        </p:blipFill>
        <p:spPr>
          <a:xfrm>
            <a:off x="12132172" y="4279827"/>
            <a:ext cx="3315927" cy="3332762"/>
          </a:xfrm>
          <a:prstGeom prst="rect">
            <a:avLst/>
          </a:prstGeom>
          <a:noFill/>
          <a:ln>
            <a:noFill/>
          </a:ln>
        </p:spPr>
      </p:pic>
      <p:sp>
        <p:nvSpPr>
          <p:cNvPr id="139" name="Google Shape;139;p12"/>
          <p:cNvSpPr txBox="1"/>
          <p:nvPr/>
        </p:nvSpPr>
        <p:spPr>
          <a:xfrm>
            <a:off x="7385701" y="3942602"/>
            <a:ext cx="1882500" cy="1455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p</a:t>
            </a:r>
            <a:endParaRPr sz="13700" b="1" i="0" u="none" strike="noStrike" cap="none">
              <a:solidFill>
                <a:srgbClr val="000000"/>
              </a:solidFill>
              <a:latin typeface="Poppins"/>
              <a:ea typeface="Poppins"/>
              <a:cs typeface="Poppins"/>
              <a:sym typeface="Poppins"/>
            </a:endParaRPr>
          </a:p>
        </p:txBody>
      </p:sp>
      <p:pic>
        <p:nvPicPr>
          <p:cNvPr id="140" name="Google Shape;140;p12"/>
          <p:cNvPicPr preferRelativeResize="0"/>
          <p:nvPr/>
        </p:nvPicPr>
        <p:blipFill rotWithShape="1">
          <a:blip r:embed="rId6">
            <a:alphaModFix/>
          </a:blip>
          <a:srcRect/>
          <a:stretch/>
        </p:blipFill>
        <p:spPr>
          <a:xfrm>
            <a:off x="14673333" y="4279827"/>
            <a:ext cx="3315927" cy="2515810"/>
          </a:xfrm>
          <a:prstGeom prst="rect">
            <a:avLst/>
          </a:prstGeom>
          <a:noFill/>
          <a:ln>
            <a:noFill/>
          </a:ln>
        </p:spPr>
      </p:pic>
      <p:pic>
        <p:nvPicPr>
          <p:cNvPr id="141" name="Google Shape;141;p12"/>
          <p:cNvPicPr preferRelativeResize="0"/>
          <p:nvPr/>
        </p:nvPicPr>
        <p:blipFill rotWithShape="1">
          <a:blip r:embed="rId3">
            <a:alphaModFix/>
          </a:blip>
          <a:srcRect/>
          <a:stretch/>
        </p:blipFill>
        <p:spPr>
          <a:xfrm rot="5400000">
            <a:off x="16714325" y="4682348"/>
            <a:ext cx="3404447" cy="2556972"/>
          </a:xfrm>
          <a:prstGeom prst="rect">
            <a:avLst/>
          </a:prstGeom>
          <a:noFill/>
          <a:ln>
            <a:noFill/>
          </a:ln>
        </p:spPr>
      </p:pic>
      <p:sp>
        <p:nvSpPr>
          <p:cNvPr id="142" name="Google Shape;142;p12"/>
          <p:cNvSpPr txBox="1"/>
          <p:nvPr/>
        </p:nvSpPr>
        <p:spPr>
          <a:xfrm>
            <a:off x="10184525" y="4247402"/>
            <a:ext cx="1882500" cy="1455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i</a:t>
            </a:r>
            <a:endParaRPr sz="13700" b="1" i="0" u="none" strike="noStrike" cap="none">
              <a:solidFill>
                <a:srgbClr val="000000"/>
              </a:solidFill>
              <a:latin typeface="Poppins"/>
              <a:ea typeface="Poppins"/>
              <a:cs typeface="Poppins"/>
              <a:sym typeface="Poppins"/>
            </a:endParaRPr>
          </a:p>
        </p:txBody>
      </p:sp>
      <p:sp>
        <p:nvSpPr>
          <p:cNvPr id="143" name="Google Shape;143;p12"/>
          <p:cNvSpPr txBox="1"/>
          <p:nvPr/>
        </p:nvSpPr>
        <p:spPr>
          <a:xfrm>
            <a:off x="12690853" y="4018802"/>
            <a:ext cx="1882500" cy="1455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g</a:t>
            </a:r>
            <a:endParaRPr sz="13700" b="1" i="0" u="none" strike="noStrike" cap="none">
              <a:solidFill>
                <a:srgbClr val="000000"/>
              </a:solidFill>
              <a:latin typeface="Poppins"/>
              <a:ea typeface="Poppins"/>
              <a:cs typeface="Poppins"/>
              <a:sym typeface="Poppins"/>
            </a:endParaRPr>
          </a:p>
        </p:txBody>
      </p:sp>
      <p:sp>
        <p:nvSpPr>
          <p:cNvPr id="144" name="Google Shape;144;p12"/>
          <p:cNvSpPr txBox="1"/>
          <p:nvPr/>
        </p:nvSpPr>
        <p:spPr>
          <a:xfrm>
            <a:off x="15197181" y="4018802"/>
            <a:ext cx="1882500" cy="1455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g</a:t>
            </a:r>
            <a:endParaRPr sz="13700" b="1" i="0" u="none" strike="noStrike" cap="none">
              <a:solidFill>
                <a:srgbClr val="000000"/>
              </a:solidFill>
              <a:latin typeface="Poppins"/>
              <a:ea typeface="Poppins"/>
              <a:cs typeface="Poppins"/>
              <a:sym typeface="Poppins"/>
            </a:endParaRPr>
          </a:p>
        </p:txBody>
      </p:sp>
      <p:sp>
        <p:nvSpPr>
          <p:cNvPr id="145" name="Google Shape;145;p12"/>
          <p:cNvSpPr txBox="1"/>
          <p:nvPr/>
        </p:nvSpPr>
        <p:spPr>
          <a:xfrm>
            <a:off x="17703456" y="4018802"/>
            <a:ext cx="1882500" cy="1455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y</a:t>
            </a:r>
            <a:endParaRPr sz="13700" b="1" i="0" u="none" strike="noStrike" cap="none">
              <a:solidFill>
                <a:srgbClr val="000000"/>
              </a:solidFill>
              <a:latin typeface="Poppins"/>
              <a:ea typeface="Poppins"/>
              <a:cs typeface="Poppins"/>
              <a:sym typeface="Poppins"/>
            </a:endParaRPr>
          </a:p>
        </p:txBody>
      </p:sp>
      <p:sp>
        <p:nvSpPr>
          <p:cNvPr id="146" name="Google Shape;146;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sp>
        <p:nvSpPr>
          <p:cNvPr id="147" name="Google Shape;147;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48" name="Google Shape;148;p12"/>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49" name="Google Shape;149;p12"/>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1"/>
                                        <p:tgtEl>
                                          <p:spTgt spid="137"/>
                                        </p:tgtEl>
                                      </p:cBhvr>
                                    </p:animEffect>
                                  </p:childTnLst>
                                </p:cTn>
                              </p:par>
                              <p:par>
                                <p:cTn id="16" presetID="10" presetClass="entr" presetSubtype="0" fill="hold"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1"/>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1"/>
                                        <p:tgtEl>
                                          <p:spTgt spid="138"/>
                                        </p:tgtEl>
                                      </p:cBhvr>
                                    </p:animEffect>
                                  </p:childTnLst>
                                </p:cTn>
                              </p:par>
                              <p:par>
                                <p:cTn id="24" presetID="10" presetClass="entr" presetSubtype="0" fill="hold" nodeType="withEffect">
                                  <p:stCondLst>
                                    <p:cond delay="0"/>
                                  </p:stCondLst>
                                  <p:childTnLst>
                                    <p:set>
                                      <p:cBhvr>
                                        <p:cTn id="25" dur="1" fill="hold">
                                          <p:stCondLst>
                                            <p:cond delay="0"/>
                                          </p:stCondLst>
                                        </p:cTn>
                                        <p:tgtEl>
                                          <p:spTgt spid="143"/>
                                        </p:tgtEl>
                                        <p:attrNameLst>
                                          <p:attrName>style.visibility</p:attrName>
                                        </p:attrNameLst>
                                      </p:cBhvr>
                                      <p:to>
                                        <p:strVal val="visible"/>
                                      </p:to>
                                    </p:set>
                                    <p:animEffect transition="in" filter="fade">
                                      <p:cBhvr>
                                        <p:cTn id="26" dur="1"/>
                                        <p:tgtEl>
                                          <p:spTgt spid="1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1"/>
                                        <p:tgtEl>
                                          <p:spTgt spid="140"/>
                                        </p:tgtEl>
                                      </p:cBhvr>
                                    </p:animEffect>
                                  </p:childTnLst>
                                </p:cTn>
                              </p:par>
                              <p:par>
                                <p:cTn id="32" presetID="10" presetClass="entr" presetSubtype="0" fill="hold" nodeType="withEffect">
                                  <p:stCondLst>
                                    <p:cond delay="0"/>
                                  </p:stCondLst>
                                  <p:childTnLst>
                                    <p:set>
                                      <p:cBhvr>
                                        <p:cTn id="33" dur="1" fill="hold">
                                          <p:stCondLst>
                                            <p:cond delay="0"/>
                                          </p:stCondLst>
                                        </p:cTn>
                                        <p:tgtEl>
                                          <p:spTgt spid="144"/>
                                        </p:tgtEl>
                                        <p:attrNameLst>
                                          <p:attrName>style.visibility</p:attrName>
                                        </p:attrNameLst>
                                      </p:cBhvr>
                                      <p:to>
                                        <p:strVal val="visible"/>
                                      </p:to>
                                    </p:set>
                                    <p:animEffect transition="in" filter="fade">
                                      <p:cBhvr>
                                        <p:cTn id="34" dur="1"/>
                                        <p:tgtEl>
                                          <p:spTgt spid="1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1"/>
                                        <p:tgtEl>
                                          <p:spTgt spid="141"/>
                                        </p:tgtEl>
                                      </p:cBhvr>
                                    </p:animEffect>
                                  </p:childTnLst>
                                </p:cTn>
                              </p:par>
                              <p:par>
                                <p:cTn id="40" presetID="10" presetClass="entr" presetSubtype="0" fill="hold" nodeType="with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1"/>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3"/>
          <p:cNvPicPr preferRelativeResize="0"/>
          <p:nvPr/>
        </p:nvPicPr>
        <p:blipFill rotWithShape="1">
          <a:blip r:embed="rId3">
            <a:alphaModFix/>
          </a:blip>
          <a:srcRect/>
          <a:stretch/>
        </p:blipFill>
        <p:spPr>
          <a:xfrm>
            <a:off x="7142475" y="4337081"/>
            <a:ext cx="3317038" cy="2487325"/>
          </a:xfrm>
          <a:prstGeom prst="rect">
            <a:avLst/>
          </a:prstGeom>
          <a:noFill/>
          <a:ln>
            <a:noFill/>
          </a:ln>
        </p:spPr>
      </p:pic>
      <p:pic>
        <p:nvPicPr>
          <p:cNvPr id="156" name="Google Shape;156;p13"/>
          <p:cNvPicPr preferRelativeResize="0"/>
          <p:nvPr/>
        </p:nvPicPr>
        <p:blipFill rotWithShape="1">
          <a:blip r:embed="rId4">
            <a:alphaModFix/>
          </a:blip>
          <a:srcRect/>
          <a:stretch/>
        </p:blipFill>
        <p:spPr>
          <a:xfrm>
            <a:off x="9629884" y="4337103"/>
            <a:ext cx="3317038" cy="3295053"/>
          </a:xfrm>
          <a:prstGeom prst="rect">
            <a:avLst/>
          </a:prstGeom>
          <a:noFill/>
          <a:ln>
            <a:noFill/>
          </a:ln>
        </p:spPr>
      </p:pic>
      <p:pic>
        <p:nvPicPr>
          <p:cNvPr id="157" name="Google Shape;157;p13"/>
          <p:cNvPicPr preferRelativeResize="0"/>
          <p:nvPr/>
        </p:nvPicPr>
        <p:blipFill rotWithShape="1">
          <a:blip r:embed="rId5">
            <a:alphaModFix/>
          </a:blip>
          <a:srcRect/>
          <a:stretch/>
        </p:blipFill>
        <p:spPr>
          <a:xfrm>
            <a:off x="12150060" y="4337103"/>
            <a:ext cx="3317038" cy="3295053"/>
          </a:xfrm>
          <a:prstGeom prst="rect">
            <a:avLst/>
          </a:prstGeom>
          <a:noFill/>
          <a:ln>
            <a:noFill/>
          </a:ln>
        </p:spPr>
      </p:pic>
      <p:sp>
        <p:nvSpPr>
          <p:cNvPr id="158" name="Google Shape;158;p13"/>
          <p:cNvSpPr txBox="1"/>
          <p:nvPr/>
        </p:nvSpPr>
        <p:spPr>
          <a:xfrm>
            <a:off x="7401989" y="4407851"/>
            <a:ext cx="1881000" cy="1436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h</a:t>
            </a:r>
            <a:endParaRPr sz="13700" b="1" i="0" u="none" strike="noStrike" cap="none">
              <a:solidFill>
                <a:srgbClr val="000000"/>
              </a:solidFill>
              <a:latin typeface="Poppins"/>
              <a:ea typeface="Poppins"/>
              <a:cs typeface="Poppins"/>
              <a:sym typeface="Poppins"/>
            </a:endParaRPr>
          </a:p>
        </p:txBody>
      </p:sp>
      <p:pic>
        <p:nvPicPr>
          <p:cNvPr id="159" name="Google Shape;159;p13"/>
          <p:cNvPicPr preferRelativeResize="0"/>
          <p:nvPr/>
        </p:nvPicPr>
        <p:blipFill rotWithShape="1">
          <a:blip r:embed="rId6">
            <a:alphaModFix/>
          </a:blip>
          <a:srcRect/>
          <a:stretch/>
        </p:blipFill>
        <p:spPr>
          <a:xfrm>
            <a:off x="14692078" y="4337103"/>
            <a:ext cx="3317038" cy="2487379"/>
          </a:xfrm>
          <a:prstGeom prst="rect">
            <a:avLst/>
          </a:prstGeom>
          <a:noFill/>
          <a:ln>
            <a:noFill/>
          </a:ln>
        </p:spPr>
      </p:pic>
      <p:pic>
        <p:nvPicPr>
          <p:cNvPr id="160" name="Google Shape;160;p13"/>
          <p:cNvPicPr preferRelativeResize="0"/>
          <p:nvPr/>
        </p:nvPicPr>
        <p:blipFill rotWithShape="1">
          <a:blip r:embed="rId3">
            <a:alphaModFix/>
          </a:blip>
          <a:srcRect/>
          <a:stretch/>
        </p:blipFill>
        <p:spPr>
          <a:xfrm rot="5400000">
            <a:off x="16753574" y="4720217"/>
            <a:ext cx="3365990" cy="2557811"/>
          </a:xfrm>
          <a:prstGeom prst="rect">
            <a:avLst/>
          </a:prstGeom>
          <a:noFill/>
          <a:ln>
            <a:noFill/>
          </a:ln>
        </p:spPr>
      </p:pic>
      <p:sp>
        <p:nvSpPr>
          <p:cNvPr id="161" name="Google Shape;161;p13"/>
          <p:cNvSpPr txBox="1"/>
          <p:nvPr/>
        </p:nvSpPr>
        <p:spPr>
          <a:xfrm>
            <a:off x="10201757" y="4407851"/>
            <a:ext cx="1881000" cy="1436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a</a:t>
            </a:r>
            <a:endParaRPr sz="13700" b="1" i="0" u="none" strike="noStrike" cap="none">
              <a:solidFill>
                <a:srgbClr val="000000"/>
              </a:solidFill>
              <a:latin typeface="Poppins"/>
              <a:ea typeface="Poppins"/>
              <a:cs typeface="Poppins"/>
              <a:sym typeface="Poppins"/>
            </a:endParaRPr>
          </a:p>
        </p:txBody>
      </p:sp>
      <p:sp>
        <p:nvSpPr>
          <p:cNvPr id="162" name="Google Shape;162;p13"/>
          <p:cNvSpPr txBox="1"/>
          <p:nvPr/>
        </p:nvSpPr>
        <p:spPr>
          <a:xfrm>
            <a:off x="12708931" y="4407851"/>
            <a:ext cx="1881000" cy="1436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n</a:t>
            </a:r>
            <a:endParaRPr sz="13700" b="1" i="0" u="none" strike="noStrike" cap="none">
              <a:solidFill>
                <a:srgbClr val="000000"/>
              </a:solidFill>
              <a:latin typeface="Poppins"/>
              <a:ea typeface="Poppins"/>
              <a:cs typeface="Poppins"/>
              <a:sym typeface="Poppins"/>
            </a:endParaRPr>
          </a:p>
        </p:txBody>
      </p:sp>
      <p:sp>
        <p:nvSpPr>
          <p:cNvPr id="163" name="Google Shape;163;p13"/>
          <p:cNvSpPr txBox="1"/>
          <p:nvPr/>
        </p:nvSpPr>
        <p:spPr>
          <a:xfrm>
            <a:off x="15216104" y="4407851"/>
            <a:ext cx="1881000" cy="1436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Poppins"/>
                <a:ea typeface="Poppins"/>
                <a:cs typeface="Poppins"/>
                <a:sym typeface="Poppins"/>
              </a:rPr>
              <a:t>d</a:t>
            </a:r>
            <a:endParaRPr sz="13700" b="1" i="0" u="none" strike="noStrike" cap="none">
              <a:solidFill>
                <a:srgbClr val="000000"/>
              </a:solidFill>
              <a:latin typeface="Poppins"/>
              <a:ea typeface="Poppins"/>
              <a:cs typeface="Poppins"/>
              <a:sym typeface="Poppins"/>
            </a:endParaRPr>
          </a:p>
        </p:txBody>
      </p:sp>
      <p:sp>
        <p:nvSpPr>
          <p:cNvPr id="164" name="Google Shape;164;p13"/>
          <p:cNvSpPr txBox="1"/>
          <p:nvPr/>
        </p:nvSpPr>
        <p:spPr>
          <a:xfrm>
            <a:off x="17723227" y="4407851"/>
            <a:ext cx="1881000" cy="14367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700" b="1" i="0" u="none" strike="noStrike" cap="none">
                <a:solidFill>
                  <a:schemeClr val="lt1"/>
                </a:solidFill>
                <a:latin typeface="Arial"/>
                <a:ea typeface="Arial"/>
                <a:cs typeface="Arial"/>
                <a:sym typeface="Arial"/>
              </a:rPr>
              <a:t>y</a:t>
            </a:r>
            <a:endParaRPr sz="13700" b="1" i="0" u="none" strike="noStrike" cap="none">
              <a:solidFill>
                <a:srgbClr val="000000"/>
              </a:solidFill>
              <a:latin typeface="Arial"/>
              <a:ea typeface="Arial"/>
              <a:cs typeface="Arial"/>
              <a:sym typeface="Arial"/>
            </a:endParaRPr>
          </a:p>
        </p:txBody>
      </p:sp>
      <p:sp>
        <p:nvSpPr>
          <p:cNvPr id="165" name="Google Shape;165;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pic>
        <p:nvPicPr>
          <p:cNvPr id="166" name="Google Shape;166;p13"/>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67" name="Google Shape;167;p13"/>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
                                        <p:tgtEl>
                                          <p:spTgt spid="155"/>
                                        </p:tgtEl>
                                      </p:cBhvr>
                                    </p:animEffect>
                                  </p:childTnLst>
                                </p:cTn>
                              </p:par>
                              <p:par>
                                <p:cTn id="8" presetID="10" presetClass="entr" presetSubtype="0"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1"/>
                                        <p:tgtEl>
                                          <p:spTgt spid="1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1"/>
                                        <p:tgtEl>
                                          <p:spTgt spid="156"/>
                                        </p:tgtEl>
                                      </p:cBhvr>
                                    </p:animEffect>
                                  </p:childTnLst>
                                </p:cTn>
                              </p:par>
                              <p:par>
                                <p:cTn id="16" presetID="10" presetClass="entr" presetSubtype="0"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fade">
                                      <p:cBhvr>
                                        <p:cTn id="18" dur="1"/>
                                        <p:tgtEl>
                                          <p:spTgt spid="1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1"/>
                                        <p:tgtEl>
                                          <p:spTgt spid="157"/>
                                        </p:tgtEl>
                                      </p:cBhvr>
                                    </p:animEffect>
                                  </p:childTnLst>
                                </p:cTn>
                              </p:par>
                              <p:par>
                                <p:cTn id="24" presetID="10" presetClass="entr" presetSubtype="0" fill="hold" nodeType="with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1"/>
                                        <p:tgtEl>
                                          <p:spTgt spid="1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1"/>
                                        <p:tgtEl>
                                          <p:spTgt spid="159"/>
                                        </p:tgtEl>
                                      </p:cBhvr>
                                    </p:animEffect>
                                  </p:childTnLst>
                                </p:cTn>
                              </p:par>
                              <p:par>
                                <p:cTn id="32" presetID="10" presetClass="entr" presetSubtype="0" fill="hold" nodeType="withEffect">
                                  <p:stCondLst>
                                    <p:cond delay="0"/>
                                  </p:stCondLst>
                                  <p:childTnLst>
                                    <p:set>
                                      <p:cBhvr>
                                        <p:cTn id="33" dur="1" fill="hold">
                                          <p:stCondLst>
                                            <p:cond delay="0"/>
                                          </p:stCondLst>
                                        </p:cTn>
                                        <p:tgtEl>
                                          <p:spTgt spid="163"/>
                                        </p:tgtEl>
                                        <p:attrNameLst>
                                          <p:attrName>style.visibility</p:attrName>
                                        </p:attrNameLst>
                                      </p:cBhvr>
                                      <p:to>
                                        <p:strVal val="visible"/>
                                      </p:to>
                                    </p:set>
                                    <p:animEffect transition="in" filter="fade">
                                      <p:cBhvr>
                                        <p:cTn id="34" dur="1"/>
                                        <p:tgtEl>
                                          <p:spTgt spid="1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0"/>
                                        </p:tgtEl>
                                        <p:attrNameLst>
                                          <p:attrName>style.visibility</p:attrName>
                                        </p:attrNameLst>
                                      </p:cBhvr>
                                      <p:to>
                                        <p:strVal val="visible"/>
                                      </p:to>
                                    </p:set>
                                    <p:animEffect transition="in" filter="fade">
                                      <p:cBhvr>
                                        <p:cTn id="39" dur="1"/>
                                        <p:tgtEl>
                                          <p:spTgt spid="160"/>
                                        </p:tgtEl>
                                      </p:cBhvr>
                                    </p:animEffect>
                                  </p:childTnLst>
                                </p:cTn>
                              </p:par>
                              <p:par>
                                <p:cTn id="40" presetID="10" presetClass="entr" presetSubtype="0" fill="hold" nodeType="with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fade">
                                      <p:cBhvr>
                                        <p:cTn id="42" dur="1"/>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grpSp>
        <p:nvGrpSpPr>
          <p:cNvPr id="173" name="Google Shape;173;p14"/>
          <p:cNvGrpSpPr/>
          <p:nvPr/>
        </p:nvGrpSpPr>
        <p:grpSpPr>
          <a:xfrm>
            <a:off x="10149293" y="547906"/>
            <a:ext cx="5833157" cy="3109759"/>
            <a:chOff x="5784675" y="818500"/>
            <a:chExt cx="2737800" cy="1941900"/>
          </a:xfrm>
        </p:grpSpPr>
        <p:sp>
          <p:nvSpPr>
            <p:cNvPr id="174" name="Google Shape;174;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5" name="Google Shape;175;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500" b="1" i="0" u="none" strike="noStrike" cap="none">
                  <a:solidFill>
                    <a:schemeClr val="accent2"/>
                  </a:solidFill>
                  <a:latin typeface="Poppins"/>
                  <a:ea typeface="Poppins"/>
                  <a:cs typeface="Poppins"/>
                  <a:sym typeface="Poppins"/>
                </a:rPr>
                <a:t>every</a:t>
              </a:r>
              <a:endParaRPr sz="8500" b="1" i="0" u="none" strike="noStrike" cap="none">
                <a:solidFill>
                  <a:schemeClr val="accent2"/>
                </a:solidFill>
                <a:latin typeface="Poppins"/>
                <a:ea typeface="Poppins"/>
                <a:cs typeface="Poppins"/>
                <a:sym typeface="Poppins"/>
              </a:endParaRPr>
            </a:p>
          </p:txBody>
        </p:sp>
      </p:grpSp>
      <p:grpSp>
        <p:nvGrpSpPr>
          <p:cNvPr id="176" name="Google Shape;176;p14"/>
          <p:cNvGrpSpPr/>
          <p:nvPr/>
        </p:nvGrpSpPr>
        <p:grpSpPr>
          <a:xfrm>
            <a:off x="10149293" y="4099359"/>
            <a:ext cx="5833157" cy="3109759"/>
            <a:chOff x="5784675" y="818500"/>
            <a:chExt cx="2737800" cy="1941900"/>
          </a:xfrm>
        </p:grpSpPr>
        <p:sp>
          <p:nvSpPr>
            <p:cNvPr id="177" name="Google Shape;177;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8" name="Google Shape;178;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600"/>
                <a:buFont typeface="Arial"/>
                <a:buNone/>
              </a:pPr>
              <a:r>
                <a:rPr lang="en" sz="8500" b="1" i="0" u="none" strike="noStrike" cap="none">
                  <a:solidFill>
                    <a:schemeClr val="accent2"/>
                  </a:solidFill>
                  <a:latin typeface="Poppins"/>
                  <a:ea typeface="Poppins"/>
                  <a:cs typeface="Poppins"/>
                  <a:sym typeface="Poppins"/>
                </a:rPr>
                <a:t>country</a:t>
              </a:r>
              <a:endParaRPr sz="8500" b="1" i="0" u="none" strike="noStrike" cap="none">
                <a:solidFill>
                  <a:schemeClr val="accent2"/>
                </a:solidFill>
                <a:latin typeface="Poppins"/>
                <a:ea typeface="Poppins"/>
                <a:cs typeface="Poppins"/>
                <a:sym typeface="Poppins"/>
              </a:endParaRPr>
            </a:p>
          </p:txBody>
        </p:sp>
      </p:grpSp>
      <p:grpSp>
        <p:nvGrpSpPr>
          <p:cNvPr id="179" name="Google Shape;179;p14"/>
          <p:cNvGrpSpPr/>
          <p:nvPr/>
        </p:nvGrpSpPr>
        <p:grpSpPr>
          <a:xfrm>
            <a:off x="10149293" y="7650813"/>
            <a:ext cx="5833157" cy="3109759"/>
            <a:chOff x="5784675" y="818500"/>
            <a:chExt cx="2737800" cy="1941900"/>
          </a:xfrm>
        </p:grpSpPr>
        <p:sp>
          <p:nvSpPr>
            <p:cNvPr id="180" name="Google Shape;180;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1" name="Google Shape;181;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300" b="1" i="0" u="none" strike="noStrike" cap="none">
                  <a:solidFill>
                    <a:schemeClr val="accent2"/>
                  </a:solidFill>
                  <a:latin typeface="Poppins"/>
                  <a:ea typeface="Poppins"/>
                  <a:cs typeface="Poppins"/>
                  <a:sym typeface="Poppins"/>
                </a:rPr>
                <a:t>away</a:t>
              </a:r>
              <a:endParaRPr sz="9300" b="1" i="0" u="none" strike="noStrike" cap="none">
                <a:solidFill>
                  <a:schemeClr val="accent2"/>
                </a:solidFill>
                <a:latin typeface="Poppins"/>
                <a:ea typeface="Poppins"/>
                <a:cs typeface="Poppins"/>
                <a:sym typeface="Poppins"/>
              </a:endParaRPr>
            </a:p>
          </p:txBody>
        </p:sp>
      </p:grpSp>
      <p:sp>
        <p:nvSpPr>
          <p:cNvPr id="182" name="Google Shape;182;p14"/>
          <p:cNvSpPr/>
          <p:nvPr/>
        </p:nvSpPr>
        <p:spPr>
          <a:xfrm>
            <a:off x="11421218" y="1647354"/>
            <a:ext cx="1401000" cy="1238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3" name="Google Shape;183;p14"/>
          <p:cNvSpPr/>
          <p:nvPr/>
        </p:nvSpPr>
        <p:spPr>
          <a:xfrm>
            <a:off x="12822123" y="1647354"/>
            <a:ext cx="1250700" cy="1238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4" name="Google Shape;184;p14"/>
          <p:cNvSpPr/>
          <p:nvPr/>
        </p:nvSpPr>
        <p:spPr>
          <a:xfrm>
            <a:off x="14073033" y="1647354"/>
            <a:ext cx="865500" cy="1238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5" name="Google Shape;185;p14"/>
          <p:cNvSpPr/>
          <p:nvPr/>
        </p:nvSpPr>
        <p:spPr>
          <a:xfrm>
            <a:off x="10717818" y="5027546"/>
            <a:ext cx="3471300" cy="1239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6" name="Google Shape;186;p14"/>
          <p:cNvSpPr/>
          <p:nvPr/>
        </p:nvSpPr>
        <p:spPr>
          <a:xfrm>
            <a:off x="14189159" y="5027497"/>
            <a:ext cx="1151400" cy="1239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7" name="Google Shape;187;p14"/>
          <p:cNvSpPr/>
          <p:nvPr/>
        </p:nvSpPr>
        <p:spPr>
          <a:xfrm>
            <a:off x="11330289" y="8645528"/>
            <a:ext cx="865500" cy="1240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8" name="Google Shape;188;p14"/>
          <p:cNvSpPr/>
          <p:nvPr/>
        </p:nvSpPr>
        <p:spPr>
          <a:xfrm>
            <a:off x="12195868" y="8645528"/>
            <a:ext cx="2675700" cy="1240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9" name="Google Shape;189;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90" name="Google Shape;190;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91" name="Google Shape;191;p1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192" name="Google Shape;192;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93" name="Google Shape;193;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p:tgtEl>
                                          <p:spTgt spid="173"/>
                                        </p:tgtEl>
                                        <p:attrNameLst>
                                          <p:attrName>ppt_w</p:attrName>
                                        </p:attrNameLst>
                                      </p:cBhvr>
                                      <p:tavLst>
                                        <p:tav tm="0">
                                          <p:val>
                                            <p:strVal val="0"/>
                                          </p:val>
                                        </p:tav>
                                        <p:tav tm="100000">
                                          <p:val>
                                            <p:strVal val="#ppt_w"/>
                                          </p:val>
                                        </p:tav>
                                      </p:tavLst>
                                    </p:anim>
                                    <p:anim calcmode="lin" valueType="num">
                                      <p:cBhvr additive="base">
                                        <p:cTn id="8" dur="1000"/>
                                        <p:tgtEl>
                                          <p:spTgt spid="17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18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18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
                                          </p:stCondLst>
                                        </p:cTn>
                                        <p:tgtEl>
                                          <p:spTgt spid="184"/>
                                        </p:tgtEl>
                                        <p:attrNameLst>
                                          <p:attrName>style.visibility</p:attrName>
                                        </p:attrNameLst>
                                      </p:cBhvr>
                                      <p:to>
                                        <p:strVal val="hidden"/>
                                      </p:to>
                                    </p:set>
                                  </p:childTnLst>
                                </p:cTn>
                              </p:par>
                              <p:par>
                                <p:cTn id="25" presetID="23" presetClass="entr" presetSubtype="16" fill="hold" nodeType="with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additive="base">
                                        <p:cTn id="27" dur="1000"/>
                                        <p:tgtEl>
                                          <p:spTgt spid="176"/>
                                        </p:tgtEl>
                                        <p:attrNameLst>
                                          <p:attrName>ppt_w</p:attrName>
                                        </p:attrNameLst>
                                      </p:cBhvr>
                                      <p:tavLst>
                                        <p:tav tm="0">
                                          <p:val>
                                            <p:strVal val="0"/>
                                          </p:val>
                                        </p:tav>
                                        <p:tav tm="100000">
                                          <p:val>
                                            <p:strVal val="#ppt_w"/>
                                          </p:val>
                                        </p:tav>
                                      </p:tavLst>
                                    </p:anim>
                                    <p:anim calcmode="lin" valueType="num">
                                      <p:cBhvr additive="base">
                                        <p:cTn id="28" dur="1000"/>
                                        <p:tgtEl>
                                          <p:spTgt spid="176"/>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18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186"/>
                                        </p:tgtEl>
                                        <p:attrNameLst>
                                          <p:attrName>style.visibility</p:attrName>
                                        </p:attrNameLst>
                                      </p:cBhvr>
                                      <p:to>
                                        <p:strVal val="hidden"/>
                                      </p:to>
                                    </p:set>
                                  </p:childTnLst>
                                </p:cTn>
                              </p:par>
                              <p:par>
                                <p:cTn id="41" presetID="23" presetClass="entr" presetSubtype="16" fill="hold" nodeType="withEffect">
                                  <p:stCondLst>
                                    <p:cond delay="0"/>
                                  </p:stCondLst>
                                  <p:childTnLst>
                                    <p:set>
                                      <p:cBhvr>
                                        <p:cTn id="42" dur="1" fill="hold">
                                          <p:stCondLst>
                                            <p:cond delay="0"/>
                                          </p:stCondLst>
                                        </p:cTn>
                                        <p:tgtEl>
                                          <p:spTgt spid="179"/>
                                        </p:tgtEl>
                                        <p:attrNameLst>
                                          <p:attrName>style.visibility</p:attrName>
                                        </p:attrNameLst>
                                      </p:cBhvr>
                                      <p:to>
                                        <p:strVal val="visible"/>
                                      </p:to>
                                    </p:set>
                                    <p:anim calcmode="lin" valueType="num">
                                      <p:cBhvr additive="base">
                                        <p:cTn id="43" dur="1000"/>
                                        <p:tgtEl>
                                          <p:spTgt spid="179"/>
                                        </p:tgtEl>
                                        <p:attrNameLst>
                                          <p:attrName>ppt_w</p:attrName>
                                        </p:attrNameLst>
                                      </p:cBhvr>
                                      <p:tavLst>
                                        <p:tav tm="0">
                                          <p:val>
                                            <p:strVal val="0"/>
                                          </p:val>
                                        </p:tav>
                                        <p:tav tm="100000">
                                          <p:val>
                                            <p:strVal val="#ppt_w"/>
                                          </p:val>
                                        </p:tav>
                                      </p:tavLst>
                                    </p:anim>
                                    <p:anim calcmode="lin" valueType="num">
                                      <p:cBhvr additive="base">
                                        <p:cTn id="44" dur="1000"/>
                                        <p:tgtEl>
                                          <p:spTgt spid="179"/>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1"/>
                                          </p:stCondLst>
                                        </p:cTn>
                                        <p:tgtEl>
                                          <p:spTgt spid="18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1"/>
                                          </p:stCondLst>
                                        </p:cTn>
                                        <p:tgtEl>
                                          <p:spTgt spid="1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2898</Words>
  <Application>Microsoft Office PowerPoint</Application>
  <PresentationFormat>Custom</PresentationFormat>
  <Paragraphs>200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Questrial</vt:lpstr>
      <vt:lpstr>Calibri</vt:lpstr>
      <vt:lpstr>Arial</vt:lpstr>
      <vt:lpstr>Poppins</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2024-07-24T20:08:34Z</dcterms:modified>
</cp:coreProperties>
</file>