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 id="2147483665" r:id="rId2"/>
    <p:sldMasterId id="2147483666" r:id="rId3"/>
    <p:sldMasterId id="2147483667" r:id="rId4"/>
    <p:sldMasterId id="2147483668" r:id="rId5"/>
  </p:sldMasterIdLst>
  <p:notesMasterIdLst>
    <p:notesMasterId r:id="rId15"/>
  </p:notesMasterIdLst>
  <p:sldIdLst>
    <p:sldId id="256" r:id="rId6"/>
    <p:sldId id="257" r:id="rId7"/>
    <p:sldId id="258" r:id="rId8"/>
    <p:sldId id="259" r:id="rId9"/>
    <p:sldId id="260" r:id="rId10"/>
    <p:sldId id="261" r:id="rId11"/>
    <p:sldId id="262" r:id="rId12"/>
    <p:sldId id="263" r:id="rId13"/>
    <p:sldId id="264" r:id="rId14"/>
  </p:sldIdLst>
  <p:sldSz cx="20107275" cy="11310938"/>
  <p:notesSz cx="6858000" cy="9144000"/>
  <p:embeddedFontLst>
    <p:embeddedFont>
      <p:font typeface="Poppins" panose="00000500000000000000" pitchFamily="2" charset="0"/>
      <p:regular r:id="rId16"/>
      <p:bold r:id="rId17"/>
      <p:italic r:id="rId18"/>
      <p:boldItalic r:id="rId19"/>
    </p:embeddedFont>
    <p:embeddedFont>
      <p:font typeface="Poppins Black" panose="00000A00000000000000" pitchFamily="2" charset="0"/>
      <p:bold r:id="rId20"/>
      <p:boldItalic r:id="rId21"/>
    </p:embeddedFont>
    <p:embeddedFont>
      <p:font typeface="Questrial" pitchFamily="2" charset="0"/>
      <p:regular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875">
          <p15:clr>
            <a:srgbClr val="A4A3A4"/>
          </p15:clr>
        </p15:guide>
        <p15:guide id="2" pos="317">
          <p15:clr>
            <a:srgbClr val="A4A3A4"/>
          </p15:clr>
        </p15:guide>
        <p15:guide id="3" orient="horz" pos="158">
          <p15:clr>
            <a:srgbClr val="9AA0A6"/>
          </p15:clr>
        </p15:guide>
        <p15:guide id="4" orient="horz" pos="2454">
          <p15:clr>
            <a:srgbClr val="9AA0A6"/>
          </p15:clr>
        </p15:guide>
        <p15:guide id="5" pos="8712">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821" y="29"/>
      </p:cViewPr>
      <p:guideLst>
        <p:guide orient="horz" pos="5875"/>
        <p:guide pos="317"/>
        <p:guide orient="horz" pos="158"/>
        <p:guide orient="horz" pos="2454"/>
        <p:guide pos="871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font" Target="fonts/font6.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notesMaster" Target="notesMasters/notesMaster1.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font" Target="fonts/font4.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Welcome to Level C, Unit 2! In this Level, we'll be looking at r controlled vowels and all the ways to make the long vowels, even more than in Level B. Today, we'll look at decoding and spelling words with the spelling pattern e-r.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Hold up the </a:t>
            </a:r>
            <a:r>
              <a:rPr lang="en" sz="1200" b="1">
                <a:solidFill>
                  <a:schemeClr val="dk1"/>
                </a:solidFill>
                <a:latin typeface="Poppins"/>
                <a:ea typeface="Poppins"/>
                <a:cs typeface="Poppins"/>
                <a:sym typeface="Poppins"/>
              </a:rPr>
              <a:t>Sound Letter e-r card</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is called a r controlled vowel. The r, changes the sound of the e. Together, they make the sound /er/ like a </a:t>
            </a:r>
            <a:r>
              <a:rPr lang="en" sz="1200" i="1">
                <a:solidFill>
                  <a:schemeClr val="dk1"/>
                </a:solidFill>
                <a:latin typeface="Poppins"/>
                <a:ea typeface="Poppins"/>
                <a:cs typeface="Poppins"/>
                <a:sym typeface="Poppins"/>
              </a:rPr>
              <a:t>g</a:t>
            </a:r>
            <a:r>
              <a:rPr lang="en" sz="1200" i="1" u="sng">
                <a:solidFill>
                  <a:schemeClr val="dk1"/>
                </a:solidFill>
                <a:latin typeface="Poppins"/>
                <a:ea typeface="Poppins"/>
                <a:cs typeface="Poppins"/>
                <a:sym typeface="Poppins"/>
              </a:rPr>
              <a:t>er</a:t>
            </a:r>
            <a:r>
              <a:rPr lang="en" sz="1200" i="1">
                <a:solidFill>
                  <a:schemeClr val="dk1"/>
                </a:solidFill>
                <a:latin typeface="Poppins"/>
                <a:ea typeface="Poppins"/>
                <a:cs typeface="Poppins"/>
                <a:sym typeface="Poppins"/>
              </a:rPr>
              <a:t>m on h</a:t>
            </a:r>
            <a:r>
              <a:rPr lang="en" sz="1200" i="1" u="sng">
                <a:solidFill>
                  <a:schemeClr val="dk1"/>
                </a:solidFill>
                <a:latin typeface="Poppins"/>
                <a:ea typeface="Poppins"/>
                <a:cs typeface="Poppins"/>
                <a:sym typeface="Poppins"/>
              </a:rPr>
              <a:t>er</a:t>
            </a:r>
            <a:r>
              <a:rPr lang="en" sz="1200" i="1">
                <a:solidFill>
                  <a:schemeClr val="dk1"/>
                </a:solidFill>
                <a:latin typeface="Poppins"/>
                <a:ea typeface="Poppins"/>
                <a:cs typeface="Poppins"/>
                <a:sym typeface="Poppins"/>
              </a:rPr>
              <a:t> fing</a:t>
            </a:r>
            <a:r>
              <a:rPr lang="en" sz="1200" i="1" u="sng">
                <a:solidFill>
                  <a:schemeClr val="dk1"/>
                </a:solidFill>
                <a:latin typeface="Poppins"/>
                <a:ea typeface="Poppins"/>
                <a:cs typeface="Poppins"/>
                <a:sym typeface="Poppins"/>
              </a:rPr>
              <a:t>er</a:t>
            </a:r>
            <a:r>
              <a:rPr lang="en" sz="1200" i="1">
                <a:solidFill>
                  <a:schemeClr val="dk1"/>
                </a:solidFill>
                <a:latin typeface="Poppins"/>
                <a:ea typeface="Poppins"/>
                <a:cs typeface="Poppins"/>
                <a:sym typeface="Poppins"/>
              </a:rPr>
              <a:t>.</a:t>
            </a:r>
            <a:r>
              <a:rPr lang="en" sz="1200">
                <a:solidFill>
                  <a:schemeClr val="dk1"/>
                </a:solidFill>
                <a:latin typeface="Poppins"/>
                <a:ea typeface="Poppins"/>
                <a:cs typeface="Poppins"/>
                <a:sym typeface="Poppins"/>
              </a:rPr>
              <a:t> For example, we say /j/ /er/ /m/ = germ. Say the new pattern with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all the students say /er/.</a:t>
            </a:r>
            <a:endParaRPr sz="120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6:notes"/>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 name="Google Shape;7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Before we start practicing decoding words with e-r, let's review our sound cards.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spelling cards students have learned so far. (</a:t>
            </a:r>
            <a:r>
              <a:rPr lang="en" sz="1200" b="1">
                <a:solidFill>
                  <a:schemeClr val="dk1"/>
                </a:solidFill>
                <a:latin typeface="Poppins"/>
                <a:ea typeface="Poppins"/>
                <a:cs typeface="Poppins"/>
                <a:sym typeface="Poppins"/>
              </a:rPr>
              <a:t>Sound Letter Cards: a, e, i, o, u, wh, sh, ch, ng, ck, ph, qu, ai, ay, ee, ea, igh, c, g, oa, oe, gu, ar, eigh, ei, ey</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e-r says /er/ like </a:t>
            </a:r>
            <a:r>
              <a:rPr lang="en" sz="1200" i="1">
                <a:solidFill>
                  <a:schemeClr val="dk1"/>
                </a:solidFill>
                <a:latin typeface="Poppins"/>
                <a:ea typeface="Poppins"/>
                <a:cs typeface="Poppins"/>
                <a:sym typeface="Poppins"/>
              </a:rPr>
              <a:t>germ, her, or finger.</a:t>
            </a:r>
            <a:r>
              <a:rPr lang="en" sz="1200">
                <a:solidFill>
                  <a:schemeClr val="dk1"/>
                </a:solidFill>
                <a:latin typeface="Poppins"/>
                <a:ea typeface="Poppins"/>
                <a:cs typeface="Poppins"/>
                <a:sym typeface="Poppins"/>
              </a:rPr>
              <a:t> Let's practice reading our words!</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7: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Blend the Sounds!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The r-controlled vowel e-r, say /er/.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her</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that this word has an e-r. Underline it! As you listen to me decode it, you can chop down your arm.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Start at your shoulder, and chop/ tap the sounds out. When it's time to blend, start back at the shoulder and run your hand smoothly down your arm.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H says /h/, e-r says /er/. Let's blend it. /h/ /er/ = "her". Let's segment and blend the word together now using 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lang="en" sz="1200" i="1">
                <a:solidFill>
                  <a:schemeClr val="dk1"/>
                </a:solidFill>
                <a:latin typeface="Poppins"/>
                <a:ea typeface="Poppins"/>
                <a:cs typeface="Poppins"/>
                <a:sym typeface="Poppins"/>
              </a:rPr>
              <a:t>her</a:t>
            </a:r>
            <a:r>
              <a:rPr lang="en" sz="1200">
                <a:solidFill>
                  <a:schemeClr val="dk1"/>
                </a:solidFill>
                <a:latin typeface="Poppins"/>
                <a:ea typeface="Poppins"/>
                <a:cs typeface="Poppins"/>
                <a:sym typeface="Poppins"/>
              </a:rPr>
              <a:t> using the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Smart blending! Let's look at another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perch</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this word has the r-controlled vowel e and the consonant digraph c-h. Underline them to remind us that these letters stick together. E-r says /er/. Let's blend this word. /p/ /er/ /ch/ = "perch". Blend this word one more time.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blend the word. Take notes on the students that can accurately blend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E-r says /er/. Great thinking while blending the sounds today!</a:t>
            </a:r>
            <a:endParaRPr sz="1200" b="1">
              <a:solidFill>
                <a:schemeClr val="dk1"/>
              </a:solidFill>
              <a:latin typeface="Poppins"/>
              <a:ea typeface="Poppins"/>
              <a:cs typeface="Poppins"/>
              <a:sym typeface="Poppins"/>
            </a:endParaRPr>
          </a:p>
        </p:txBody>
      </p:sp>
      <p:sp>
        <p:nvSpPr>
          <p:cNvPr id="93" name="Google Shape;93;p7: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
        <p:nvSpPr>
          <p:cNvPr id="94" name="Google Shape;94;p7: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8: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Read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never.</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this word, we look to see what spelling pattern it uses so we know what vowel sound to make. I see two vowels and one is an r-controlled e. Let's underline and dot our vowels.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Underline the e-r to show that it stays together.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know that when I have two vowels, I probably have 2 syllables. Let's divide the word between the v and the e-r. The first syllable follows the CVC pattern so we'll try a short e first. /n/ /e/ /v/ = "nev". The second syllable is e-r = /er/. Let's put the two syllables together. "nev" "er" = "never". Your turn using the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"never". Let's look at the next word. How would you read this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under.</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this spelling pattern! I see two vowels and one of them is an r-controlled vowel, e-r. How will you read this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"under", /u/ /n/ | /d/ /er/ = "un" "der" = "under".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sentence: </a:t>
            </a:r>
            <a:r>
              <a:rPr lang="en" sz="1200" i="1">
                <a:solidFill>
                  <a:schemeClr val="dk1"/>
                </a:solidFill>
                <a:latin typeface="Poppins"/>
                <a:ea typeface="Poppins"/>
                <a:cs typeface="Poppins"/>
                <a:sym typeface="Poppins"/>
              </a:rPr>
              <a:t>The otter went under the river water.</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Take a couple minutes to read this sentence with your partner. All of the words follow rules you've learned or are High Frequency Words you've learned. Raise your hands when you have the whole sentence read and I'll come listen. You can do it!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Monitor and assist. You may support by asking students to recognize the spelling pattern, prompting students to use the long or short vowel sound, asking students to underline letters that stick together, etc.</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I'll read it aloud as you read it with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sentence.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e-r says /er/. Those brains are growing!</a:t>
            </a:r>
            <a:endParaRPr sz="1200" b="1">
              <a:solidFill>
                <a:schemeClr val="dk1"/>
              </a:solidFill>
              <a:latin typeface="Poppins"/>
              <a:ea typeface="Poppins"/>
              <a:cs typeface="Poppins"/>
              <a:sym typeface="Poppins"/>
            </a:endParaRPr>
          </a:p>
        </p:txBody>
      </p:sp>
      <p:sp>
        <p:nvSpPr>
          <p:cNvPr id="116" name="Google Shape;116;p8: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
        <p:nvSpPr>
          <p:cNvPr id="117" name="Google Shape;117;p8: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9: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Decode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 Look at our words for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Follow this </a:t>
            </a:r>
            <a:r>
              <a:rPr lang="en" sz="1200" u="sng">
                <a:solidFill>
                  <a:schemeClr val="dk1"/>
                </a:solidFill>
                <a:latin typeface="Poppins"/>
                <a:ea typeface="Poppins"/>
                <a:cs typeface="Poppins"/>
                <a:sym typeface="Poppins"/>
              </a:rPr>
              <a:t>routine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Underline any letters that go together. Put dots under your vowels.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Draw in the syllable break.</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Look for the spelling patterns.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Name any phonetic rules that help with pronunciation.</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Try reading it. Is it right? If not, try another pronunciation.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lang="en" sz="1200" b="1" i="1">
                <a:solidFill>
                  <a:schemeClr val="dk1"/>
                </a:solidFill>
                <a:latin typeface="Poppins"/>
                <a:ea typeface="Poppins"/>
                <a:cs typeface="Poppins"/>
                <a:sym typeface="Poppins"/>
              </a:rPr>
              <a:t>perk, river, stern, after, serve</a:t>
            </a:r>
            <a:r>
              <a:rPr lang="en" sz="1200" i="1">
                <a:solidFill>
                  <a:schemeClr val="dk1"/>
                </a:solidFill>
                <a:latin typeface="Poppins"/>
                <a:ea typeface="Poppins"/>
                <a:cs typeface="Poppins"/>
                <a:sym typeface="Poppins"/>
              </a:rPr>
              <a:t>)</a:t>
            </a:r>
            <a:r>
              <a:rPr lang="en" sz="1200">
                <a:solidFill>
                  <a:schemeClr val="dk1"/>
                </a:solidFill>
                <a:latin typeface="Poppins"/>
                <a:ea typeface="Poppins"/>
                <a:cs typeface="Poppins"/>
                <a:sym typeface="Poppins"/>
              </a:rPr>
              <a:t>. I'll be by to listen. Use your </a:t>
            </a:r>
            <a:r>
              <a:rPr lang="en" sz="1200" b="1">
                <a:solidFill>
                  <a:schemeClr val="dk1"/>
                </a:solidFill>
                <a:latin typeface="Poppins"/>
                <a:ea typeface="Poppins"/>
                <a:cs typeface="Poppins"/>
                <a:sym typeface="Poppins"/>
              </a:rPr>
              <a:t>Double Decker Elkonin Boxes.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sz="1200" b="1">
              <a:solidFill>
                <a:schemeClr val="dk1"/>
              </a:solidFill>
              <a:latin typeface="Poppins"/>
              <a:ea typeface="Poppins"/>
              <a:cs typeface="Poppins"/>
              <a:sym typeface="Poppins"/>
            </a:endParaRPr>
          </a:p>
        </p:txBody>
      </p:sp>
      <p:sp>
        <p:nvSpPr>
          <p:cNvPr id="142" name="Google Shape;142;p9: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
        <p:nvSpPr>
          <p:cNvPr id="143" name="Google Shape;143;p9:notes"/>
          <p:cNvSpPr>
            <a:spLocks noGrp="1" noRot="1" noChangeAspect="1"/>
          </p:cNvSpPr>
          <p:nvPr>
            <p:ph type="sldImg" idx="2"/>
          </p:nvPr>
        </p:nvSpPr>
        <p:spPr>
          <a:xfrm>
            <a:off x="-506413" y="139700"/>
            <a:ext cx="2767013" cy="1557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0: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Spell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 The word is </a:t>
            </a:r>
            <a:r>
              <a:rPr lang="en" sz="1200" i="1">
                <a:solidFill>
                  <a:schemeClr val="dk1"/>
                </a:solidFill>
                <a:latin typeface="Poppins"/>
                <a:ea typeface="Poppins"/>
                <a:cs typeface="Poppins"/>
                <a:sym typeface="Poppins"/>
              </a:rPr>
              <a:t>nerve</a:t>
            </a:r>
            <a:r>
              <a:rPr lang="en" sz="1200">
                <a:solidFill>
                  <a:schemeClr val="dk1"/>
                </a:solidFill>
                <a:latin typeface="Poppins"/>
                <a:ea typeface="Poppins"/>
                <a:cs typeface="Poppins"/>
                <a:sym typeface="Poppins"/>
              </a:rPr>
              <a:t>. How would we spell the word </a:t>
            </a:r>
            <a:r>
              <a:rPr lang="en" sz="1200" i="1">
                <a:solidFill>
                  <a:schemeClr val="dk1"/>
                </a:solidFill>
                <a:latin typeface="Poppins"/>
                <a:ea typeface="Poppins"/>
                <a:cs typeface="Poppins"/>
                <a:sym typeface="Poppins"/>
              </a:rPr>
              <a:t>nerve</a:t>
            </a:r>
            <a:r>
              <a:rPr lang="en" sz="1200">
                <a:solidFill>
                  <a:schemeClr val="dk1"/>
                </a:solidFill>
                <a:latin typeface="Poppins"/>
                <a:ea typeface="Poppins"/>
                <a:cs typeface="Poppins"/>
                <a:sym typeface="Poppins"/>
              </a:rPr>
              <a:t>. Let's listen to the sounds and match the sound to the correct letter. The word is "nerve". I hear /n/ /er/ /v/. I know that sound for /n/ = n. The sound for /er/ = er. I hear a /v/ spelled v. English words don't end with a v. So, we just throw an e on the end. Grab your </a:t>
            </a:r>
            <a:r>
              <a:rPr lang="en" sz="1200" b="1">
                <a:solidFill>
                  <a:schemeClr val="dk1"/>
                </a:solidFill>
                <a:latin typeface="Poppins"/>
                <a:ea typeface="Poppins"/>
                <a:cs typeface="Poppins"/>
                <a:sym typeface="Poppins"/>
              </a:rPr>
              <a:t>whiteboards </a:t>
            </a:r>
            <a:r>
              <a:rPr lang="en" sz="1200">
                <a:solidFill>
                  <a:schemeClr val="dk1"/>
                </a:solidFill>
                <a:latin typeface="Poppins"/>
                <a:ea typeface="Poppins"/>
                <a:cs typeface="Poppins"/>
                <a:sym typeface="Poppins"/>
              </a:rPr>
              <a:t>and write the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a:t>
            </a:r>
            <a:r>
              <a:rPr lang="en" sz="1200" i="1">
                <a:solidFill>
                  <a:schemeClr val="dk1"/>
                </a:solidFill>
                <a:latin typeface="Poppins"/>
                <a:ea typeface="Poppins"/>
                <a:cs typeface="Poppins"/>
                <a:sym typeface="Poppins"/>
              </a:rPr>
              <a:t>nerve </a:t>
            </a:r>
            <a:r>
              <a:rPr lang="en" sz="1200">
                <a:solidFill>
                  <a:schemeClr val="dk1"/>
                </a:solidFill>
                <a:latin typeface="Poppins"/>
                <a:ea typeface="Poppins"/>
                <a:cs typeface="Poppins"/>
                <a:sym typeface="Poppins"/>
              </a:rPr>
              <a:t>we write the letters n-e-r-v-e. We spell /n/ /er/ /v/ = n-e-r-v-e.</a:t>
            </a:r>
            <a:endParaRPr sz="1200">
              <a:solidFill>
                <a:schemeClr val="dk1"/>
              </a:solidFill>
              <a:latin typeface="Poppins"/>
              <a:ea typeface="Poppins"/>
              <a:cs typeface="Poppins"/>
              <a:sym typeface="Poppins"/>
            </a:endParaRPr>
          </a:p>
        </p:txBody>
      </p:sp>
      <p:sp>
        <p:nvSpPr>
          <p:cNvPr id="152" name="Google Shape;152;p10: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
        <p:nvSpPr>
          <p:cNvPr id="153" name="Google Shape;153;p10: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1: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Spell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Now I want to make a new word by changing the beginning consonant sounds. What would the word be if we changed the /n/ sound in </a:t>
            </a:r>
            <a:r>
              <a:rPr lang="en" sz="1200" i="1">
                <a:solidFill>
                  <a:schemeClr val="dk1"/>
                </a:solidFill>
                <a:latin typeface="Poppins"/>
                <a:ea typeface="Poppins"/>
                <a:cs typeface="Poppins"/>
                <a:sym typeface="Poppins"/>
              </a:rPr>
              <a:t>nerve</a:t>
            </a:r>
            <a:r>
              <a:rPr lang="en" sz="1200">
                <a:solidFill>
                  <a:schemeClr val="dk1"/>
                </a:solidFill>
                <a:latin typeface="Poppins"/>
                <a:ea typeface="Poppins"/>
                <a:cs typeface="Poppins"/>
                <a:sym typeface="Poppins"/>
              </a:rPr>
              <a:t>, to the /s/ sound? Use your </a:t>
            </a:r>
            <a:r>
              <a:rPr lang="en" sz="1200" b="1">
                <a:solidFill>
                  <a:schemeClr val="dk1"/>
                </a:solidFill>
                <a:latin typeface="Poppins"/>
                <a:ea typeface="Poppins"/>
                <a:cs typeface="Poppins"/>
                <a:sym typeface="Poppins"/>
              </a:rPr>
              <a:t>whiteboards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change the beginning sound from /n/ in nerve to /s/, we write the letters s-e-r-v-e (don't forget the e so that the word doesn't end with a v) for the word "serve". Great thinking! Awesome job spelling words today!</a:t>
            </a:r>
            <a:endParaRPr sz="1000">
              <a:solidFill>
                <a:schemeClr val="dk1"/>
              </a:solidFill>
              <a:latin typeface="Poppins"/>
              <a:ea typeface="Poppins"/>
              <a:cs typeface="Poppins"/>
              <a:sym typeface="Poppins"/>
            </a:endParaRPr>
          </a:p>
        </p:txBody>
      </p:sp>
      <p:sp>
        <p:nvSpPr>
          <p:cNvPr id="169" name="Google Shape;169;p11: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
        <p:nvSpPr>
          <p:cNvPr id="170" name="Google Shape;170;p11: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2: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High Frequency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8 new words! But, don't be scared because really, these words all follow the rule you've been working on. E-r says /er/. You are going to work to decode the first 6.</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words </a:t>
            </a:r>
            <a:r>
              <a:rPr lang="en" sz="1200" i="1">
                <a:solidFill>
                  <a:schemeClr val="dk1"/>
                </a:solidFill>
                <a:latin typeface="Poppins"/>
                <a:ea typeface="Poppins"/>
                <a:cs typeface="Poppins"/>
                <a:sym typeface="Poppins"/>
              </a:rPr>
              <a:t>under, father, mother, after, letter, answer</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Work with your neighbors to decode and read these words. I'll be around to offer help if needed.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Allow the students work together to decode the first 6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Great reading. The words are "under," "father," "mother," "after," "letter," and "answer". </a:t>
            </a:r>
            <a:endParaRPr sz="1200" b="1">
              <a:solidFill>
                <a:schemeClr val="dk1"/>
              </a:solidFill>
              <a:latin typeface="Poppins"/>
              <a:ea typeface="Poppins"/>
              <a:cs typeface="Poppins"/>
              <a:sym typeface="Poppins"/>
            </a:endParaRPr>
          </a:p>
        </p:txBody>
      </p:sp>
      <p:sp>
        <p:nvSpPr>
          <p:cNvPr id="185" name="Google Shape;185;p12: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
        <p:nvSpPr>
          <p:cNvPr id="186" name="Google Shape;186;p12: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3: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High Frequency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The last two words are actually 3 syllable words. Let me give you the syllable breaks and then you'll be able to decode it!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words </a:t>
            </a:r>
            <a:r>
              <a:rPr lang="en" sz="1200" i="1">
                <a:solidFill>
                  <a:schemeClr val="dk1"/>
                </a:solidFill>
                <a:latin typeface="Poppins"/>
                <a:ea typeface="Poppins"/>
                <a:cs typeface="Poppins"/>
                <a:sym typeface="Poppins"/>
              </a:rPr>
              <a:t>another</a:t>
            </a:r>
            <a:r>
              <a:rPr lang="en" sz="1200">
                <a:solidFill>
                  <a:schemeClr val="dk1"/>
                </a:solidFill>
                <a:latin typeface="Poppins"/>
                <a:ea typeface="Poppins"/>
                <a:cs typeface="Poppins"/>
                <a:sym typeface="Poppins"/>
              </a:rPr>
              <a:t> and </a:t>
            </a:r>
            <a:r>
              <a:rPr lang="en" sz="1200" i="1">
                <a:solidFill>
                  <a:schemeClr val="dk1"/>
                </a:solidFill>
                <a:latin typeface="Poppins"/>
                <a:ea typeface="Poppins"/>
                <a:cs typeface="Poppins"/>
                <a:sym typeface="Poppins"/>
              </a:rPr>
              <a:t>different. </a:t>
            </a:r>
            <a:r>
              <a:rPr lang="en" sz="1200">
                <a:solidFill>
                  <a:schemeClr val="dk1"/>
                </a:solidFill>
                <a:latin typeface="Poppins"/>
                <a:ea typeface="Poppins"/>
                <a:cs typeface="Poppins"/>
                <a:sym typeface="Poppins"/>
              </a:rPr>
              <a:t>Add in the syllable breaks. (dif | fer | ent) (a | noth | er).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everything you know to decode these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and support students.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That's right! The words are </a:t>
            </a:r>
            <a:r>
              <a:rPr lang="en" sz="1200" i="1">
                <a:solidFill>
                  <a:schemeClr val="dk1"/>
                </a:solidFill>
                <a:latin typeface="Poppins"/>
                <a:ea typeface="Poppins"/>
                <a:cs typeface="Poppins"/>
                <a:sym typeface="Poppins"/>
              </a:rPr>
              <a:t>different</a:t>
            </a:r>
            <a:r>
              <a:rPr lang="en" sz="1200">
                <a:solidFill>
                  <a:schemeClr val="dk1"/>
                </a:solidFill>
                <a:latin typeface="Poppins"/>
                <a:ea typeface="Poppins"/>
                <a:cs typeface="Poppins"/>
                <a:sym typeface="Poppins"/>
              </a:rPr>
              <a:t> and </a:t>
            </a:r>
            <a:r>
              <a:rPr lang="en" sz="1200" i="1">
                <a:solidFill>
                  <a:schemeClr val="dk1"/>
                </a:solidFill>
                <a:latin typeface="Poppins"/>
                <a:ea typeface="Poppins"/>
                <a:cs typeface="Poppins"/>
                <a:sym typeface="Poppins"/>
              </a:rPr>
              <a:t>another</a:t>
            </a:r>
            <a:r>
              <a:rPr lang="en" sz="1200">
                <a:solidFill>
                  <a:schemeClr val="dk1"/>
                </a:solidFill>
                <a:latin typeface="Poppins"/>
                <a:ea typeface="Poppins"/>
                <a:cs typeface="Poppins"/>
                <a:sym typeface="Poppins"/>
              </a:rPr>
              <a:t>. Excellent!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previous high frequency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or hold up all the high frequency words to this point as the students read them.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8 new high frequency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under, father, after, another, different, letter, mother, answer</a:t>
            </a:r>
            <a:endParaRPr sz="1200" b="1">
              <a:solidFill>
                <a:schemeClr val="dk1"/>
              </a:solidFill>
              <a:latin typeface="Poppins"/>
              <a:ea typeface="Poppins"/>
              <a:cs typeface="Poppins"/>
              <a:sym typeface="Poppins"/>
            </a:endParaRPr>
          </a:p>
        </p:txBody>
      </p:sp>
      <p:sp>
        <p:nvSpPr>
          <p:cNvPr id="213" name="Google Shape;213;p13: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
        <p:nvSpPr>
          <p:cNvPr id="214" name="Google Shape;214;p13: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est">
  <p:cSld name="Test">
    <p:spTree>
      <p:nvGrpSpPr>
        <p:cNvPr id="1" name="Shape 8"/>
        <p:cNvGrpSpPr/>
        <p:nvPr/>
      </p:nvGrpSpPr>
      <p:grpSpPr>
        <a:xfrm>
          <a:off x="0" y="0"/>
          <a:ext cx="0" cy="0"/>
          <a:chOff x="0" y="0"/>
          <a:chExt cx="0" cy="0"/>
        </a:xfrm>
      </p:grpSpPr>
      <p:sp>
        <p:nvSpPr>
          <p:cNvPr id="9" name="Google Shape;9;p2"/>
          <p:cNvSpPr txBox="1">
            <a:spLocks noGrp="1"/>
          </p:cNvSpPr>
          <p:nvPr>
            <p:ph type="body" idx="1"/>
          </p:nvPr>
        </p:nvSpPr>
        <p:spPr>
          <a:xfrm>
            <a:off x="612750" y="6154125"/>
            <a:ext cx="5738700" cy="2124000"/>
          </a:xfrm>
          <a:prstGeom prst="rect">
            <a:avLst/>
          </a:prstGeom>
          <a:noFill/>
          <a:ln>
            <a:noFill/>
          </a:ln>
        </p:spPr>
        <p:txBody>
          <a:bodyPr spcFirstLastPara="1" wrap="square" lIns="91450" tIns="45700" rIns="91450" bIns="45700" anchor="t" anchorCtr="0">
            <a:noAutofit/>
          </a:bodyPr>
          <a:lstStyle>
            <a:lvl1pPr marL="457200" marR="0" lvl="0"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1pPr>
            <a:lvl2pPr marL="914400" marR="0" lvl="1"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2pPr>
            <a:lvl3pPr marL="1371600" marR="0" lvl="2"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3pPr>
            <a:lvl4pPr marL="1828800" marR="0" lvl="3"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4pPr>
            <a:lvl5pPr marL="2286000" marR="0" lvl="4"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5pPr>
            <a:lvl6pPr marL="2743200" marR="0" lvl="5"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6pPr>
            <a:lvl7pPr marL="3200400" marR="0" lvl="6"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7pPr>
            <a:lvl8pPr marL="3657600" marR="0" lvl="7"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8pPr>
            <a:lvl9pPr marL="4114800" marR="0" lvl="8"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9pPr>
          </a:lstStyle>
          <a:p>
            <a:endParaRPr/>
          </a:p>
        </p:txBody>
      </p:sp>
      <p:sp>
        <p:nvSpPr>
          <p:cNvPr id="10" name="Google Shape;10;p2"/>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7600"/>
              <a:buFont typeface="Arial"/>
              <a:buNone/>
              <a:defRPr sz="7600" b="0" i="0" u="none" strike="noStrike" cap="none">
                <a:solidFill>
                  <a:srgbClr val="0071B5"/>
                </a:solidFill>
                <a:latin typeface="Poppins Black"/>
                <a:ea typeface="Poppins Black"/>
                <a:cs typeface="Poppins Black"/>
                <a:sym typeface="Poppins Black"/>
              </a:defRPr>
            </a:lvl1pPr>
            <a:lvl2pPr marL="914400" marR="0" lvl="1"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2pPr>
            <a:lvl3pPr marL="1371600" marR="0" lvl="2"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3pPr>
            <a:lvl4pPr marL="1828800" marR="0" lvl="3"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4pPr>
            <a:lvl5pPr marL="2286000" marR="0" lvl="4"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5pPr>
            <a:lvl6pPr marL="2743200" marR="0" lvl="5"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5875">
          <p15:clr>
            <a:srgbClr val="FBAE40"/>
          </p15:clr>
        </p15:guide>
        <p15:guide id="2" pos="1044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9"/>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st">
  <p:cSld name="Test">
    <p:spTree>
      <p:nvGrpSpPr>
        <p:cNvPr id="1" name="Shape 43"/>
        <p:cNvGrpSpPr/>
        <p:nvPr/>
      </p:nvGrpSpPr>
      <p:grpSpPr>
        <a:xfrm>
          <a:off x="0" y="0"/>
          <a:ext cx="0" cy="0"/>
          <a:chOff x="0" y="0"/>
          <a:chExt cx="0" cy="0"/>
        </a:xfrm>
      </p:grpSpPr>
      <p:sp>
        <p:nvSpPr>
          <p:cNvPr id="44" name="Google Shape;44;p15"/>
          <p:cNvSpPr txBox="1">
            <a:spLocks noGrp="1"/>
          </p:cNvSpPr>
          <p:nvPr>
            <p:ph type="body" idx="1"/>
          </p:nvPr>
        </p:nvSpPr>
        <p:spPr>
          <a:xfrm>
            <a:off x="612750" y="6154125"/>
            <a:ext cx="5738700" cy="2124000"/>
          </a:xfrm>
          <a:prstGeom prst="rect">
            <a:avLst/>
          </a:prstGeom>
          <a:noFill/>
          <a:ln>
            <a:noFill/>
          </a:ln>
        </p:spPr>
        <p:txBody>
          <a:bodyPr spcFirstLastPara="1" wrap="square" lIns="91450" tIns="45700" rIns="91450" bIns="45700" anchor="t" anchorCtr="0">
            <a:noAutofit/>
          </a:bodyPr>
          <a:lstStyle>
            <a:lvl1pPr marL="457200" marR="0" lvl="0"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1pPr>
            <a:lvl2pPr marL="914400" marR="0" lvl="1"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2pPr>
            <a:lvl3pPr marL="1371600" marR="0" lvl="2"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3pPr>
            <a:lvl4pPr marL="1828800" marR="0" lvl="3"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4pPr>
            <a:lvl5pPr marL="2286000" marR="0" lvl="4"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5pPr>
            <a:lvl6pPr marL="2743200" marR="0" lvl="5"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6pPr>
            <a:lvl7pPr marL="3200400" marR="0" lvl="6"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7pPr>
            <a:lvl8pPr marL="3657600" marR="0" lvl="7"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8pPr>
            <a:lvl9pPr marL="4114800" marR="0" lvl="8"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9pPr>
          </a:lstStyle>
          <a:p>
            <a:endParaRPr/>
          </a:p>
        </p:txBody>
      </p:sp>
      <p:sp>
        <p:nvSpPr>
          <p:cNvPr id="45" name="Google Shape;45;p15"/>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7600"/>
              <a:buFont typeface="Arial"/>
              <a:buNone/>
              <a:defRPr sz="7600" b="0" i="0" u="none" strike="noStrike" cap="none">
                <a:solidFill>
                  <a:srgbClr val="0071B5"/>
                </a:solidFill>
                <a:latin typeface="Poppins Black"/>
                <a:ea typeface="Poppins Black"/>
                <a:cs typeface="Poppins Black"/>
                <a:sym typeface="Poppins Black"/>
              </a:defRPr>
            </a:lvl1pPr>
            <a:lvl2pPr marL="914400" marR="0" lvl="1"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2pPr>
            <a:lvl3pPr marL="1371600" marR="0" lvl="2"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3pPr>
            <a:lvl4pPr marL="1828800" marR="0" lvl="3"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4pPr>
            <a:lvl5pPr marL="2286000" marR="0" lvl="4"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5pPr>
            <a:lvl6pPr marL="2743200" marR="0" lvl="5"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5875">
          <p15:clr>
            <a:srgbClr val="FBAE40"/>
          </p15:clr>
        </p15:guide>
        <p15:guide id="2" pos="10443">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46"/>
        <p:cNvGrpSpPr/>
        <p:nvPr/>
      </p:nvGrpSpPr>
      <p:grpSpPr>
        <a:xfrm>
          <a:off x="0" y="0"/>
          <a:ext cx="0" cy="0"/>
          <a:chOff x="0" y="0"/>
          <a:chExt cx="0" cy="0"/>
        </a:xfrm>
      </p:grpSpPr>
      <p:sp>
        <p:nvSpPr>
          <p:cNvPr id="47" name="Google Shape;47;p16"/>
          <p:cNvSpPr txBox="1"/>
          <p:nvPr/>
        </p:nvSpPr>
        <p:spPr>
          <a:xfrm>
            <a:off x="612648" y="6153151"/>
            <a:ext cx="6237300" cy="2123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p:txBody>
      </p:sp>
      <p:sp>
        <p:nvSpPr>
          <p:cNvPr id="48" name="Google Shape;48;p16"/>
          <p:cNvSpPr txBox="1"/>
          <p:nvPr/>
        </p:nvSpPr>
        <p:spPr>
          <a:xfrm>
            <a:off x="612649" y="630938"/>
            <a:ext cx="4910400" cy="2539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250"/>
              <a:buFont typeface="Arial"/>
              <a:buNone/>
            </a:pPr>
            <a:endParaRPr sz="8250" b="0" i="0" u="none" strike="noStrike" cap="none">
              <a:solidFill>
                <a:srgbClr val="0071B5"/>
              </a:solidFill>
              <a:latin typeface="Poppins Black"/>
              <a:ea typeface="Poppins Black"/>
              <a:cs typeface="Poppins Black"/>
              <a:sym typeface="Poppins Black"/>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49"/>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est">
  <p:cSld name="Test">
    <p:spTree>
      <p:nvGrpSpPr>
        <p:cNvPr id="1" name="Shape 53"/>
        <p:cNvGrpSpPr/>
        <p:nvPr/>
      </p:nvGrpSpPr>
      <p:grpSpPr>
        <a:xfrm>
          <a:off x="0" y="0"/>
          <a:ext cx="0" cy="0"/>
          <a:chOff x="0" y="0"/>
          <a:chExt cx="0" cy="0"/>
        </a:xfrm>
      </p:grpSpPr>
      <p:sp>
        <p:nvSpPr>
          <p:cNvPr id="54" name="Google Shape;54;p19"/>
          <p:cNvSpPr txBox="1">
            <a:spLocks noGrp="1"/>
          </p:cNvSpPr>
          <p:nvPr>
            <p:ph type="body" idx="1"/>
          </p:nvPr>
        </p:nvSpPr>
        <p:spPr>
          <a:xfrm>
            <a:off x="612750" y="6154125"/>
            <a:ext cx="5738700" cy="2124000"/>
          </a:xfrm>
          <a:prstGeom prst="rect">
            <a:avLst/>
          </a:prstGeom>
          <a:noFill/>
          <a:ln>
            <a:noFill/>
          </a:ln>
        </p:spPr>
        <p:txBody>
          <a:bodyPr spcFirstLastPara="1" wrap="square" lIns="91450" tIns="45700" rIns="91450" bIns="45700" anchor="t" anchorCtr="0">
            <a:noAutofit/>
          </a:bodyPr>
          <a:lstStyle>
            <a:lvl1pPr marL="457200" marR="0" lvl="0"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1pPr>
            <a:lvl2pPr marL="914400" marR="0" lvl="1"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2pPr>
            <a:lvl3pPr marL="1371600" marR="0" lvl="2"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3pPr>
            <a:lvl4pPr marL="1828800" marR="0" lvl="3"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4pPr>
            <a:lvl5pPr marL="2286000" marR="0" lvl="4"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5pPr>
            <a:lvl6pPr marL="2743200" marR="0" lvl="5"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6pPr>
            <a:lvl7pPr marL="3200400" marR="0" lvl="6"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7pPr>
            <a:lvl8pPr marL="3657600" marR="0" lvl="7"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8pPr>
            <a:lvl9pPr marL="4114800" marR="0" lvl="8"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9pPr>
          </a:lstStyle>
          <a:p>
            <a:endParaRPr/>
          </a:p>
        </p:txBody>
      </p:sp>
      <p:sp>
        <p:nvSpPr>
          <p:cNvPr id="55" name="Google Shape;55;p19"/>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7600"/>
              <a:buFont typeface="Arial"/>
              <a:buNone/>
              <a:defRPr sz="7600" b="0" i="0" u="none" strike="noStrike" cap="none">
                <a:solidFill>
                  <a:srgbClr val="0071B5"/>
                </a:solidFill>
                <a:latin typeface="Poppins Black"/>
                <a:ea typeface="Poppins Black"/>
                <a:cs typeface="Poppins Black"/>
                <a:sym typeface="Poppins Black"/>
              </a:defRPr>
            </a:lvl1pPr>
            <a:lvl2pPr marL="914400" marR="0" lvl="1"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2pPr>
            <a:lvl3pPr marL="1371600" marR="0" lvl="2"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3pPr>
            <a:lvl4pPr marL="1828800" marR="0" lvl="3"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4pPr>
            <a:lvl5pPr marL="2286000" marR="0" lvl="4"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5pPr>
            <a:lvl6pPr marL="2743200" marR="0" lvl="5"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5875">
          <p15:clr>
            <a:srgbClr val="FBAE40"/>
          </p15:clr>
        </p15:guide>
        <p15:guide id="2" pos="10443">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56"/>
        <p:cNvGrpSpPr/>
        <p:nvPr/>
      </p:nvGrpSpPr>
      <p:grpSpPr>
        <a:xfrm>
          <a:off x="0" y="0"/>
          <a:ext cx="0" cy="0"/>
          <a:chOff x="0" y="0"/>
          <a:chExt cx="0" cy="0"/>
        </a:xfrm>
      </p:grpSpPr>
      <p:sp>
        <p:nvSpPr>
          <p:cNvPr id="57" name="Google Shape;57;p20"/>
          <p:cNvSpPr txBox="1"/>
          <p:nvPr/>
        </p:nvSpPr>
        <p:spPr>
          <a:xfrm>
            <a:off x="612648" y="6153151"/>
            <a:ext cx="6237300" cy="2123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p:txBody>
      </p:sp>
      <p:sp>
        <p:nvSpPr>
          <p:cNvPr id="58" name="Google Shape;58;p20"/>
          <p:cNvSpPr txBox="1"/>
          <p:nvPr/>
        </p:nvSpPr>
        <p:spPr>
          <a:xfrm>
            <a:off x="612649" y="630938"/>
            <a:ext cx="4910400" cy="2539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250"/>
              <a:buFont typeface="Arial"/>
              <a:buNone/>
            </a:pPr>
            <a:endParaRPr sz="8250" b="0" i="0" u="none" strike="noStrike" cap="none">
              <a:solidFill>
                <a:srgbClr val="0071B5"/>
              </a:solidFill>
              <a:latin typeface="Poppins Black"/>
              <a:ea typeface="Poppins Black"/>
              <a:cs typeface="Poppins Black"/>
              <a:sym typeface="Poppins Black"/>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5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Blank 1">
  <p:cSld name="1_Blank_1">
    <p:spTree>
      <p:nvGrpSpPr>
        <p:cNvPr id="1" name="Shape 1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2"/>
        <p:cNvGrpSpPr/>
        <p:nvPr/>
      </p:nvGrpSpPr>
      <p:grpSpPr>
        <a:xfrm>
          <a:off x="0" y="0"/>
          <a:ext cx="0" cy="0"/>
          <a:chOff x="0" y="0"/>
          <a:chExt cx="0" cy="0"/>
        </a:xfrm>
      </p:grpSpPr>
      <p:sp>
        <p:nvSpPr>
          <p:cNvPr id="13" name="Google Shape;13;p4"/>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 name="Google Shape;14;p4"/>
          <p:cNvSpPr txBox="1">
            <a:spLocks noGrp="1"/>
          </p:cNvSpPr>
          <p:nvPr>
            <p:ph type="body" idx="1"/>
          </p:nvPr>
        </p:nvSpPr>
        <p:spPr>
          <a:xfrm>
            <a:off x="0" y="375203"/>
            <a:ext cx="5767800" cy="9057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1"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2pPr>
            <a:lvl3pPr marL="1371600" marR="0" lvl="2" indent="-438150" algn="l" rtl="0">
              <a:lnSpc>
                <a:spcPct val="90000"/>
              </a:lnSpc>
              <a:spcBef>
                <a:spcPts val="9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3pPr>
            <a:lvl4pPr marL="1828800" marR="0" lvl="3"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4pPr>
            <a:lvl5pPr marL="2286000" marR="0" lvl="4"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5" name="Google Shape;15;p4"/>
          <p:cNvSpPr txBox="1">
            <a:spLocks noGrp="1"/>
          </p:cNvSpPr>
          <p:nvPr>
            <p:ph type="body" idx="2"/>
          </p:nvPr>
        </p:nvSpPr>
        <p:spPr>
          <a:xfrm>
            <a:off x="0" y="2602606"/>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6" name="Google Shape;16;p4"/>
          <p:cNvSpPr txBox="1">
            <a:spLocks noGrp="1"/>
          </p:cNvSpPr>
          <p:nvPr>
            <p:ph type="body" idx="3"/>
          </p:nvPr>
        </p:nvSpPr>
        <p:spPr>
          <a:xfrm>
            <a:off x="-65453" y="6585065"/>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7" name="Google Shape;17;p4"/>
          <p:cNvSpPr txBox="1">
            <a:spLocks noGrp="1"/>
          </p:cNvSpPr>
          <p:nvPr>
            <p:ph type="body" idx="4"/>
          </p:nvPr>
        </p:nvSpPr>
        <p:spPr>
          <a:xfrm>
            <a:off x="6252224" y="3207438"/>
            <a:ext cx="13426200" cy="68520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06FB6"/>
              </a:buClr>
              <a:buSzPts val="4600"/>
              <a:buFont typeface="Arial"/>
              <a:buChar char="•"/>
              <a:defRPr sz="4600" b="0" i="0" u="none" strike="noStrike" cap="none">
                <a:solidFill>
                  <a:srgbClr val="006FB6"/>
                </a:solidFill>
                <a:latin typeface="Calibri"/>
                <a:ea typeface="Calibri"/>
                <a:cs typeface="Calibri"/>
                <a:sym typeface="Calibri"/>
              </a:defRPr>
            </a:lvl1pPr>
            <a:lvl2pPr marL="914400" marR="0" lvl="1"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st">
  <p:cSld name="Test">
    <p:spTree>
      <p:nvGrpSpPr>
        <p:cNvPr id="1" name="Shape 23"/>
        <p:cNvGrpSpPr/>
        <p:nvPr/>
      </p:nvGrpSpPr>
      <p:grpSpPr>
        <a:xfrm>
          <a:off x="0" y="0"/>
          <a:ext cx="0" cy="0"/>
          <a:chOff x="0" y="0"/>
          <a:chExt cx="0" cy="0"/>
        </a:xfrm>
      </p:grpSpPr>
      <p:sp>
        <p:nvSpPr>
          <p:cNvPr id="24" name="Google Shape;24;p7"/>
          <p:cNvSpPr txBox="1">
            <a:spLocks noGrp="1"/>
          </p:cNvSpPr>
          <p:nvPr>
            <p:ph type="body" idx="1"/>
          </p:nvPr>
        </p:nvSpPr>
        <p:spPr>
          <a:xfrm>
            <a:off x="612750" y="6154125"/>
            <a:ext cx="5738700" cy="2124000"/>
          </a:xfrm>
          <a:prstGeom prst="rect">
            <a:avLst/>
          </a:prstGeom>
          <a:noFill/>
          <a:ln>
            <a:noFill/>
          </a:ln>
        </p:spPr>
        <p:txBody>
          <a:bodyPr spcFirstLastPara="1" wrap="square" lIns="91450" tIns="45700" rIns="91450" bIns="45700" anchor="t" anchorCtr="0">
            <a:noAutofit/>
          </a:bodyPr>
          <a:lstStyle>
            <a:lvl1pPr marL="457200" marR="0" lvl="0"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1pPr>
            <a:lvl2pPr marL="914400" marR="0" lvl="1"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2pPr>
            <a:lvl3pPr marL="1371600" marR="0" lvl="2"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3pPr>
            <a:lvl4pPr marL="1828800" marR="0" lvl="3"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4pPr>
            <a:lvl5pPr marL="2286000" marR="0" lvl="4"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5pPr>
            <a:lvl6pPr marL="2743200" marR="0" lvl="5"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6pPr>
            <a:lvl7pPr marL="3200400" marR="0" lvl="6"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7pPr>
            <a:lvl8pPr marL="3657600" marR="0" lvl="7"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8pPr>
            <a:lvl9pPr marL="4114800" marR="0" lvl="8"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9pPr>
          </a:lstStyle>
          <a:p>
            <a:endParaRPr/>
          </a:p>
        </p:txBody>
      </p:sp>
      <p:sp>
        <p:nvSpPr>
          <p:cNvPr id="25" name="Google Shape;25;p7"/>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7600"/>
              <a:buFont typeface="Arial"/>
              <a:buNone/>
              <a:defRPr sz="7600" b="0" i="0" u="none" strike="noStrike" cap="none">
                <a:solidFill>
                  <a:srgbClr val="0071B5"/>
                </a:solidFill>
                <a:latin typeface="Poppins Black"/>
                <a:ea typeface="Poppins Black"/>
                <a:cs typeface="Poppins Black"/>
                <a:sym typeface="Poppins Black"/>
              </a:defRPr>
            </a:lvl1pPr>
            <a:lvl2pPr marL="914400" marR="0" lvl="1"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2pPr>
            <a:lvl3pPr marL="1371600" marR="0" lvl="2"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3pPr>
            <a:lvl4pPr marL="1828800" marR="0" lvl="3"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4pPr>
            <a:lvl5pPr marL="2286000" marR="0" lvl="4"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5pPr>
            <a:lvl6pPr marL="2743200" marR="0" lvl="5"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5875">
          <p15:clr>
            <a:srgbClr val="FBAE40"/>
          </p15:clr>
        </p15:guide>
        <p15:guide id="2" pos="1044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26"/>
        <p:cNvGrpSpPr/>
        <p:nvPr/>
      </p:nvGrpSpPr>
      <p:grpSpPr>
        <a:xfrm>
          <a:off x="0" y="0"/>
          <a:ext cx="0" cy="0"/>
          <a:chOff x="0" y="0"/>
          <a:chExt cx="0" cy="0"/>
        </a:xfrm>
      </p:grpSpPr>
      <p:sp>
        <p:nvSpPr>
          <p:cNvPr id="27" name="Google Shape;27;p8"/>
          <p:cNvSpPr txBox="1"/>
          <p:nvPr/>
        </p:nvSpPr>
        <p:spPr>
          <a:xfrm>
            <a:off x="612648" y="6153151"/>
            <a:ext cx="6237300" cy="2123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p:txBody>
      </p:sp>
      <p:sp>
        <p:nvSpPr>
          <p:cNvPr id="28" name="Google Shape;28;p8"/>
          <p:cNvSpPr txBox="1"/>
          <p:nvPr/>
        </p:nvSpPr>
        <p:spPr>
          <a:xfrm>
            <a:off x="612649" y="630938"/>
            <a:ext cx="4910400" cy="2539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250"/>
              <a:buFont typeface="Arial"/>
              <a:buNone/>
            </a:pPr>
            <a:endParaRPr sz="8250" b="0" i="0" u="none" strike="noStrike" cap="none">
              <a:solidFill>
                <a:srgbClr val="0071B5"/>
              </a:solidFill>
              <a:latin typeface="Poppins Black"/>
              <a:ea typeface="Poppins Black"/>
              <a:cs typeface="Poppins Black"/>
              <a:sym typeface="Poppins Black"/>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9"/>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st">
  <p:cSld name="Test">
    <p:spTree>
      <p:nvGrpSpPr>
        <p:cNvPr id="1" name="Shape 33"/>
        <p:cNvGrpSpPr/>
        <p:nvPr/>
      </p:nvGrpSpPr>
      <p:grpSpPr>
        <a:xfrm>
          <a:off x="0" y="0"/>
          <a:ext cx="0" cy="0"/>
          <a:chOff x="0" y="0"/>
          <a:chExt cx="0" cy="0"/>
        </a:xfrm>
      </p:grpSpPr>
      <p:sp>
        <p:nvSpPr>
          <p:cNvPr id="34" name="Google Shape;34;p11"/>
          <p:cNvSpPr txBox="1">
            <a:spLocks noGrp="1"/>
          </p:cNvSpPr>
          <p:nvPr>
            <p:ph type="body" idx="1"/>
          </p:nvPr>
        </p:nvSpPr>
        <p:spPr>
          <a:xfrm>
            <a:off x="612750" y="6154125"/>
            <a:ext cx="5738700" cy="2124000"/>
          </a:xfrm>
          <a:prstGeom prst="rect">
            <a:avLst/>
          </a:prstGeom>
          <a:noFill/>
          <a:ln>
            <a:noFill/>
          </a:ln>
        </p:spPr>
        <p:txBody>
          <a:bodyPr spcFirstLastPara="1" wrap="square" lIns="91450" tIns="45700" rIns="91450" bIns="45700" anchor="t" anchorCtr="0">
            <a:noAutofit/>
          </a:bodyPr>
          <a:lstStyle>
            <a:lvl1pPr marL="457200" marR="0" lvl="0"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1pPr>
            <a:lvl2pPr marL="914400" marR="0" lvl="1"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2pPr>
            <a:lvl3pPr marL="1371600" marR="0" lvl="2"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3pPr>
            <a:lvl4pPr marL="1828800" marR="0" lvl="3"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4pPr>
            <a:lvl5pPr marL="2286000" marR="0" lvl="4"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5pPr>
            <a:lvl6pPr marL="2743200" marR="0" lvl="5"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6pPr>
            <a:lvl7pPr marL="3200400" marR="0" lvl="6"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7pPr>
            <a:lvl8pPr marL="3657600" marR="0" lvl="7"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8pPr>
            <a:lvl9pPr marL="4114800" marR="0" lvl="8"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9pPr>
          </a:lstStyle>
          <a:p>
            <a:endParaRPr/>
          </a:p>
        </p:txBody>
      </p:sp>
      <p:sp>
        <p:nvSpPr>
          <p:cNvPr id="35" name="Google Shape;35;p11"/>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7600"/>
              <a:buFont typeface="Arial"/>
              <a:buNone/>
              <a:defRPr sz="7600" b="0" i="0" u="none" strike="noStrike" cap="none">
                <a:solidFill>
                  <a:srgbClr val="0071B5"/>
                </a:solidFill>
                <a:latin typeface="Poppins Black"/>
                <a:ea typeface="Poppins Black"/>
                <a:cs typeface="Poppins Black"/>
                <a:sym typeface="Poppins Black"/>
              </a:defRPr>
            </a:lvl1pPr>
            <a:lvl2pPr marL="914400" marR="0" lvl="1"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2pPr>
            <a:lvl3pPr marL="1371600" marR="0" lvl="2"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3pPr>
            <a:lvl4pPr marL="1828800" marR="0" lvl="3"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4pPr>
            <a:lvl5pPr marL="2286000" marR="0" lvl="4"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5pPr>
            <a:lvl6pPr marL="2743200" marR="0" lvl="5"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5875">
          <p15:clr>
            <a:srgbClr val="FBAE40"/>
          </p15:clr>
        </p15:guide>
        <p15:guide id="2" pos="1044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36"/>
        <p:cNvGrpSpPr/>
        <p:nvPr/>
      </p:nvGrpSpPr>
      <p:grpSpPr>
        <a:xfrm>
          <a:off x="0" y="0"/>
          <a:ext cx="0" cy="0"/>
          <a:chOff x="0" y="0"/>
          <a:chExt cx="0" cy="0"/>
        </a:xfrm>
      </p:grpSpPr>
      <p:sp>
        <p:nvSpPr>
          <p:cNvPr id="37" name="Google Shape;37;p12"/>
          <p:cNvSpPr txBox="1"/>
          <p:nvPr/>
        </p:nvSpPr>
        <p:spPr>
          <a:xfrm>
            <a:off x="612648" y="6153151"/>
            <a:ext cx="6237300" cy="2123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p:txBody>
      </p:sp>
      <p:sp>
        <p:nvSpPr>
          <p:cNvPr id="38" name="Google Shape;38;p12"/>
          <p:cNvSpPr txBox="1"/>
          <p:nvPr/>
        </p:nvSpPr>
        <p:spPr>
          <a:xfrm>
            <a:off x="612649" y="630938"/>
            <a:ext cx="4910400" cy="2539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250"/>
              <a:buFont typeface="Arial"/>
              <a:buNone/>
            </a:pPr>
            <a:endParaRPr sz="8250" b="0" i="0" u="none" strike="noStrike" cap="none">
              <a:solidFill>
                <a:srgbClr val="0071B5"/>
              </a:solidFill>
              <a:latin typeface="Poppins Black"/>
              <a:ea typeface="Poppins Black"/>
              <a:cs typeface="Poppins Black"/>
              <a:sym typeface="Poppins Black"/>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6"/>
            <a:ext cx="6938009" cy="11308715"/>
          </a:xfrm>
          <a:custGeom>
            <a:avLst/>
            <a:gdLst/>
            <a:ahLst/>
            <a:cxnLst/>
            <a:rect l="l" t="t" r="r" b="b"/>
            <a:pathLst>
              <a:path w="6938009" h="11308715" extrusionOk="0">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49"/>
              <a:buFont typeface="Arial"/>
              <a:buNone/>
            </a:pPr>
            <a:endParaRPr sz="849" b="0" i="0" u="none" strike="noStrike" cap="none">
              <a:solidFill>
                <a:srgbClr val="000000"/>
              </a:solidFill>
              <a:latin typeface="Arial"/>
              <a:ea typeface="Arial"/>
              <a:cs typeface="Arial"/>
              <a:sym typeface="Arial"/>
            </a:endParaRPr>
          </a:p>
        </p:txBody>
      </p:sp>
      <p:pic>
        <p:nvPicPr>
          <p:cNvPr id="7" name="Google Shape;7;p1"/>
          <p:cNvPicPr preferRelativeResize="0"/>
          <p:nvPr/>
        </p:nvPicPr>
        <p:blipFill rotWithShape="1">
          <a:blip r:embed="rId6">
            <a:alphaModFix/>
          </a:blip>
          <a:srcRect/>
          <a:stretch/>
        </p:blipFill>
        <p:spPr>
          <a:xfrm>
            <a:off x="623020" y="9357637"/>
            <a:ext cx="3994636" cy="121507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
        <p:cNvGrpSpPr/>
        <p:nvPr/>
      </p:nvGrpSpPr>
      <p:grpSpPr>
        <a:xfrm>
          <a:off x="0" y="0"/>
          <a:ext cx="0" cy="0"/>
          <a:chOff x="0" y="0"/>
          <a:chExt cx="0" cy="0"/>
        </a:xfrm>
      </p:grpSpPr>
      <p:sp>
        <p:nvSpPr>
          <p:cNvPr id="21" name="Google Shape;21;p6"/>
          <p:cNvSpPr/>
          <p:nvPr/>
        </p:nvSpPr>
        <p:spPr>
          <a:xfrm>
            <a:off x="0" y="6"/>
            <a:ext cx="6938009" cy="11308715"/>
          </a:xfrm>
          <a:custGeom>
            <a:avLst/>
            <a:gdLst/>
            <a:ahLst/>
            <a:cxnLst/>
            <a:rect l="l" t="t" r="r" b="b"/>
            <a:pathLst>
              <a:path w="6938009" h="11308715" extrusionOk="0">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49"/>
              <a:buFont typeface="Arial"/>
              <a:buNone/>
            </a:pPr>
            <a:endParaRPr sz="849" b="0" i="0" u="none" strike="noStrike" cap="none">
              <a:solidFill>
                <a:srgbClr val="000000"/>
              </a:solidFill>
              <a:latin typeface="Arial"/>
              <a:ea typeface="Arial"/>
              <a:cs typeface="Arial"/>
              <a:sym typeface="Arial"/>
            </a:endParaRPr>
          </a:p>
        </p:txBody>
      </p:sp>
      <p:pic>
        <p:nvPicPr>
          <p:cNvPr id="22" name="Google Shape;22;p6"/>
          <p:cNvPicPr preferRelativeResize="0"/>
          <p:nvPr/>
        </p:nvPicPr>
        <p:blipFill rotWithShape="1">
          <a:blip r:embed="rId5">
            <a:alphaModFix/>
          </a:blip>
          <a:srcRect/>
          <a:stretch/>
        </p:blipFill>
        <p:spPr>
          <a:xfrm>
            <a:off x="623020" y="9357637"/>
            <a:ext cx="3994636" cy="121507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
        <p:cNvGrpSpPr/>
        <p:nvPr/>
      </p:nvGrpSpPr>
      <p:grpSpPr>
        <a:xfrm>
          <a:off x="0" y="0"/>
          <a:ext cx="0" cy="0"/>
          <a:chOff x="0" y="0"/>
          <a:chExt cx="0" cy="0"/>
        </a:xfrm>
      </p:grpSpPr>
      <p:sp>
        <p:nvSpPr>
          <p:cNvPr id="31" name="Google Shape;31;p10"/>
          <p:cNvSpPr/>
          <p:nvPr/>
        </p:nvSpPr>
        <p:spPr>
          <a:xfrm>
            <a:off x="0" y="6"/>
            <a:ext cx="6938009" cy="11308715"/>
          </a:xfrm>
          <a:custGeom>
            <a:avLst/>
            <a:gdLst/>
            <a:ahLst/>
            <a:cxnLst/>
            <a:rect l="l" t="t" r="r" b="b"/>
            <a:pathLst>
              <a:path w="6938009" h="11308715" extrusionOk="0">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49"/>
              <a:buFont typeface="Arial"/>
              <a:buNone/>
            </a:pPr>
            <a:endParaRPr sz="849" b="0" i="0" u="none" strike="noStrike" cap="none">
              <a:solidFill>
                <a:srgbClr val="000000"/>
              </a:solidFill>
              <a:latin typeface="Arial"/>
              <a:ea typeface="Arial"/>
              <a:cs typeface="Arial"/>
              <a:sym typeface="Arial"/>
            </a:endParaRPr>
          </a:p>
        </p:txBody>
      </p:sp>
      <p:pic>
        <p:nvPicPr>
          <p:cNvPr id="32" name="Google Shape;32;p10"/>
          <p:cNvPicPr preferRelativeResize="0"/>
          <p:nvPr/>
        </p:nvPicPr>
        <p:blipFill rotWithShape="1">
          <a:blip r:embed="rId5">
            <a:alphaModFix/>
          </a:blip>
          <a:srcRect/>
          <a:stretch/>
        </p:blipFill>
        <p:spPr>
          <a:xfrm>
            <a:off x="623020" y="9357637"/>
            <a:ext cx="3994636" cy="121507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
        <p:cNvGrpSpPr/>
        <p:nvPr/>
      </p:nvGrpSpPr>
      <p:grpSpPr>
        <a:xfrm>
          <a:off x="0" y="0"/>
          <a:ext cx="0" cy="0"/>
          <a:chOff x="0" y="0"/>
          <a:chExt cx="0" cy="0"/>
        </a:xfrm>
      </p:grpSpPr>
      <p:sp>
        <p:nvSpPr>
          <p:cNvPr id="41" name="Google Shape;41;p14"/>
          <p:cNvSpPr/>
          <p:nvPr/>
        </p:nvSpPr>
        <p:spPr>
          <a:xfrm>
            <a:off x="0" y="6"/>
            <a:ext cx="6938009" cy="11308715"/>
          </a:xfrm>
          <a:custGeom>
            <a:avLst/>
            <a:gdLst/>
            <a:ahLst/>
            <a:cxnLst/>
            <a:rect l="l" t="t" r="r" b="b"/>
            <a:pathLst>
              <a:path w="6938009" h="11308715" extrusionOk="0">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49"/>
              <a:buFont typeface="Arial"/>
              <a:buNone/>
            </a:pPr>
            <a:endParaRPr sz="849" b="0" i="0" u="none" strike="noStrike" cap="none">
              <a:solidFill>
                <a:srgbClr val="000000"/>
              </a:solidFill>
              <a:latin typeface="Arial"/>
              <a:ea typeface="Arial"/>
              <a:cs typeface="Arial"/>
              <a:sym typeface="Arial"/>
            </a:endParaRPr>
          </a:p>
        </p:txBody>
      </p:sp>
      <p:pic>
        <p:nvPicPr>
          <p:cNvPr id="42" name="Google Shape;42;p14"/>
          <p:cNvPicPr preferRelativeResize="0"/>
          <p:nvPr/>
        </p:nvPicPr>
        <p:blipFill rotWithShape="1">
          <a:blip r:embed="rId5">
            <a:alphaModFix/>
          </a:blip>
          <a:srcRect/>
          <a:stretch/>
        </p:blipFill>
        <p:spPr>
          <a:xfrm>
            <a:off x="623020" y="9357637"/>
            <a:ext cx="3994636" cy="121507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8"/>
          <p:cNvSpPr/>
          <p:nvPr/>
        </p:nvSpPr>
        <p:spPr>
          <a:xfrm>
            <a:off x="0" y="6"/>
            <a:ext cx="6938009" cy="11308715"/>
          </a:xfrm>
          <a:custGeom>
            <a:avLst/>
            <a:gdLst/>
            <a:ahLst/>
            <a:cxnLst/>
            <a:rect l="l" t="t" r="r" b="b"/>
            <a:pathLst>
              <a:path w="6938009" h="11308715" extrusionOk="0">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49"/>
              <a:buFont typeface="Arial"/>
              <a:buNone/>
            </a:pPr>
            <a:endParaRPr sz="849" b="0" i="0" u="none" strike="noStrike" cap="none">
              <a:solidFill>
                <a:srgbClr val="000000"/>
              </a:solidFill>
              <a:latin typeface="Arial"/>
              <a:ea typeface="Arial"/>
              <a:cs typeface="Arial"/>
              <a:sym typeface="Arial"/>
            </a:endParaRPr>
          </a:p>
        </p:txBody>
      </p:sp>
      <p:pic>
        <p:nvPicPr>
          <p:cNvPr id="52" name="Google Shape;52;p18"/>
          <p:cNvPicPr preferRelativeResize="0"/>
          <p:nvPr/>
        </p:nvPicPr>
        <p:blipFill rotWithShape="1">
          <a:blip r:embed="rId5">
            <a:alphaModFix/>
          </a:blip>
          <a:srcRect/>
          <a:stretch/>
        </p:blipFill>
        <p:spPr>
          <a:xfrm>
            <a:off x="623020" y="9357637"/>
            <a:ext cx="3994636" cy="121507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pic>
        <p:nvPicPr>
          <p:cNvPr id="64" name="Google Shape;64;p22"/>
          <p:cNvPicPr preferRelativeResize="0"/>
          <p:nvPr/>
        </p:nvPicPr>
        <p:blipFill rotWithShape="1">
          <a:blip r:embed="rId3">
            <a:alphaModFix/>
          </a:blip>
          <a:srcRect/>
          <a:stretch/>
        </p:blipFill>
        <p:spPr>
          <a:xfrm>
            <a:off x="11067262" y="541406"/>
            <a:ext cx="4085945" cy="10434570"/>
          </a:xfrm>
          <a:prstGeom prst="rect">
            <a:avLst/>
          </a:prstGeom>
          <a:noFill/>
          <a:ln>
            <a:noFill/>
          </a:ln>
        </p:spPr>
      </p:pic>
      <p:sp>
        <p:nvSpPr>
          <p:cNvPr id="65" name="Google Shape;65;p22"/>
          <p:cNvSpPr txBox="1"/>
          <p:nvPr/>
        </p:nvSpPr>
        <p:spPr>
          <a:xfrm>
            <a:off x="11075370" y="4596887"/>
            <a:ext cx="4086000" cy="6051300"/>
          </a:xfrm>
          <a:prstGeom prst="rect">
            <a:avLst/>
          </a:prstGeom>
          <a:noFill/>
          <a:ln>
            <a:noFill/>
          </a:ln>
        </p:spPr>
        <p:txBody>
          <a:bodyPr spcFirstLastPara="1" wrap="square" lIns="201050" tIns="201050" rIns="201050" bIns="201050" anchor="t" anchorCtr="0">
            <a:noAutofit/>
          </a:bodyPr>
          <a:lstStyle/>
          <a:p>
            <a:pPr marL="0" marR="0" lvl="1" indent="0" algn="ctr" rtl="0">
              <a:lnSpc>
                <a:spcPct val="150000"/>
              </a:lnSpc>
              <a:spcBef>
                <a:spcPts val="0"/>
              </a:spcBef>
              <a:spcAft>
                <a:spcPts val="0"/>
              </a:spcAft>
              <a:buClr>
                <a:srgbClr val="000000"/>
              </a:buClr>
              <a:buSzPts val="9500"/>
              <a:buFont typeface="Arial"/>
              <a:buNone/>
            </a:pPr>
            <a:r>
              <a:rPr lang="en" sz="8600" b="1" i="0" u="none" strike="noStrike" cap="none">
                <a:solidFill>
                  <a:schemeClr val="accent1"/>
                </a:solidFill>
                <a:highlight>
                  <a:schemeClr val="lt1"/>
                </a:highlight>
                <a:latin typeface="Poppins"/>
                <a:ea typeface="Poppins"/>
                <a:cs typeface="Poppins"/>
                <a:sym typeface="Poppins"/>
              </a:rPr>
              <a:t>g</a:t>
            </a:r>
            <a:r>
              <a:rPr lang="en" sz="8600" b="1" i="0" u="none" strike="noStrike" cap="none">
                <a:solidFill>
                  <a:srgbClr val="FF0000"/>
                </a:solidFill>
                <a:highlight>
                  <a:srgbClr val="FFFFFF"/>
                </a:highlight>
                <a:latin typeface="Poppins"/>
                <a:ea typeface="Poppins"/>
                <a:cs typeface="Poppins"/>
                <a:sym typeface="Poppins"/>
              </a:rPr>
              <a:t>er</a:t>
            </a:r>
            <a:r>
              <a:rPr lang="en" sz="8600" b="1" i="0" u="none" strike="noStrike" cap="none">
                <a:solidFill>
                  <a:schemeClr val="accent1"/>
                </a:solidFill>
                <a:highlight>
                  <a:schemeClr val="lt1"/>
                </a:highlight>
                <a:latin typeface="Poppins"/>
                <a:ea typeface="Poppins"/>
                <a:cs typeface="Poppins"/>
                <a:sym typeface="Poppins"/>
              </a:rPr>
              <a:t>m</a:t>
            </a:r>
            <a:r>
              <a:rPr lang="en" sz="5900" b="1" i="0" u="none" strike="noStrike" cap="none">
                <a:solidFill>
                  <a:srgbClr val="242424"/>
                </a:solidFill>
                <a:highlight>
                  <a:srgbClr val="FFFFFF"/>
                </a:highlight>
                <a:latin typeface="Questrial"/>
                <a:ea typeface="Questrial"/>
                <a:cs typeface="Questrial"/>
                <a:sym typeface="Questrial"/>
              </a:rPr>
              <a:t> </a:t>
            </a:r>
            <a:endParaRPr sz="5900" b="1" i="0" u="none" strike="noStrike" cap="none">
              <a:solidFill>
                <a:srgbClr val="242424"/>
              </a:solidFill>
              <a:highlight>
                <a:srgbClr val="FFFFFF"/>
              </a:highlight>
              <a:latin typeface="Questrial"/>
              <a:ea typeface="Questrial"/>
              <a:cs typeface="Questrial"/>
              <a:sym typeface="Questrial"/>
            </a:endParaRPr>
          </a:p>
          <a:p>
            <a:pPr marL="0" marR="0" lvl="1" indent="0" algn="ctr" rtl="0">
              <a:lnSpc>
                <a:spcPct val="150000"/>
              </a:lnSpc>
              <a:spcBef>
                <a:spcPts val="0"/>
              </a:spcBef>
              <a:spcAft>
                <a:spcPts val="0"/>
              </a:spcAft>
              <a:buClr>
                <a:srgbClr val="000000"/>
              </a:buClr>
              <a:buSzPts val="5100"/>
              <a:buFont typeface="Arial"/>
              <a:buNone/>
            </a:pPr>
            <a:r>
              <a:rPr lang="en" sz="4500" b="1" i="0" u="none" strike="noStrike" cap="none">
                <a:solidFill>
                  <a:schemeClr val="dk1"/>
                </a:solidFill>
                <a:highlight>
                  <a:schemeClr val="lt1"/>
                </a:highlight>
                <a:latin typeface="Poppins"/>
                <a:ea typeface="Poppins"/>
                <a:cs typeface="Poppins"/>
                <a:sym typeface="Poppins"/>
              </a:rPr>
              <a:t>/</a:t>
            </a:r>
            <a:r>
              <a:rPr lang="en" sz="4500" b="1" i="0" u="none" strike="noStrike" cap="none">
                <a:solidFill>
                  <a:schemeClr val="accent1"/>
                </a:solidFill>
                <a:highlight>
                  <a:schemeClr val="lt1"/>
                </a:highlight>
                <a:latin typeface="Poppins"/>
                <a:ea typeface="Poppins"/>
                <a:cs typeface="Poppins"/>
                <a:sym typeface="Poppins"/>
              </a:rPr>
              <a:t>j</a:t>
            </a:r>
            <a:r>
              <a:rPr lang="en" sz="4500" b="1" i="0" u="none" strike="noStrike" cap="none">
                <a:solidFill>
                  <a:schemeClr val="dk1"/>
                </a:solidFill>
                <a:highlight>
                  <a:schemeClr val="lt1"/>
                </a:highlight>
                <a:latin typeface="Poppins"/>
                <a:ea typeface="Poppins"/>
                <a:cs typeface="Poppins"/>
                <a:sym typeface="Poppins"/>
              </a:rPr>
              <a:t>/ /</a:t>
            </a:r>
            <a:r>
              <a:rPr lang="en" sz="4500" b="1" i="0" u="none" strike="noStrike" cap="none">
                <a:solidFill>
                  <a:srgbClr val="FF0000"/>
                </a:solidFill>
                <a:highlight>
                  <a:schemeClr val="lt1"/>
                </a:highlight>
                <a:latin typeface="Poppins"/>
                <a:ea typeface="Poppins"/>
                <a:cs typeface="Poppins"/>
                <a:sym typeface="Poppins"/>
              </a:rPr>
              <a:t>er</a:t>
            </a:r>
            <a:r>
              <a:rPr lang="en" sz="4500" b="1" i="0" u="none" strike="noStrike" cap="none">
                <a:solidFill>
                  <a:schemeClr val="dk1"/>
                </a:solidFill>
                <a:highlight>
                  <a:schemeClr val="lt1"/>
                </a:highlight>
                <a:latin typeface="Poppins"/>
                <a:ea typeface="Poppins"/>
                <a:cs typeface="Poppins"/>
                <a:sym typeface="Poppins"/>
              </a:rPr>
              <a:t>/ /</a:t>
            </a:r>
            <a:r>
              <a:rPr lang="en" sz="4500" b="1" i="0" u="none" strike="noStrike" cap="none">
                <a:solidFill>
                  <a:schemeClr val="accent1"/>
                </a:solidFill>
                <a:highlight>
                  <a:schemeClr val="lt1"/>
                </a:highlight>
                <a:latin typeface="Poppins"/>
                <a:ea typeface="Poppins"/>
                <a:cs typeface="Poppins"/>
                <a:sym typeface="Poppins"/>
              </a:rPr>
              <a:t>m</a:t>
            </a:r>
            <a:r>
              <a:rPr lang="en" sz="4500" b="1" i="0" u="none" strike="noStrike" cap="none">
                <a:solidFill>
                  <a:schemeClr val="dk1"/>
                </a:solidFill>
                <a:highlight>
                  <a:schemeClr val="lt1"/>
                </a:highlight>
                <a:latin typeface="Poppins"/>
                <a:ea typeface="Poppins"/>
                <a:cs typeface="Poppins"/>
                <a:sym typeface="Poppins"/>
              </a:rPr>
              <a:t>/</a:t>
            </a:r>
            <a:r>
              <a:rPr lang="en" sz="7200" b="1" i="0" u="none" strike="noStrike" cap="none">
                <a:solidFill>
                  <a:schemeClr val="dk1"/>
                </a:solidFill>
                <a:highlight>
                  <a:schemeClr val="lt1"/>
                </a:highlight>
                <a:latin typeface="Poppins"/>
                <a:ea typeface="Poppins"/>
                <a:cs typeface="Poppins"/>
                <a:sym typeface="Poppins"/>
              </a:rPr>
              <a:t> </a:t>
            </a:r>
            <a:endParaRPr sz="7200" b="1" i="0" u="none" strike="noStrike" cap="none">
              <a:solidFill>
                <a:schemeClr val="dk1"/>
              </a:solidFill>
              <a:highlight>
                <a:schemeClr val="lt1"/>
              </a:highlight>
              <a:latin typeface="Poppins"/>
              <a:ea typeface="Poppins"/>
              <a:cs typeface="Poppins"/>
              <a:sym typeface="Poppins"/>
            </a:endParaRPr>
          </a:p>
          <a:p>
            <a:pPr marL="0" marR="0" lvl="1" indent="0" algn="ctr" rtl="0">
              <a:lnSpc>
                <a:spcPct val="150000"/>
              </a:lnSpc>
              <a:spcBef>
                <a:spcPts val="0"/>
              </a:spcBef>
              <a:spcAft>
                <a:spcPts val="0"/>
              </a:spcAft>
              <a:buClr>
                <a:srgbClr val="000000"/>
              </a:buClr>
              <a:buSzPts val="5100"/>
              <a:buFont typeface="Arial"/>
              <a:buNone/>
            </a:pPr>
            <a:r>
              <a:rPr lang="en" sz="6000" b="1" i="0" u="none" strike="noStrike" cap="none">
                <a:solidFill>
                  <a:srgbClr val="242424"/>
                </a:solidFill>
                <a:highlight>
                  <a:srgbClr val="FFFFFF"/>
                </a:highlight>
                <a:latin typeface="Poppins"/>
                <a:ea typeface="Poppins"/>
                <a:cs typeface="Poppins"/>
                <a:sym typeface="Poppins"/>
              </a:rPr>
              <a:t>= </a:t>
            </a:r>
            <a:r>
              <a:rPr lang="en" sz="6000" b="1" i="0" u="none" strike="noStrike" cap="none">
                <a:solidFill>
                  <a:schemeClr val="accent1"/>
                </a:solidFill>
                <a:highlight>
                  <a:schemeClr val="lt1"/>
                </a:highlight>
                <a:latin typeface="Poppins"/>
                <a:ea typeface="Poppins"/>
                <a:cs typeface="Poppins"/>
                <a:sym typeface="Poppins"/>
              </a:rPr>
              <a:t>g</a:t>
            </a:r>
            <a:r>
              <a:rPr lang="en" sz="6000" b="1" i="0" u="none" strike="noStrike" cap="none">
                <a:solidFill>
                  <a:srgbClr val="FF0000"/>
                </a:solidFill>
                <a:highlight>
                  <a:srgbClr val="FFFFFF"/>
                </a:highlight>
                <a:latin typeface="Poppins"/>
                <a:ea typeface="Poppins"/>
                <a:cs typeface="Poppins"/>
                <a:sym typeface="Poppins"/>
              </a:rPr>
              <a:t>er</a:t>
            </a:r>
            <a:r>
              <a:rPr lang="en" sz="6000" b="1" i="0" u="none" strike="noStrike" cap="none">
                <a:solidFill>
                  <a:schemeClr val="accent1"/>
                </a:solidFill>
                <a:highlight>
                  <a:schemeClr val="lt1"/>
                </a:highlight>
                <a:latin typeface="Poppins"/>
                <a:ea typeface="Poppins"/>
                <a:cs typeface="Poppins"/>
                <a:sym typeface="Poppins"/>
              </a:rPr>
              <a:t>m</a:t>
            </a:r>
            <a:r>
              <a:rPr lang="en" sz="6000" b="1" i="0" u="none" strike="noStrike" cap="none">
                <a:solidFill>
                  <a:srgbClr val="006FB6"/>
                </a:solidFill>
                <a:highlight>
                  <a:srgbClr val="FFFFFF"/>
                </a:highlight>
                <a:latin typeface="Poppins"/>
                <a:ea typeface="Poppins"/>
                <a:cs typeface="Poppins"/>
                <a:sym typeface="Poppins"/>
              </a:rPr>
              <a:t> </a:t>
            </a:r>
            <a:endParaRPr sz="6000" b="1" i="0" u="none" strike="noStrike" cap="none">
              <a:solidFill>
                <a:srgbClr val="006FB6"/>
              </a:solidFill>
              <a:highlight>
                <a:srgbClr val="FFFFFF"/>
              </a:highlight>
              <a:latin typeface="Poppins"/>
              <a:ea typeface="Poppins"/>
              <a:cs typeface="Poppins"/>
              <a:sym typeface="Poppins"/>
            </a:endParaRPr>
          </a:p>
          <a:p>
            <a:pPr marL="1003300" marR="0" lvl="1" indent="0" algn="l" rtl="0">
              <a:lnSpc>
                <a:spcPct val="150000"/>
              </a:lnSpc>
              <a:spcBef>
                <a:spcPts val="0"/>
              </a:spcBef>
              <a:spcAft>
                <a:spcPts val="0"/>
              </a:spcAft>
              <a:buClr>
                <a:srgbClr val="000000"/>
              </a:buClr>
              <a:buSzPts val="2200"/>
              <a:buFont typeface="Arial"/>
              <a:buNone/>
            </a:pPr>
            <a:endParaRPr sz="2200" b="1" i="0" u="none" strike="noStrike" cap="none">
              <a:solidFill>
                <a:srgbClr val="242424"/>
              </a:solidFill>
              <a:latin typeface="Calibri"/>
              <a:ea typeface="Calibri"/>
              <a:cs typeface="Calibri"/>
              <a:sym typeface="Calibri"/>
            </a:endParaRPr>
          </a:p>
        </p:txBody>
      </p:sp>
      <p:sp>
        <p:nvSpPr>
          <p:cNvPr id="66" name="Google Shape;66;p22"/>
          <p:cNvSpPr/>
          <p:nvPr/>
        </p:nvSpPr>
        <p:spPr>
          <a:xfrm>
            <a:off x="11400270" y="5203558"/>
            <a:ext cx="3436200" cy="15003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411"/>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pic>
        <p:nvPicPr>
          <p:cNvPr id="67" name="Google Shape;67;p22"/>
          <p:cNvPicPr preferRelativeResize="0"/>
          <p:nvPr/>
        </p:nvPicPr>
        <p:blipFill rotWithShape="1">
          <a:blip r:embed="rId4">
            <a:alphaModFix/>
          </a:blip>
          <a:srcRect t="29" b="27"/>
          <a:stretch/>
        </p:blipFill>
        <p:spPr>
          <a:xfrm>
            <a:off x="11720960" y="1360951"/>
            <a:ext cx="2995321" cy="3023062"/>
          </a:xfrm>
          <a:prstGeom prst="rect">
            <a:avLst/>
          </a:prstGeom>
          <a:noFill/>
          <a:ln>
            <a:noFill/>
          </a:ln>
        </p:spPr>
      </p:pic>
      <p:sp>
        <p:nvSpPr>
          <p:cNvPr id="68" name="Google Shape;68;p22"/>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Introduce the sounds</a:t>
            </a:r>
            <a:endParaRPr/>
          </a:p>
        </p:txBody>
      </p:sp>
      <p:grpSp>
        <p:nvGrpSpPr>
          <p:cNvPr id="69" name="Google Shape;69;p22"/>
          <p:cNvGrpSpPr/>
          <p:nvPr/>
        </p:nvGrpSpPr>
        <p:grpSpPr>
          <a:xfrm>
            <a:off x="599448" y="3308558"/>
            <a:ext cx="2489999" cy="2588607"/>
            <a:chOff x="599452" y="3110429"/>
            <a:chExt cx="2680589" cy="2786745"/>
          </a:xfrm>
        </p:grpSpPr>
        <p:sp>
          <p:nvSpPr>
            <p:cNvPr id="70" name="Google Shape;70;p22"/>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1" name="Google Shape;71;p22"/>
            <p:cNvPicPr preferRelativeResize="0"/>
            <p:nvPr/>
          </p:nvPicPr>
          <p:blipFill rotWithShape="1">
            <a:blip r:embed="rId5">
              <a:alphaModFix/>
            </a:blip>
            <a:srcRect/>
            <a:stretch/>
          </p:blipFill>
          <p:spPr>
            <a:xfrm>
              <a:off x="1219191" y="3110429"/>
              <a:ext cx="1442294" cy="2697122"/>
            </a:xfrm>
            <a:prstGeom prst="rect">
              <a:avLst/>
            </a:prstGeom>
            <a:noFill/>
            <a:ln>
              <a:noFill/>
            </a:ln>
          </p:spPr>
        </p:pic>
        <p:sp>
          <p:nvSpPr>
            <p:cNvPr id="72" name="Google Shape;72;p22"/>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22"/>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4" name="Google Shape;74;p22"/>
          <p:cNvSpPr txBox="1"/>
          <p:nvPr/>
        </p:nvSpPr>
        <p:spPr>
          <a:xfrm>
            <a:off x="610316" y="6314727"/>
            <a:ext cx="6058500" cy="2669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learn new sounds! </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use the sound rule to help us read!</a:t>
            </a:r>
            <a:endParaRPr sz="3450" b="1" i="0" u="none" strike="noStrike" cap="none">
              <a:solidFill>
                <a:srgbClr val="0071B5"/>
              </a:solidFill>
              <a:latin typeface="Poppins"/>
              <a:ea typeface="Poppins"/>
              <a:cs typeface="Poppins"/>
              <a:sym typeface="Poppins"/>
            </a:endParaRPr>
          </a:p>
        </p:txBody>
      </p:sp>
      <p:pic>
        <p:nvPicPr>
          <p:cNvPr id="75" name="Google Shape;75;p22"/>
          <p:cNvPicPr preferRelativeResize="0"/>
          <p:nvPr/>
        </p:nvPicPr>
        <p:blipFill rotWithShape="1">
          <a:blip r:embed="rId6">
            <a:alphaModFix/>
          </a:blip>
          <a:srcRect/>
          <a:stretch/>
        </p:blipFill>
        <p:spPr>
          <a:xfrm>
            <a:off x="18276233" y="550401"/>
            <a:ext cx="669700" cy="12877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1000"/>
                                        <p:tgtEl>
                                          <p:spTgt spid="64"/>
                                        </p:tgtEl>
                                      </p:cBhvr>
                                    </p:animEffect>
                                  </p:childTnLst>
                                </p:cTn>
                              </p:par>
                              <p:par>
                                <p:cTn id="8" presetID="1" presetClass="exit" presetSubtype="0" fill="hold" nodeType="withEffect">
                                  <p:stCondLst>
                                    <p:cond delay="0"/>
                                  </p:stCondLst>
                                  <p:childTnLst>
                                    <p:set>
                                      <p:cBhvr>
                                        <p:cTn id="9" dur="1" fill="hold">
                                          <p:stCondLst>
                                            <p:cond delay="1"/>
                                          </p:stCondLst>
                                        </p:cTn>
                                        <p:tgtEl>
                                          <p:spTgt spid="64"/>
                                        </p:tgtEl>
                                        <p:attrNameLst>
                                          <p:attrName>style.visibility</p:attrName>
                                        </p:attrNameLst>
                                      </p:cBhvr>
                                      <p:to>
                                        <p:strVal val="hidden"/>
                                      </p:to>
                                    </p:set>
                                  </p:childTnLst>
                                </p:cTn>
                              </p:par>
                              <p:par>
                                <p:cTn id="10" presetID="10" presetClass="entr" presetSubtype="0" fill="hold" nodeType="with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fade">
                                      <p:cBhvr>
                                        <p:cTn id="12" dur="10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fade">
                                      <p:cBhvr>
                                        <p:cTn id="17" dur="1000"/>
                                        <p:tgtEl>
                                          <p:spTgt spid="6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fade">
                                      <p:cBhvr>
                                        <p:cTn id="22" dur="10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9"/>
        <p:cNvGrpSpPr/>
        <p:nvPr/>
      </p:nvGrpSpPr>
      <p:grpSpPr>
        <a:xfrm>
          <a:off x="0" y="0"/>
          <a:ext cx="0" cy="0"/>
          <a:chOff x="0" y="0"/>
          <a:chExt cx="0" cy="0"/>
        </a:xfrm>
      </p:grpSpPr>
      <p:pic>
        <p:nvPicPr>
          <p:cNvPr id="80" name="Google Shape;80;p23"/>
          <p:cNvPicPr preferRelativeResize="0"/>
          <p:nvPr/>
        </p:nvPicPr>
        <p:blipFill rotWithShape="1">
          <a:blip r:embed="rId3">
            <a:alphaModFix/>
          </a:blip>
          <a:srcRect/>
          <a:stretch/>
        </p:blipFill>
        <p:spPr>
          <a:xfrm>
            <a:off x="7720668" y="1926247"/>
            <a:ext cx="11036810" cy="9070847"/>
          </a:xfrm>
          <a:prstGeom prst="rect">
            <a:avLst/>
          </a:prstGeom>
          <a:noFill/>
          <a:ln>
            <a:noFill/>
          </a:ln>
        </p:spPr>
      </p:pic>
      <p:pic>
        <p:nvPicPr>
          <p:cNvPr id="81" name="Google Shape;81;p23"/>
          <p:cNvPicPr preferRelativeResize="0"/>
          <p:nvPr/>
        </p:nvPicPr>
        <p:blipFill rotWithShape="1">
          <a:blip r:embed="rId4">
            <a:alphaModFix/>
          </a:blip>
          <a:srcRect/>
          <a:stretch/>
        </p:blipFill>
        <p:spPr>
          <a:xfrm>
            <a:off x="7720668" y="1926247"/>
            <a:ext cx="11036810" cy="9070847"/>
          </a:xfrm>
          <a:prstGeom prst="rect">
            <a:avLst/>
          </a:prstGeom>
          <a:noFill/>
          <a:ln>
            <a:noFill/>
          </a:ln>
        </p:spPr>
      </p:pic>
      <p:pic>
        <p:nvPicPr>
          <p:cNvPr id="82" name="Google Shape;82;p23"/>
          <p:cNvPicPr preferRelativeResize="0"/>
          <p:nvPr/>
        </p:nvPicPr>
        <p:blipFill rotWithShape="1">
          <a:blip r:embed="rId5">
            <a:alphaModFix/>
          </a:blip>
          <a:srcRect/>
          <a:stretch/>
        </p:blipFill>
        <p:spPr>
          <a:xfrm>
            <a:off x="7718750" y="1924800"/>
            <a:ext cx="11040650" cy="9073748"/>
          </a:xfrm>
          <a:prstGeom prst="rect">
            <a:avLst/>
          </a:prstGeom>
          <a:noFill/>
          <a:ln>
            <a:noFill/>
          </a:ln>
        </p:spPr>
      </p:pic>
      <p:sp>
        <p:nvSpPr>
          <p:cNvPr id="83" name="Google Shape;83;p23"/>
          <p:cNvSpPr/>
          <p:nvPr/>
        </p:nvSpPr>
        <p:spPr>
          <a:xfrm>
            <a:off x="15273925" y="2970500"/>
            <a:ext cx="1304100" cy="11994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411"/>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4" name="Google Shape;84;p23"/>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Introduce the sounds														</a:t>
            </a:r>
            <a:endParaRPr/>
          </a:p>
        </p:txBody>
      </p:sp>
      <p:grpSp>
        <p:nvGrpSpPr>
          <p:cNvPr id="85" name="Google Shape;85;p23"/>
          <p:cNvGrpSpPr/>
          <p:nvPr/>
        </p:nvGrpSpPr>
        <p:grpSpPr>
          <a:xfrm>
            <a:off x="599448" y="3308558"/>
            <a:ext cx="2489999" cy="2588607"/>
            <a:chOff x="599452" y="3110429"/>
            <a:chExt cx="2680589" cy="2786745"/>
          </a:xfrm>
        </p:grpSpPr>
        <p:sp>
          <p:nvSpPr>
            <p:cNvPr id="86" name="Google Shape;86;p23"/>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7" name="Google Shape;87;p23"/>
            <p:cNvPicPr preferRelativeResize="0"/>
            <p:nvPr/>
          </p:nvPicPr>
          <p:blipFill rotWithShape="1">
            <a:blip r:embed="rId6">
              <a:alphaModFix/>
            </a:blip>
            <a:srcRect/>
            <a:stretch/>
          </p:blipFill>
          <p:spPr>
            <a:xfrm>
              <a:off x="1219191" y="3110429"/>
              <a:ext cx="1442294" cy="2697122"/>
            </a:xfrm>
            <a:prstGeom prst="rect">
              <a:avLst/>
            </a:prstGeom>
            <a:noFill/>
            <a:ln>
              <a:noFill/>
            </a:ln>
          </p:spPr>
        </p:pic>
        <p:sp>
          <p:nvSpPr>
            <p:cNvPr id="88" name="Google Shape;88;p23"/>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23"/>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90" name="Google Shape;90;p23"/>
          <p:cNvPicPr preferRelativeResize="0"/>
          <p:nvPr/>
        </p:nvPicPr>
        <p:blipFill rotWithShape="1">
          <a:blip r:embed="rId7">
            <a:alphaModFix/>
          </a:blip>
          <a:srcRect/>
          <a:stretch/>
        </p:blipFill>
        <p:spPr>
          <a:xfrm>
            <a:off x="18276233" y="550401"/>
            <a:ext cx="669700" cy="12877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1000"/>
                                        <p:tgtEl>
                                          <p:spTgt spid="80"/>
                                        </p:tgtEl>
                                        <p:attrNameLst>
                                          <p:attrName>ppt_w</p:attrName>
                                        </p:attrNameLst>
                                      </p:cBhvr>
                                      <p:tavLst>
                                        <p:tav tm="0">
                                          <p:val>
                                            <p:strVal val="0"/>
                                          </p:val>
                                        </p:tav>
                                        <p:tav tm="100000">
                                          <p:val>
                                            <p:strVal val="#ppt_w"/>
                                          </p:val>
                                        </p:tav>
                                      </p:tavLst>
                                    </p:anim>
                                    <p:anim calcmode="lin" valueType="num">
                                      <p:cBhvr additive="base">
                                        <p:cTn id="8" dur="1000"/>
                                        <p:tgtEl>
                                          <p:spTgt spid="80"/>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81"/>
                                        </p:tgtEl>
                                        <p:attrNameLst>
                                          <p:attrName>style.visibility</p:attrName>
                                        </p:attrNameLst>
                                      </p:cBhvr>
                                      <p:to>
                                        <p:strVal val="visible"/>
                                      </p:to>
                                    </p:set>
                                    <p:anim calcmode="lin" valueType="num">
                                      <p:cBhvr additive="base">
                                        <p:cTn id="13" dur="1000"/>
                                        <p:tgtEl>
                                          <p:spTgt spid="81"/>
                                        </p:tgtEl>
                                        <p:attrNameLst>
                                          <p:attrName>ppt_w</p:attrName>
                                        </p:attrNameLst>
                                      </p:cBhvr>
                                      <p:tavLst>
                                        <p:tav tm="0">
                                          <p:val>
                                            <p:strVal val="0"/>
                                          </p:val>
                                        </p:tav>
                                        <p:tav tm="100000">
                                          <p:val>
                                            <p:strVal val="#ppt_w"/>
                                          </p:val>
                                        </p:tav>
                                      </p:tavLst>
                                    </p:anim>
                                    <p:anim calcmode="lin" valueType="num">
                                      <p:cBhvr additive="base">
                                        <p:cTn id="14" dur="1000"/>
                                        <p:tgtEl>
                                          <p:spTgt spid="81"/>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p:tgtEl>
                                          <p:spTgt spid="82"/>
                                        </p:tgtEl>
                                        <p:attrNameLst>
                                          <p:attrName>ppt_w</p:attrName>
                                        </p:attrNameLst>
                                      </p:cBhvr>
                                      <p:tavLst>
                                        <p:tav tm="0">
                                          <p:val>
                                            <p:strVal val="0"/>
                                          </p:val>
                                        </p:tav>
                                        <p:tav tm="100000">
                                          <p:val>
                                            <p:strVal val="#ppt_w"/>
                                          </p:val>
                                        </p:tav>
                                      </p:tavLst>
                                    </p:anim>
                                    <p:anim calcmode="lin" valueType="num">
                                      <p:cBhvr additive="base">
                                        <p:cTn id="20" dur="1000"/>
                                        <p:tgtEl>
                                          <p:spTgt spid="82"/>
                                        </p:tgtEl>
                                        <p:attrNameLst>
                                          <p:attrName>ppt_h</p:attrName>
                                        </p:attrNameLst>
                                      </p:cBhvr>
                                      <p:tavLst>
                                        <p:tav tm="0">
                                          <p:val>
                                            <p:strVal val="0"/>
                                          </p:val>
                                        </p:tav>
                                        <p:tav tm="100000">
                                          <p:val>
                                            <p:strVal val="#ppt_h"/>
                                          </p:val>
                                        </p:tav>
                                      </p:tavLst>
                                    </p:anim>
                                  </p:childTnLst>
                                </p:cTn>
                              </p:par>
                              <p:par>
                                <p:cTn id="21" presetID="1" presetClass="entr" presetSubtype="0" fill="hold" nodeType="withEffect">
                                  <p:stCondLst>
                                    <p:cond delay="0"/>
                                  </p:stCondLst>
                                  <p:childTnLst>
                                    <p:set>
                                      <p:cBhvr>
                                        <p:cTn id="22"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
        <p:cNvGrpSpPr/>
        <p:nvPr/>
      </p:nvGrpSpPr>
      <p:grpSpPr>
        <a:xfrm>
          <a:off x="0" y="0"/>
          <a:ext cx="0" cy="0"/>
          <a:chOff x="0" y="0"/>
          <a:chExt cx="0" cy="0"/>
        </a:xfrm>
      </p:grpSpPr>
      <p:pic>
        <p:nvPicPr>
          <p:cNvPr id="96" name="Google Shape;96;p24"/>
          <p:cNvPicPr preferRelativeResize="0"/>
          <p:nvPr/>
        </p:nvPicPr>
        <p:blipFill rotWithShape="1">
          <a:blip r:embed="rId3">
            <a:alphaModFix/>
          </a:blip>
          <a:srcRect/>
          <a:stretch/>
        </p:blipFill>
        <p:spPr>
          <a:xfrm rot="5400000">
            <a:off x="6642033" y="2198517"/>
            <a:ext cx="10600238" cy="6963541"/>
          </a:xfrm>
          <a:prstGeom prst="rect">
            <a:avLst/>
          </a:prstGeom>
          <a:noFill/>
          <a:ln>
            <a:noFill/>
          </a:ln>
        </p:spPr>
      </p:pic>
      <p:sp>
        <p:nvSpPr>
          <p:cNvPr id="97" name="Google Shape;97;p24"/>
          <p:cNvSpPr txBox="1"/>
          <p:nvPr/>
        </p:nvSpPr>
        <p:spPr>
          <a:xfrm>
            <a:off x="8844182" y="1815872"/>
            <a:ext cx="6171900" cy="24516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6500"/>
              <a:buFont typeface="Arial"/>
              <a:buNone/>
            </a:pPr>
            <a:r>
              <a:rPr lang="en" sz="15000" b="1" i="0" u="none" strike="noStrike" cap="none">
                <a:solidFill>
                  <a:schemeClr val="lt1"/>
                </a:solidFill>
                <a:latin typeface="Poppins"/>
                <a:ea typeface="Poppins"/>
                <a:cs typeface="Poppins"/>
                <a:sym typeface="Poppins"/>
              </a:rPr>
              <a:t>her</a:t>
            </a:r>
            <a:endParaRPr sz="15000" b="1" i="0" u="none" strike="noStrike" cap="none">
              <a:solidFill>
                <a:schemeClr val="lt1"/>
              </a:solidFill>
              <a:latin typeface="Poppins"/>
              <a:ea typeface="Poppins"/>
              <a:cs typeface="Poppins"/>
              <a:sym typeface="Poppins"/>
            </a:endParaRPr>
          </a:p>
        </p:txBody>
      </p:sp>
      <p:sp>
        <p:nvSpPr>
          <p:cNvPr id="98" name="Google Shape;98;p24"/>
          <p:cNvSpPr txBox="1"/>
          <p:nvPr/>
        </p:nvSpPr>
        <p:spPr>
          <a:xfrm>
            <a:off x="8856238" y="5899005"/>
            <a:ext cx="6171900" cy="26157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5000"/>
              <a:buFont typeface="Arial"/>
              <a:buNone/>
            </a:pPr>
            <a:r>
              <a:rPr lang="en" sz="12500" b="1" i="0" u="none" strike="noStrike" cap="none">
                <a:solidFill>
                  <a:schemeClr val="lt1"/>
                </a:solidFill>
                <a:latin typeface="Poppins"/>
                <a:ea typeface="Poppins"/>
                <a:cs typeface="Poppins"/>
                <a:sym typeface="Poppins"/>
              </a:rPr>
              <a:t>perch</a:t>
            </a:r>
            <a:endParaRPr sz="12500" b="1" i="0" u="none" strike="noStrike" cap="none">
              <a:solidFill>
                <a:schemeClr val="lt1"/>
              </a:solidFill>
              <a:latin typeface="Poppins"/>
              <a:ea typeface="Poppins"/>
              <a:cs typeface="Poppins"/>
              <a:sym typeface="Poppins"/>
            </a:endParaRPr>
          </a:p>
        </p:txBody>
      </p:sp>
      <p:sp>
        <p:nvSpPr>
          <p:cNvPr id="99" name="Google Shape;99;p24"/>
          <p:cNvSpPr/>
          <p:nvPr/>
        </p:nvSpPr>
        <p:spPr>
          <a:xfrm>
            <a:off x="11904508" y="4192361"/>
            <a:ext cx="1255200" cy="3795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11430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00" name="Google Shape;100;p24"/>
          <p:cNvSpPr/>
          <p:nvPr/>
        </p:nvSpPr>
        <p:spPr>
          <a:xfrm>
            <a:off x="9859459" y="8417579"/>
            <a:ext cx="546000" cy="3795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11430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01" name="Google Shape;101;p24"/>
          <p:cNvSpPr/>
          <p:nvPr/>
        </p:nvSpPr>
        <p:spPr>
          <a:xfrm>
            <a:off x="10321610" y="4571833"/>
            <a:ext cx="3471300" cy="3795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11430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02" name="Google Shape;102;p24"/>
          <p:cNvSpPr/>
          <p:nvPr/>
        </p:nvSpPr>
        <p:spPr>
          <a:xfrm>
            <a:off x="9278604" y="8798927"/>
            <a:ext cx="5406300" cy="3795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03" name="Google Shape;103;p24"/>
          <p:cNvSpPr/>
          <p:nvPr/>
        </p:nvSpPr>
        <p:spPr>
          <a:xfrm>
            <a:off x="10755462" y="4192335"/>
            <a:ext cx="546000" cy="3795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11430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04" name="Google Shape;104;p24"/>
          <p:cNvSpPr/>
          <p:nvPr/>
        </p:nvSpPr>
        <p:spPr>
          <a:xfrm>
            <a:off x="10962957" y="8417605"/>
            <a:ext cx="1079700" cy="3795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05" name="Google Shape;105;p24"/>
          <p:cNvSpPr/>
          <p:nvPr/>
        </p:nvSpPr>
        <p:spPr>
          <a:xfrm>
            <a:off x="12613841" y="8417605"/>
            <a:ext cx="1700100" cy="3795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106" name="Google Shape;106;p24"/>
          <p:cNvCxnSpPr/>
          <p:nvPr/>
        </p:nvCxnSpPr>
        <p:spPr>
          <a:xfrm>
            <a:off x="12223174" y="4005945"/>
            <a:ext cx="863400" cy="0"/>
          </a:xfrm>
          <a:prstGeom prst="straightConnector1">
            <a:avLst/>
          </a:prstGeom>
          <a:noFill/>
          <a:ln w="76200" cap="flat" cmpd="sng">
            <a:solidFill>
              <a:srgbClr val="EDC31B"/>
            </a:solidFill>
            <a:prstDash val="solid"/>
            <a:round/>
            <a:headEnd type="none" w="sm" len="sm"/>
            <a:tailEnd type="none" w="sm" len="sm"/>
          </a:ln>
        </p:spPr>
      </p:cxnSp>
      <p:cxnSp>
        <p:nvCxnSpPr>
          <p:cNvPr id="107" name="Google Shape;107;p24"/>
          <p:cNvCxnSpPr/>
          <p:nvPr/>
        </p:nvCxnSpPr>
        <p:spPr>
          <a:xfrm>
            <a:off x="11039588" y="8012714"/>
            <a:ext cx="863400" cy="0"/>
          </a:xfrm>
          <a:prstGeom prst="straightConnector1">
            <a:avLst/>
          </a:prstGeom>
          <a:noFill/>
          <a:ln w="76200" cap="flat" cmpd="sng">
            <a:solidFill>
              <a:srgbClr val="EDC31B"/>
            </a:solidFill>
            <a:prstDash val="solid"/>
            <a:round/>
            <a:headEnd type="none" w="sm" len="sm"/>
            <a:tailEnd type="none" w="sm" len="sm"/>
          </a:ln>
        </p:spPr>
      </p:cxnSp>
      <p:cxnSp>
        <p:nvCxnSpPr>
          <p:cNvPr id="108" name="Google Shape;108;p24"/>
          <p:cNvCxnSpPr/>
          <p:nvPr/>
        </p:nvCxnSpPr>
        <p:spPr>
          <a:xfrm>
            <a:off x="12851672" y="8025288"/>
            <a:ext cx="863400" cy="0"/>
          </a:xfrm>
          <a:prstGeom prst="straightConnector1">
            <a:avLst/>
          </a:prstGeom>
          <a:noFill/>
          <a:ln w="76200" cap="flat" cmpd="sng">
            <a:solidFill>
              <a:srgbClr val="EDC31B"/>
            </a:solidFill>
            <a:prstDash val="solid"/>
            <a:round/>
            <a:headEnd type="none" w="sm" len="sm"/>
            <a:tailEnd type="none" w="sm" len="sm"/>
          </a:ln>
        </p:spPr>
      </p:cxnSp>
      <p:sp>
        <p:nvSpPr>
          <p:cNvPr id="109" name="Google Shape;109;p24"/>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Blend </a:t>
            </a:r>
            <a:endParaRPr/>
          </a:p>
          <a:p>
            <a:pPr marL="0" lvl="0" indent="0" algn="l" rtl="0">
              <a:lnSpc>
                <a:spcPct val="100000"/>
              </a:lnSpc>
              <a:spcBef>
                <a:spcPts val="0"/>
              </a:spcBef>
              <a:spcAft>
                <a:spcPts val="0"/>
              </a:spcAft>
              <a:buSzPts val="7600"/>
              <a:buNone/>
            </a:pPr>
            <a:r>
              <a:rPr lang="en"/>
              <a:t>the sounds</a:t>
            </a:r>
            <a:endParaRPr/>
          </a:p>
        </p:txBody>
      </p:sp>
      <p:sp>
        <p:nvSpPr>
          <p:cNvPr id="110" name="Google Shape;110;p24"/>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11" name="Google Shape;111;p24"/>
          <p:cNvPicPr preferRelativeResize="0"/>
          <p:nvPr/>
        </p:nvPicPr>
        <p:blipFill rotWithShape="1">
          <a:blip r:embed="rId4">
            <a:alphaModFix/>
          </a:blip>
          <a:srcRect/>
          <a:stretch/>
        </p:blipFill>
        <p:spPr>
          <a:xfrm>
            <a:off x="17653913" y="312775"/>
            <a:ext cx="1821935" cy="1567072"/>
          </a:xfrm>
          <a:prstGeom prst="rect">
            <a:avLst/>
          </a:prstGeom>
          <a:noFill/>
          <a:ln>
            <a:noFill/>
          </a:ln>
        </p:spPr>
      </p:pic>
      <p:sp>
        <p:nvSpPr>
          <p:cNvPr id="112" name="Google Shape;112;p24"/>
          <p:cNvSpPr txBox="1"/>
          <p:nvPr/>
        </p:nvSpPr>
        <p:spPr>
          <a:xfrm>
            <a:off x="610325" y="5924325"/>
            <a:ext cx="5797200" cy="3200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 to help us read the words smoothly!</a:t>
            </a:r>
            <a:endParaRPr sz="3450" b="1" i="0" u="none" strike="noStrike" cap="none">
              <a:solidFill>
                <a:srgbClr val="0071B5"/>
              </a:solidFill>
              <a:latin typeface="Poppins"/>
              <a:ea typeface="Poppins"/>
              <a:cs typeface="Poppins"/>
              <a:sym typeface="Poppins"/>
            </a:endParaRPr>
          </a:p>
        </p:txBody>
      </p:sp>
      <p:pic>
        <p:nvPicPr>
          <p:cNvPr id="113" name="Google Shape;113;p24"/>
          <p:cNvPicPr preferRelativeResize="0"/>
          <p:nvPr/>
        </p:nvPicPr>
        <p:blipFill rotWithShape="1">
          <a:blip r:embed="rId5">
            <a:alphaModFix/>
          </a:blip>
          <a:srcRect/>
          <a:stretch/>
        </p:blipFill>
        <p:spPr>
          <a:xfrm>
            <a:off x="610315" y="3236871"/>
            <a:ext cx="2781813" cy="235671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1"/>
                                          </p:stCondLst>
                                        </p:cTn>
                                        <p:tgtEl>
                                          <p:spTgt spid="99"/>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1"/>
                                          </p:stCondLst>
                                        </p:cTn>
                                        <p:tgtEl>
                                          <p:spTgt spid="10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7"/>
                                        </p:tgtEl>
                                        <p:attrNameLst>
                                          <p:attrName>style.visibility</p:attrName>
                                        </p:attrNameLst>
                                      </p:cBhvr>
                                      <p:to>
                                        <p:strVal val="visible"/>
                                      </p:to>
                                    </p:set>
                                    <p:animEffect transition="in" filter="fade">
                                      <p:cBhvr>
                                        <p:cTn id="13" dur="1000"/>
                                        <p:tgtEl>
                                          <p:spTgt spid="9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99"/>
                                        </p:tgtEl>
                                        <p:attrNameLst>
                                          <p:attrName>style.visibility</p:attrName>
                                        </p:attrNameLst>
                                      </p:cBhvr>
                                      <p:to>
                                        <p:strVal val="visible"/>
                                      </p:to>
                                    </p:set>
                                  </p:childTnLst>
                                </p:cTn>
                              </p:par>
                              <p:par>
                                <p:cTn id="26" presetID="1" presetClass="exit" presetSubtype="0" fill="hold" nodeType="withEffect">
                                  <p:stCondLst>
                                    <p:cond delay="0"/>
                                  </p:stCondLst>
                                  <p:childTnLst>
                                    <p:set>
                                      <p:cBhvr>
                                        <p:cTn id="27" dur="1" fill="hold">
                                          <p:stCondLst>
                                            <p:cond delay="1"/>
                                          </p:stCondLst>
                                        </p:cTn>
                                        <p:tgtEl>
                                          <p:spTgt spid="10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1"/>
                                        </p:tgtEl>
                                        <p:attrNameLst>
                                          <p:attrName>style.visibility</p:attrName>
                                        </p:attrNameLst>
                                      </p:cBhvr>
                                      <p:to>
                                        <p:strVal val="visible"/>
                                      </p:to>
                                    </p:set>
                                    <p:animEffect transition="in" filter="fade">
                                      <p:cBhvr>
                                        <p:cTn id="32" dur="1000"/>
                                        <p:tgtEl>
                                          <p:spTgt spid="101"/>
                                        </p:tgtEl>
                                      </p:cBhvr>
                                    </p:animEffect>
                                  </p:childTnLst>
                                </p:cTn>
                              </p:par>
                              <p:par>
                                <p:cTn id="33" presetID="1" presetClass="exit" presetSubtype="0" fill="hold" nodeType="withEffect">
                                  <p:stCondLst>
                                    <p:cond delay="0"/>
                                  </p:stCondLst>
                                  <p:childTnLst>
                                    <p:set>
                                      <p:cBhvr>
                                        <p:cTn id="34" dur="1" fill="hold">
                                          <p:stCondLst>
                                            <p:cond delay="1"/>
                                          </p:stCondLst>
                                        </p:cTn>
                                        <p:tgtEl>
                                          <p:spTgt spid="9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1000"/>
                                        <p:tgtEl>
                                          <p:spTgt spid="98"/>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07"/>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108"/>
                                        </p:tgtEl>
                                        <p:attrNameLst>
                                          <p:attrName>style.visibility</p:attrName>
                                        </p:attrNameLst>
                                      </p:cBhvr>
                                      <p:to>
                                        <p:strVal val="visible"/>
                                      </p:to>
                                    </p:set>
                                  </p:childTnLst>
                                </p:cTn>
                              </p:par>
                              <p:par>
                                <p:cTn id="46" presetID="1" presetClass="exit" presetSubtype="0" fill="hold" nodeType="withEffect">
                                  <p:stCondLst>
                                    <p:cond delay="0"/>
                                  </p:stCondLst>
                                  <p:childTnLst>
                                    <p:set>
                                      <p:cBhvr>
                                        <p:cTn id="47" dur="1" fill="hold">
                                          <p:stCondLst>
                                            <p:cond delay="1"/>
                                          </p:stCondLst>
                                        </p:cTn>
                                        <p:tgtEl>
                                          <p:spTgt spid="10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00"/>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04"/>
                                        </p:tgtEl>
                                        <p:attrNameLst>
                                          <p:attrName>style.visibility</p:attrName>
                                        </p:attrNameLst>
                                      </p:cBhvr>
                                      <p:to>
                                        <p:strVal val="visible"/>
                                      </p:to>
                                    </p:set>
                                  </p:childTnLst>
                                </p:cTn>
                              </p:par>
                              <p:par>
                                <p:cTn id="56" presetID="1" presetClass="exit" presetSubtype="0" fill="hold" nodeType="withEffect">
                                  <p:stCondLst>
                                    <p:cond delay="0"/>
                                  </p:stCondLst>
                                  <p:childTnLst>
                                    <p:set>
                                      <p:cBhvr>
                                        <p:cTn id="57" dur="1" fill="hold">
                                          <p:stCondLst>
                                            <p:cond delay="1"/>
                                          </p:stCondLst>
                                        </p:cTn>
                                        <p:tgtEl>
                                          <p:spTgt spid="100"/>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105"/>
                                        </p:tgtEl>
                                        <p:attrNameLst>
                                          <p:attrName>style.visibility</p:attrName>
                                        </p:attrNameLst>
                                      </p:cBhvr>
                                      <p:to>
                                        <p:strVal val="visible"/>
                                      </p:to>
                                    </p:set>
                                  </p:childTnLst>
                                </p:cTn>
                              </p:par>
                              <p:par>
                                <p:cTn id="62" presetID="1" presetClass="exit" presetSubtype="0" fill="hold" nodeType="withEffect">
                                  <p:stCondLst>
                                    <p:cond delay="0"/>
                                  </p:stCondLst>
                                  <p:childTnLst>
                                    <p:set>
                                      <p:cBhvr>
                                        <p:cTn id="63" dur="1" fill="hold">
                                          <p:stCondLst>
                                            <p:cond delay="1"/>
                                          </p:stCondLst>
                                        </p:cTn>
                                        <p:tgtEl>
                                          <p:spTgt spid="104"/>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102"/>
                                        </p:tgtEl>
                                        <p:attrNameLst>
                                          <p:attrName>style.visibility</p:attrName>
                                        </p:attrNameLst>
                                      </p:cBhvr>
                                      <p:to>
                                        <p:strVal val="visible"/>
                                      </p:to>
                                    </p:set>
                                  </p:childTnLst>
                                </p:cTn>
                              </p:par>
                              <p:par>
                                <p:cTn id="68" presetID="1" presetClass="exit" presetSubtype="0" fill="hold" nodeType="withEffect">
                                  <p:stCondLst>
                                    <p:cond delay="0"/>
                                  </p:stCondLst>
                                  <p:childTnLst>
                                    <p:set>
                                      <p:cBhvr>
                                        <p:cTn id="69" dur="1" fill="hold">
                                          <p:stCondLst>
                                            <p:cond delay="1"/>
                                          </p:stCondLst>
                                        </p:cTn>
                                        <p:tgtEl>
                                          <p:spTgt spid="105"/>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 presetClass="exit" presetSubtype="0" fill="hold" nodeType="clickEffect">
                                  <p:stCondLst>
                                    <p:cond delay="0"/>
                                  </p:stCondLst>
                                  <p:childTnLst>
                                    <p:set>
                                      <p:cBhvr>
                                        <p:cTn id="73" dur="1" fill="hold">
                                          <p:stCondLst>
                                            <p:cond delay="1"/>
                                          </p:stCondLst>
                                        </p:cTn>
                                        <p:tgtEl>
                                          <p:spTgt spid="1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8"/>
        <p:cNvGrpSpPr/>
        <p:nvPr/>
      </p:nvGrpSpPr>
      <p:grpSpPr>
        <a:xfrm>
          <a:off x="0" y="0"/>
          <a:ext cx="0" cy="0"/>
          <a:chOff x="0" y="0"/>
          <a:chExt cx="0" cy="0"/>
        </a:xfrm>
      </p:grpSpPr>
      <p:grpSp>
        <p:nvGrpSpPr>
          <p:cNvPr id="119" name="Google Shape;119;p25"/>
          <p:cNvGrpSpPr/>
          <p:nvPr/>
        </p:nvGrpSpPr>
        <p:grpSpPr>
          <a:xfrm>
            <a:off x="8038594" y="2459287"/>
            <a:ext cx="4228532" cy="2810318"/>
            <a:chOff x="5784675" y="818500"/>
            <a:chExt cx="2737800" cy="1941900"/>
          </a:xfrm>
        </p:grpSpPr>
        <p:sp>
          <p:nvSpPr>
            <p:cNvPr id="120" name="Google Shape;120;p25"/>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21" name="Google Shape;121;p25"/>
            <p:cNvSpPr/>
            <p:nvPr/>
          </p:nvSpPr>
          <p:spPr>
            <a:xfrm>
              <a:off x="5976525"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1000"/>
                <a:buFont typeface="Arial"/>
                <a:buNone/>
              </a:pPr>
              <a:r>
                <a:rPr lang="en" sz="8500" b="1" i="0" u="none" strike="noStrike" cap="none">
                  <a:solidFill>
                    <a:schemeClr val="accent1"/>
                  </a:solidFill>
                  <a:latin typeface="Poppins"/>
                  <a:ea typeface="Poppins"/>
                  <a:cs typeface="Poppins"/>
                  <a:sym typeface="Poppins"/>
                </a:rPr>
                <a:t>never</a:t>
              </a:r>
              <a:endParaRPr sz="8500" b="1" i="0" u="none" strike="noStrike" cap="none">
                <a:solidFill>
                  <a:schemeClr val="accent1"/>
                </a:solidFill>
                <a:latin typeface="Poppins"/>
                <a:ea typeface="Poppins"/>
                <a:cs typeface="Poppins"/>
                <a:sym typeface="Poppins"/>
              </a:endParaRPr>
            </a:p>
          </p:txBody>
        </p:sp>
      </p:grpSp>
      <p:grpSp>
        <p:nvGrpSpPr>
          <p:cNvPr id="122" name="Google Shape;122;p25"/>
          <p:cNvGrpSpPr/>
          <p:nvPr/>
        </p:nvGrpSpPr>
        <p:grpSpPr>
          <a:xfrm>
            <a:off x="13614702" y="2449347"/>
            <a:ext cx="4650975" cy="2810318"/>
            <a:chOff x="5784675" y="907452"/>
            <a:chExt cx="2737800" cy="1941900"/>
          </a:xfrm>
        </p:grpSpPr>
        <p:sp>
          <p:nvSpPr>
            <p:cNvPr id="123" name="Google Shape;123;p25"/>
            <p:cNvSpPr/>
            <p:nvPr/>
          </p:nvSpPr>
          <p:spPr>
            <a:xfrm>
              <a:off x="5784675" y="907452"/>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24" name="Google Shape;124;p25"/>
            <p:cNvSpPr/>
            <p:nvPr/>
          </p:nvSpPr>
          <p:spPr>
            <a:xfrm>
              <a:off x="5976525" y="1089852"/>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1000"/>
                <a:buFont typeface="Arial"/>
                <a:buNone/>
              </a:pPr>
              <a:r>
                <a:rPr lang="en" sz="8500" b="1" i="0" u="none" strike="noStrike" cap="none">
                  <a:solidFill>
                    <a:schemeClr val="accent1"/>
                  </a:solidFill>
                  <a:latin typeface="Poppins"/>
                  <a:ea typeface="Poppins"/>
                  <a:cs typeface="Poppins"/>
                  <a:sym typeface="Poppins"/>
                </a:rPr>
                <a:t>under</a:t>
              </a:r>
              <a:endParaRPr sz="8500" b="1" i="0" u="none" strike="noStrike" cap="none">
                <a:solidFill>
                  <a:schemeClr val="accent1"/>
                </a:solidFill>
                <a:latin typeface="Poppins"/>
                <a:ea typeface="Poppins"/>
                <a:cs typeface="Poppins"/>
                <a:sym typeface="Poppins"/>
              </a:endParaRPr>
            </a:p>
          </p:txBody>
        </p:sp>
      </p:grpSp>
      <p:grpSp>
        <p:nvGrpSpPr>
          <p:cNvPr id="125" name="Google Shape;125;p25"/>
          <p:cNvGrpSpPr/>
          <p:nvPr/>
        </p:nvGrpSpPr>
        <p:grpSpPr>
          <a:xfrm>
            <a:off x="8076713" y="5538880"/>
            <a:ext cx="10101113" cy="3209961"/>
            <a:chOff x="5784675" y="818500"/>
            <a:chExt cx="2737800" cy="1941900"/>
          </a:xfrm>
        </p:grpSpPr>
        <p:sp>
          <p:nvSpPr>
            <p:cNvPr id="126" name="Google Shape;126;p25"/>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27" name="Google Shape;127;p25"/>
            <p:cNvSpPr/>
            <p:nvPr/>
          </p:nvSpPr>
          <p:spPr>
            <a:xfrm>
              <a:off x="5859780" y="1000907"/>
              <a:ext cx="25749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15000"/>
                </a:lnSpc>
                <a:spcBef>
                  <a:spcPts val="0"/>
                </a:spcBef>
                <a:spcAft>
                  <a:spcPts val="0"/>
                </a:spcAft>
                <a:buClr>
                  <a:srgbClr val="000000"/>
                </a:buClr>
                <a:buSzPts val="7300"/>
                <a:buFont typeface="Arial"/>
                <a:buNone/>
              </a:pPr>
              <a:r>
                <a:rPr lang="en" sz="5700" b="1" i="0" u="none" strike="noStrike" cap="none">
                  <a:solidFill>
                    <a:schemeClr val="accent1"/>
                  </a:solidFill>
                  <a:latin typeface="Poppins"/>
                  <a:ea typeface="Poppins"/>
                  <a:cs typeface="Poppins"/>
                  <a:sym typeface="Poppins"/>
                </a:rPr>
                <a:t>The otter went under</a:t>
              </a:r>
              <a:r>
                <a:rPr lang="en" sz="5700" b="1">
                  <a:solidFill>
                    <a:schemeClr val="accent1"/>
                  </a:solidFill>
                  <a:latin typeface="Poppins"/>
                  <a:ea typeface="Poppins"/>
                  <a:cs typeface="Poppins"/>
                  <a:sym typeface="Poppins"/>
                </a:rPr>
                <a:t> </a:t>
              </a:r>
              <a:r>
                <a:rPr lang="en" sz="5700" b="1" i="0" u="none" strike="noStrike" cap="none">
                  <a:solidFill>
                    <a:schemeClr val="accent1"/>
                  </a:solidFill>
                  <a:latin typeface="Poppins"/>
                  <a:ea typeface="Poppins"/>
                  <a:cs typeface="Poppins"/>
                  <a:sym typeface="Poppins"/>
                </a:rPr>
                <a:t>the river water.</a:t>
              </a:r>
              <a:endParaRPr sz="5700" b="1" i="0" u="none" strike="noStrike" cap="none">
                <a:solidFill>
                  <a:schemeClr val="accent1"/>
                </a:solidFill>
                <a:latin typeface="Poppins"/>
                <a:ea typeface="Poppins"/>
                <a:cs typeface="Poppins"/>
                <a:sym typeface="Poppins"/>
              </a:endParaRPr>
            </a:p>
          </p:txBody>
        </p:sp>
      </p:grpSp>
      <p:cxnSp>
        <p:nvCxnSpPr>
          <p:cNvPr id="128" name="Google Shape;128;p25"/>
          <p:cNvCxnSpPr/>
          <p:nvPr/>
        </p:nvCxnSpPr>
        <p:spPr>
          <a:xfrm>
            <a:off x="10552375" y="4406954"/>
            <a:ext cx="1047000" cy="0"/>
          </a:xfrm>
          <a:prstGeom prst="straightConnector1">
            <a:avLst/>
          </a:prstGeom>
          <a:noFill/>
          <a:ln w="76200" cap="flat" cmpd="sng">
            <a:solidFill>
              <a:schemeClr val="accent4"/>
            </a:solidFill>
            <a:prstDash val="solid"/>
            <a:round/>
            <a:headEnd type="none" w="sm" len="sm"/>
            <a:tailEnd type="none" w="sm" len="sm"/>
          </a:ln>
        </p:spPr>
      </p:cxnSp>
      <p:cxnSp>
        <p:nvCxnSpPr>
          <p:cNvPr id="129" name="Google Shape;129;p25"/>
          <p:cNvCxnSpPr/>
          <p:nvPr/>
        </p:nvCxnSpPr>
        <p:spPr>
          <a:xfrm>
            <a:off x="16532319" y="4386185"/>
            <a:ext cx="1159800" cy="0"/>
          </a:xfrm>
          <a:prstGeom prst="straightConnector1">
            <a:avLst/>
          </a:prstGeom>
          <a:noFill/>
          <a:ln w="76200" cap="flat" cmpd="sng">
            <a:solidFill>
              <a:schemeClr val="accent4"/>
            </a:solidFill>
            <a:prstDash val="solid"/>
            <a:round/>
            <a:headEnd type="none" w="sm" len="sm"/>
            <a:tailEnd type="none" w="sm" len="sm"/>
          </a:ln>
        </p:spPr>
      </p:cxnSp>
      <p:sp>
        <p:nvSpPr>
          <p:cNvPr id="130" name="Google Shape;130;p25"/>
          <p:cNvSpPr/>
          <p:nvPr/>
        </p:nvSpPr>
        <p:spPr>
          <a:xfrm>
            <a:off x="10900568" y="4514776"/>
            <a:ext cx="350700" cy="3708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31" name="Google Shape;131;p25"/>
          <p:cNvSpPr/>
          <p:nvPr/>
        </p:nvSpPr>
        <p:spPr>
          <a:xfrm>
            <a:off x="9389674" y="4482450"/>
            <a:ext cx="357900" cy="3783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32" name="Google Shape;132;p25"/>
          <p:cNvSpPr/>
          <p:nvPr/>
        </p:nvSpPr>
        <p:spPr>
          <a:xfrm>
            <a:off x="14559943" y="4482450"/>
            <a:ext cx="357900" cy="3783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33" name="Google Shape;133;p25"/>
          <p:cNvSpPr/>
          <p:nvPr/>
        </p:nvSpPr>
        <p:spPr>
          <a:xfrm>
            <a:off x="16917914" y="4513623"/>
            <a:ext cx="388500" cy="4104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34" name="Google Shape;134;p25"/>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Read </a:t>
            </a:r>
            <a:endParaRPr/>
          </a:p>
          <a:p>
            <a:pPr marL="0" lvl="0" indent="0" algn="l" rtl="0">
              <a:lnSpc>
                <a:spcPct val="100000"/>
              </a:lnSpc>
              <a:spcBef>
                <a:spcPts val="0"/>
              </a:spcBef>
              <a:spcAft>
                <a:spcPts val="0"/>
              </a:spcAft>
              <a:buSzPts val="7600"/>
              <a:buNone/>
            </a:pPr>
            <a:r>
              <a:rPr lang="en"/>
              <a:t>the words</a:t>
            </a:r>
            <a:endParaRPr/>
          </a:p>
          <a:p>
            <a:pPr marL="0" lvl="0" indent="0" algn="l" rtl="0">
              <a:lnSpc>
                <a:spcPct val="100000"/>
              </a:lnSpc>
              <a:spcBef>
                <a:spcPts val="0"/>
              </a:spcBef>
              <a:spcAft>
                <a:spcPts val="0"/>
              </a:spcAft>
              <a:buSzPts val="7600"/>
              <a:buNone/>
            </a:pPr>
            <a:endParaRPr/>
          </a:p>
        </p:txBody>
      </p:sp>
      <p:sp>
        <p:nvSpPr>
          <p:cNvPr id="135" name="Google Shape;135;p25"/>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36" name="Google Shape;136;p25"/>
          <p:cNvPicPr preferRelativeResize="0"/>
          <p:nvPr/>
        </p:nvPicPr>
        <p:blipFill rotWithShape="1">
          <a:blip r:embed="rId3">
            <a:alphaModFix/>
          </a:blip>
          <a:srcRect/>
          <a:stretch/>
        </p:blipFill>
        <p:spPr>
          <a:xfrm>
            <a:off x="17653913" y="312775"/>
            <a:ext cx="1821935" cy="1567072"/>
          </a:xfrm>
          <a:prstGeom prst="rect">
            <a:avLst/>
          </a:prstGeom>
          <a:noFill/>
          <a:ln>
            <a:noFill/>
          </a:ln>
        </p:spPr>
      </p:pic>
      <p:sp>
        <p:nvSpPr>
          <p:cNvPr id="137" name="Google Shape;137;p25"/>
          <p:cNvSpPr txBox="1"/>
          <p:nvPr/>
        </p:nvSpPr>
        <p:spPr>
          <a:xfrm>
            <a:off x="610316" y="6129542"/>
            <a:ext cx="6042600" cy="2669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 </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 so we can read smoothly, like we are speaking!</a:t>
            </a:r>
            <a:endParaRPr sz="3450" b="1" i="0" u="none" strike="noStrike" cap="none">
              <a:solidFill>
                <a:srgbClr val="0071B5"/>
              </a:solidFill>
              <a:latin typeface="Poppins"/>
              <a:ea typeface="Poppins"/>
              <a:cs typeface="Poppins"/>
              <a:sym typeface="Poppins"/>
            </a:endParaRPr>
          </a:p>
        </p:txBody>
      </p:sp>
      <p:pic>
        <p:nvPicPr>
          <p:cNvPr id="138" name="Google Shape;138;p25"/>
          <p:cNvPicPr preferRelativeResize="0"/>
          <p:nvPr/>
        </p:nvPicPr>
        <p:blipFill rotWithShape="1">
          <a:blip r:embed="rId4">
            <a:alphaModFix/>
          </a:blip>
          <a:srcRect/>
          <a:stretch/>
        </p:blipFill>
        <p:spPr>
          <a:xfrm>
            <a:off x="624650" y="3237450"/>
            <a:ext cx="2781801" cy="2364399"/>
          </a:xfrm>
          <a:prstGeom prst="rect">
            <a:avLst/>
          </a:prstGeom>
          <a:noFill/>
          <a:ln>
            <a:noFill/>
          </a:ln>
        </p:spPr>
      </p:pic>
      <p:pic>
        <p:nvPicPr>
          <p:cNvPr id="139" name="Google Shape;139;p25"/>
          <p:cNvPicPr preferRelativeResize="0"/>
          <p:nvPr/>
        </p:nvPicPr>
        <p:blipFill rotWithShape="1">
          <a:blip r:embed="rId5">
            <a:alphaModFix/>
          </a:blip>
          <a:srcRect/>
          <a:stretch/>
        </p:blipFill>
        <p:spPr>
          <a:xfrm>
            <a:off x="15871075" y="8873700"/>
            <a:ext cx="2977824" cy="215205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1000"/>
                                        <p:tgtEl>
                                          <p:spTgt spid="13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19"/>
                                        </p:tgtEl>
                                        <p:attrNameLst>
                                          <p:attrName>style.visibility</p:attrName>
                                        </p:attrNameLst>
                                      </p:cBhvr>
                                      <p:to>
                                        <p:strVal val="visible"/>
                                      </p:to>
                                    </p:set>
                                    <p:anim calcmode="lin" valueType="num">
                                      <p:cBhvr additive="base">
                                        <p:cTn id="12" dur="1000"/>
                                        <p:tgtEl>
                                          <p:spTgt spid="119"/>
                                        </p:tgtEl>
                                        <p:attrNameLst>
                                          <p:attrName>ppt_w</p:attrName>
                                        </p:attrNameLst>
                                      </p:cBhvr>
                                      <p:tavLst>
                                        <p:tav tm="0">
                                          <p:val>
                                            <p:strVal val="0"/>
                                          </p:val>
                                        </p:tav>
                                        <p:tav tm="100000">
                                          <p:val>
                                            <p:strVal val="#ppt_w"/>
                                          </p:val>
                                        </p:tav>
                                      </p:tavLst>
                                    </p:anim>
                                    <p:anim calcmode="lin" valueType="num">
                                      <p:cBhvr additive="base">
                                        <p:cTn id="13" dur="1000"/>
                                        <p:tgtEl>
                                          <p:spTgt spid="119"/>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8"/>
                                        </p:tgtEl>
                                        <p:attrNameLst>
                                          <p:attrName>style.visibility</p:attrName>
                                        </p:attrNameLst>
                                      </p:cBhvr>
                                      <p:to>
                                        <p:strVal val="visible"/>
                                      </p:to>
                                    </p:set>
                                    <p:animEffect transition="in" filter="fade">
                                      <p:cBhvr>
                                        <p:cTn id="18" dur="1"/>
                                        <p:tgtEl>
                                          <p:spTgt spid="128"/>
                                        </p:tgtEl>
                                      </p:cBhvr>
                                    </p:animEffect>
                                  </p:childTnLst>
                                </p:cTn>
                              </p:par>
                              <p:par>
                                <p:cTn id="19" presetID="1" presetClass="entr" presetSubtype="0" fill="hold" nodeType="withEffect">
                                  <p:stCondLst>
                                    <p:cond delay="0"/>
                                  </p:stCondLst>
                                  <p:childTnLst>
                                    <p:set>
                                      <p:cBhvr>
                                        <p:cTn id="20" dur="1" fill="hold">
                                          <p:stCondLst>
                                            <p:cond delay="0"/>
                                          </p:stCondLst>
                                        </p:cTn>
                                        <p:tgtEl>
                                          <p:spTgt spid="1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1000"/>
                                        <p:tgtEl>
                                          <p:spTgt spid="122"/>
                                        </p:tgtEl>
                                        <p:attrNameLst>
                                          <p:attrName>ppt_w</p:attrName>
                                        </p:attrNameLst>
                                      </p:cBhvr>
                                      <p:tavLst>
                                        <p:tav tm="0">
                                          <p:val>
                                            <p:strVal val="0"/>
                                          </p:val>
                                        </p:tav>
                                        <p:tav tm="100000">
                                          <p:val>
                                            <p:strVal val="#ppt_w"/>
                                          </p:val>
                                        </p:tav>
                                      </p:tavLst>
                                    </p:anim>
                                    <p:anim calcmode="lin" valueType="num">
                                      <p:cBhvr additive="base">
                                        <p:cTn id="28" dur="1000"/>
                                        <p:tgtEl>
                                          <p:spTgt spid="122"/>
                                        </p:tgtEl>
                                        <p:attrNameLst>
                                          <p:attrName>ppt_h</p:attrName>
                                        </p:attrNameLst>
                                      </p:cBhvr>
                                      <p:tavLst>
                                        <p:tav tm="0">
                                          <p:val>
                                            <p:str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9"/>
                                        </p:tgtEl>
                                        <p:attrNameLst>
                                          <p:attrName>style.visibility</p:attrName>
                                        </p:attrNameLst>
                                      </p:cBhvr>
                                      <p:to>
                                        <p:strVal val="visible"/>
                                      </p:to>
                                    </p:set>
                                    <p:animEffect transition="in" filter="fade">
                                      <p:cBhvr>
                                        <p:cTn id="33" dur="1"/>
                                        <p:tgtEl>
                                          <p:spTgt spid="129"/>
                                        </p:tgtEl>
                                      </p:cBhvr>
                                    </p:animEffect>
                                  </p:childTnLst>
                                </p:cTn>
                              </p:par>
                              <p:par>
                                <p:cTn id="34" presetID="1" presetClass="entr" presetSubtype="0" fill="hold" nodeType="withEffect">
                                  <p:stCondLst>
                                    <p:cond delay="0"/>
                                  </p:stCondLst>
                                  <p:childTnLst>
                                    <p:set>
                                      <p:cBhvr>
                                        <p:cTn id="35" dur="1" fill="hold">
                                          <p:stCondLst>
                                            <p:cond delay="0"/>
                                          </p:stCondLst>
                                        </p:cTn>
                                        <p:tgtEl>
                                          <p:spTgt spid="132"/>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3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additive="base">
                                        <p:cTn id="42" dur="1000"/>
                                        <p:tgtEl>
                                          <p:spTgt spid="125"/>
                                        </p:tgtEl>
                                        <p:attrNameLst>
                                          <p:attrName>ppt_w</p:attrName>
                                        </p:attrNameLst>
                                      </p:cBhvr>
                                      <p:tavLst>
                                        <p:tav tm="0">
                                          <p:val>
                                            <p:strVal val="0"/>
                                          </p:val>
                                        </p:tav>
                                        <p:tav tm="100000">
                                          <p:val>
                                            <p:strVal val="#ppt_w"/>
                                          </p:val>
                                        </p:tav>
                                      </p:tavLst>
                                    </p:anim>
                                    <p:anim calcmode="lin" valueType="num">
                                      <p:cBhvr additive="base">
                                        <p:cTn id="43" dur="1000"/>
                                        <p:tgtEl>
                                          <p:spTgt spid="12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4"/>
        <p:cNvGrpSpPr/>
        <p:nvPr/>
      </p:nvGrpSpPr>
      <p:grpSpPr>
        <a:xfrm>
          <a:off x="0" y="0"/>
          <a:ext cx="0" cy="0"/>
          <a:chOff x="0" y="0"/>
          <a:chExt cx="0" cy="0"/>
        </a:xfrm>
      </p:grpSpPr>
      <p:sp>
        <p:nvSpPr>
          <p:cNvPr id="145" name="Google Shape;145;p26"/>
          <p:cNvSpPr txBox="1"/>
          <p:nvPr/>
        </p:nvSpPr>
        <p:spPr>
          <a:xfrm>
            <a:off x="8074449" y="2444275"/>
            <a:ext cx="10389900" cy="7664100"/>
          </a:xfrm>
          <a:prstGeom prst="rect">
            <a:avLst/>
          </a:prstGeom>
          <a:noFill/>
          <a:ln>
            <a:noFill/>
          </a:ln>
        </p:spPr>
        <p:txBody>
          <a:bodyPr spcFirstLastPara="1" wrap="square" lIns="201050" tIns="201050" rIns="201050" bIns="201050" anchor="t" anchorCtr="0">
            <a:noAutofit/>
          </a:bodyPr>
          <a:lstStyle/>
          <a:p>
            <a:pPr marL="0" marR="0" lvl="1" indent="0" algn="l" rtl="0">
              <a:lnSpc>
                <a:spcPct val="150000"/>
              </a:lnSpc>
              <a:spcBef>
                <a:spcPts val="0"/>
              </a:spcBef>
              <a:spcAft>
                <a:spcPts val="0"/>
              </a:spcAft>
              <a:buClr>
                <a:srgbClr val="000000"/>
              </a:buClr>
              <a:buSzPts val="12100"/>
              <a:buFont typeface="Arial"/>
              <a:buNone/>
            </a:pPr>
            <a:r>
              <a:rPr lang="en" sz="12100" b="1" i="0" u="none" strike="noStrike" cap="none" dirty="0">
                <a:solidFill>
                  <a:schemeClr val="accent1"/>
                </a:solidFill>
                <a:latin typeface="Poppins"/>
                <a:ea typeface="Poppins"/>
                <a:cs typeface="Poppins"/>
                <a:sym typeface="Poppins"/>
              </a:rPr>
              <a:t>perk			  river</a:t>
            </a:r>
            <a:endParaRPr sz="121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12100"/>
              <a:buFont typeface="Arial"/>
              <a:buNone/>
            </a:pPr>
            <a:r>
              <a:rPr lang="en" sz="12100" b="1" i="0" u="none" strike="noStrike" cap="none" dirty="0">
                <a:solidFill>
                  <a:schemeClr val="accent1"/>
                </a:solidFill>
                <a:latin typeface="Poppins"/>
                <a:ea typeface="Poppins"/>
                <a:cs typeface="Poppins"/>
                <a:sym typeface="Poppins"/>
              </a:rPr>
              <a:t>stern		  after</a:t>
            </a:r>
            <a:endParaRPr sz="121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12100"/>
              <a:buFont typeface="Arial"/>
              <a:buNone/>
            </a:pPr>
            <a:r>
              <a:rPr lang="en" sz="12100" b="1" i="0" u="none" strike="noStrike" cap="none" dirty="0">
                <a:solidFill>
                  <a:schemeClr val="accent1"/>
                </a:solidFill>
                <a:latin typeface="Poppins"/>
                <a:ea typeface="Poppins"/>
                <a:cs typeface="Poppins"/>
                <a:sym typeface="Poppins"/>
              </a:rPr>
              <a:t>serve</a:t>
            </a:r>
            <a:endParaRPr sz="12100" b="1" i="0" u="none" strike="noStrike" cap="none" dirty="0">
              <a:solidFill>
                <a:schemeClr val="accent1"/>
              </a:solidFill>
              <a:latin typeface="Poppins"/>
              <a:ea typeface="Poppins"/>
              <a:cs typeface="Poppins"/>
              <a:sym typeface="Poppins"/>
            </a:endParaRPr>
          </a:p>
          <a:p>
            <a:pPr marL="3009900" marR="0" lvl="1" indent="1016000" algn="l" rtl="0">
              <a:lnSpc>
                <a:spcPct val="150000"/>
              </a:lnSpc>
              <a:spcBef>
                <a:spcPts val="0"/>
              </a:spcBef>
              <a:spcAft>
                <a:spcPts val="0"/>
              </a:spcAft>
              <a:buClr>
                <a:srgbClr val="000000"/>
              </a:buClr>
              <a:buSzPts val="8400"/>
              <a:buFont typeface="Arial"/>
              <a:buNone/>
            </a:pPr>
            <a:endParaRPr sz="8400" b="1" i="0" u="none" strike="noStrike" cap="none" dirty="0">
              <a:solidFill>
                <a:schemeClr val="accent1"/>
              </a:solidFill>
              <a:highlight>
                <a:srgbClr val="FFFFFF"/>
              </a:highlight>
              <a:latin typeface="Questrial"/>
              <a:ea typeface="Questrial"/>
              <a:cs typeface="Questrial"/>
              <a:sym typeface="Questrial"/>
            </a:endParaRPr>
          </a:p>
        </p:txBody>
      </p:sp>
      <p:sp>
        <p:nvSpPr>
          <p:cNvPr id="146" name="Google Shape;146;p26"/>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Decode </a:t>
            </a:r>
            <a:endParaRPr/>
          </a:p>
          <a:p>
            <a:pPr marL="0" lvl="0" indent="0" algn="l" rtl="0">
              <a:lnSpc>
                <a:spcPct val="100000"/>
              </a:lnSpc>
              <a:spcBef>
                <a:spcPts val="0"/>
              </a:spcBef>
              <a:spcAft>
                <a:spcPts val="0"/>
              </a:spcAft>
              <a:buSzPts val="7600"/>
              <a:buNone/>
            </a:pPr>
            <a:r>
              <a:rPr lang="en"/>
              <a:t>the words</a:t>
            </a:r>
            <a:endParaRPr/>
          </a:p>
        </p:txBody>
      </p:sp>
      <p:sp>
        <p:nvSpPr>
          <p:cNvPr id="147" name="Google Shape;147;p26"/>
          <p:cNvSpPr txBox="1"/>
          <p:nvPr/>
        </p:nvSpPr>
        <p:spPr>
          <a:xfrm>
            <a:off x="610316" y="5971887"/>
            <a:ext cx="5806200" cy="3200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 so we can read the words!</a:t>
            </a:r>
            <a:endParaRPr sz="3450" b="1" i="0" u="none" strike="noStrike" cap="none">
              <a:solidFill>
                <a:srgbClr val="0071B5"/>
              </a:solidFill>
              <a:latin typeface="Poppins"/>
              <a:ea typeface="Poppins"/>
              <a:cs typeface="Poppins"/>
              <a:sym typeface="Poppins"/>
            </a:endParaRPr>
          </a:p>
        </p:txBody>
      </p:sp>
      <p:pic>
        <p:nvPicPr>
          <p:cNvPr id="148" name="Google Shape;148;p26"/>
          <p:cNvPicPr preferRelativeResize="0"/>
          <p:nvPr/>
        </p:nvPicPr>
        <p:blipFill rotWithShape="1">
          <a:blip r:embed="rId3">
            <a:alphaModFix/>
          </a:blip>
          <a:srcRect/>
          <a:stretch/>
        </p:blipFill>
        <p:spPr>
          <a:xfrm>
            <a:off x="619374" y="3236875"/>
            <a:ext cx="3224603" cy="2332200"/>
          </a:xfrm>
          <a:prstGeom prst="rect">
            <a:avLst/>
          </a:prstGeom>
          <a:noFill/>
          <a:ln>
            <a:noFill/>
          </a:ln>
        </p:spPr>
      </p:pic>
      <p:pic>
        <p:nvPicPr>
          <p:cNvPr id="149" name="Google Shape;149;p26"/>
          <p:cNvPicPr preferRelativeResize="0"/>
          <p:nvPr/>
        </p:nvPicPr>
        <p:blipFill rotWithShape="1">
          <a:blip r:embed="rId4">
            <a:alphaModFix/>
          </a:blip>
          <a:srcRect/>
          <a:stretch/>
        </p:blipFill>
        <p:spPr>
          <a:xfrm>
            <a:off x="18281858" y="549800"/>
            <a:ext cx="669700" cy="12859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 calcmode="lin" valueType="num">
                                      <p:cBhvr additive="base">
                                        <p:cTn id="7" dur="1000"/>
                                        <p:tgtEl>
                                          <p:spTgt spid="145"/>
                                        </p:tgtEl>
                                        <p:attrNameLst>
                                          <p:attrName>ppt_w</p:attrName>
                                        </p:attrNameLst>
                                      </p:cBhvr>
                                      <p:tavLst>
                                        <p:tav tm="0">
                                          <p:val>
                                            <p:strVal val="0"/>
                                          </p:val>
                                        </p:tav>
                                        <p:tav tm="100000">
                                          <p:val>
                                            <p:strVal val="#ppt_w"/>
                                          </p:val>
                                        </p:tav>
                                      </p:tavLst>
                                    </p:anim>
                                    <p:anim calcmode="lin" valueType="num">
                                      <p:cBhvr additive="base">
                                        <p:cTn id="8" dur="1000"/>
                                        <p:tgtEl>
                                          <p:spTgt spid="14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pic>
        <p:nvPicPr>
          <p:cNvPr id="155" name="Google Shape;155;p27"/>
          <p:cNvPicPr preferRelativeResize="0"/>
          <p:nvPr/>
        </p:nvPicPr>
        <p:blipFill rotWithShape="1">
          <a:blip r:embed="rId3">
            <a:alphaModFix/>
          </a:blip>
          <a:srcRect/>
          <a:stretch/>
        </p:blipFill>
        <p:spPr>
          <a:xfrm>
            <a:off x="7284769" y="3880880"/>
            <a:ext cx="4070088" cy="3072362"/>
          </a:xfrm>
          <a:prstGeom prst="rect">
            <a:avLst/>
          </a:prstGeom>
          <a:noFill/>
          <a:ln>
            <a:noFill/>
          </a:ln>
        </p:spPr>
      </p:pic>
      <p:pic>
        <p:nvPicPr>
          <p:cNvPr id="156" name="Google Shape;156;p27"/>
          <p:cNvPicPr preferRelativeResize="0"/>
          <p:nvPr/>
        </p:nvPicPr>
        <p:blipFill rotWithShape="1">
          <a:blip r:embed="rId4">
            <a:alphaModFix/>
          </a:blip>
          <a:srcRect/>
          <a:stretch/>
        </p:blipFill>
        <p:spPr>
          <a:xfrm>
            <a:off x="10320017" y="3893064"/>
            <a:ext cx="4070088" cy="4070057"/>
          </a:xfrm>
          <a:prstGeom prst="rect">
            <a:avLst/>
          </a:prstGeom>
          <a:noFill/>
          <a:ln>
            <a:noFill/>
          </a:ln>
        </p:spPr>
      </p:pic>
      <p:pic>
        <p:nvPicPr>
          <p:cNvPr id="157" name="Google Shape;157;p27"/>
          <p:cNvPicPr preferRelativeResize="0"/>
          <p:nvPr/>
        </p:nvPicPr>
        <p:blipFill rotWithShape="1">
          <a:blip r:embed="rId5">
            <a:alphaModFix/>
          </a:blip>
          <a:srcRect/>
          <a:stretch/>
        </p:blipFill>
        <p:spPr>
          <a:xfrm>
            <a:off x="13401570" y="3893064"/>
            <a:ext cx="4070088" cy="4070057"/>
          </a:xfrm>
          <a:prstGeom prst="rect">
            <a:avLst/>
          </a:prstGeom>
          <a:noFill/>
          <a:ln>
            <a:noFill/>
          </a:ln>
        </p:spPr>
      </p:pic>
      <p:pic>
        <p:nvPicPr>
          <p:cNvPr id="158" name="Google Shape;158;p27"/>
          <p:cNvPicPr preferRelativeResize="0"/>
          <p:nvPr/>
        </p:nvPicPr>
        <p:blipFill rotWithShape="1">
          <a:blip r:embed="rId6">
            <a:alphaModFix/>
          </a:blip>
          <a:srcRect/>
          <a:stretch/>
        </p:blipFill>
        <p:spPr>
          <a:xfrm>
            <a:off x="16433201" y="3899441"/>
            <a:ext cx="3035249" cy="3035233"/>
          </a:xfrm>
          <a:prstGeom prst="rect">
            <a:avLst/>
          </a:prstGeom>
          <a:noFill/>
          <a:ln>
            <a:noFill/>
          </a:ln>
        </p:spPr>
      </p:pic>
      <p:sp>
        <p:nvSpPr>
          <p:cNvPr id="159" name="Google Shape;159;p27"/>
          <p:cNvSpPr txBox="1"/>
          <p:nvPr/>
        </p:nvSpPr>
        <p:spPr>
          <a:xfrm>
            <a:off x="7355106" y="3996552"/>
            <a:ext cx="3035100" cy="25590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5000" b="1" i="0" u="none" strike="noStrike" cap="none">
                <a:solidFill>
                  <a:schemeClr val="lt1"/>
                </a:solidFill>
                <a:latin typeface="Poppins"/>
                <a:ea typeface="Poppins"/>
                <a:cs typeface="Poppins"/>
                <a:sym typeface="Poppins"/>
              </a:rPr>
              <a:t>n</a:t>
            </a:r>
            <a:endParaRPr sz="15000" b="1" i="0" u="none" strike="noStrike" cap="none">
              <a:solidFill>
                <a:srgbClr val="000000"/>
              </a:solidFill>
              <a:latin typeface="Poppins"/>
              <a:ea typeface="Poppins"/>
              <a:cs typeface="Poppins"/>
              <a:sym typeface="Poppins"/>
            </a:endParaRPr>
          </a:p>
        </p:txBody>
      </p:sp>
      <p:sp>
        <p:nvSpPr>
          <p:cNvPr id="160" name="Google Shape;160;p27"/>
          <p:cNvSpPr txBox="1"/>
          <p:nvPr/>
        </p:nvSpPr>
        <p:spPr>
          <a:xfrm>
            <a:off x="16559814" y="3996552"/>
            <a:ext cx="3035100" cy="25590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5000" b="1" i="0" u="none" strike="noStrike" cap="none">
                <a:solidFill>
                  <a:schemeClr val="lt1"/>
                </a:solidFill>
                <a:latin typeface="Poppins"/>
                <a:ea typeface="Poppins"/>
                <a:cs typeface="Poppins"/>
                <a:sym typeface="Poppins"/>
              </a:rPr>
              <a:t>e</a:t>
            </a:r>
            <a:endParaRPr sz="15000" b="1" i="0" u="none" strike="noStrike" cap="none">
              <a:solidFill>
                <a:srgbClr val="000000"/>
              </a:solidFill>
              <a:latin typeface="Poppins"/>
              <a:ea typeface="Poppins"/>
              <a:cs typeface="Poppins"/>
              <a:sym typeface="Poppins"/>
            </a:endParaRPr>
          </a:p>
        </p:txBody>
      </p:sp>
      <p:sp>
        <p:nvSpPr>
          <p:cNvPr id="161" name="Google Shape;161;p27"/>
          <p:cNvSpPr txBox="1"/>
          <p:nvPr/>
        </p:nvSpPr>
        <p:spPr>
          <a:xfrm>
            <a:off x="13718730" y="3996552"/>
            <a:ext cx="3035100" cy="25590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5000" b="1" i="0" u="none" strike="noStrike" cap="none">
                <a:solidFill>
                  <a:schemeClr val="lt1"/>
                </a:solidFill>
                <a:latin typeface="Poppins"/>
                <a:ea typeface="Poppins"/>
                <a:cs typeface="Poppins"/>
                <a:sym typeface="Poppins"/>
              </a:rPr>
              <a:t>v</a:t>
            </a:r>
            <a:endParaRPr sz="15000" b="1" i="0" u="none" strike="noStrike" cap="none">
              <a:solidFill>
                <a:srgbClr val="000000"/>
              </a:solidFill>
              <a:latin typeface="Poppins"/>
              <a:ea typeface="Poppins"/>
              <a:cs typeface="Poppins"/>
              <a:sym typeface="Poppins"/>
            </a:endParaRPr>
          </a:p>
        </p:txBody>
      </p:sp>
      <p:sp>
        <p:nvSpPr>
          <p:cNvPr id="162" name="Google Shape;162;p27"/>
          <p:cNvSpPr txBox="1"/>
          <p:nvPr/>
        </p:nvSpPr>
        <p:spPr>
          <a:xfrm>
            <a:off x="10828557" y="3996552"/>
            <a:ext cx="3035100" cy="25590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5000" b="1" i="0" u="none" strike="noStrike" cap="none">
                <a:solidFill>
                  <a:schemeClr val="lt1"/>
                </a:solidFill>
                <a:latin typeface="Poppins"/>
                <a:ea typeface="Poppins"/>
                <a:cs typeface="Poppins"/>
                <a:sym typeface="Poppins"/>
              </a:rPr>
              <a:t>er</a:t>
            </a:r>
            <a:endParaRPr sz="15000" b="1" i="0" u="none" strike="noStrike" cap="none">
              <a:solidFill>
                <a:srgbClr val="000000"/>
              </a:solidFill>
              <a:latin typeface="Poppins"/>
              <a:ea typeface="Poppins"/>
              <a:cs typeface="Poppins"/>
              <a:sym typeface="Poppins"/>
            </a:endParaRPr>
          </a:p>
        </p:txBody>
      </p:sp>
      <p:sp>
        <p:nvSpPr>
          <p:cNvPr id="163" name="Google Shape;163;p27"/>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Spell </a:t>
            </a:r>
            <a:endParaRPr/>
          </a:p>
          <a:p>
            <a:pPr marL="0" lvl="0" indent="0" algn="l" rtl="0">
              <a:lnSpc>
                <a:spcPct val="100000"/>
              </a:lnSpc>
              <a:spcBef>
                <a:spcPts val="0"/>
              </a:spcBef>
              <a:spcAft>
                <a:spcPts val="0"/>
              </a:spcAft>
              <a:buSzPts val="7600"/>
              <a:buNone/>
            </a:pPr>
            <a:r>
              <a:rPr lang="en"/>
              <a:t>the words</a:t>
            </a:r>
            <a:endParaRPr/>
          </a:p>
        </p:txBody>
      </p:sp>
      <p:sp>
        <p:nvSpPr>
          <p:cNvPr id="164" name="Google Shape;164;p27"/>
          <p:cNvSpPr txBox="1"/>
          <p:nvPr/>
        </p:nvSpPr>
        <p:spPr>
          <a:xfrm>
            <a:off x="610325" y="6152800"/>
            <a:ext cx="5587800" cy="4262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spell the words! </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spell the words to show we understand the rule!</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p:txBody>
      </p:sp>
      <p:pic>
        <p:nvPicPr>
          <p:cNvPr id="165" name="Google Shape;165;p27"/>
          <p:cNvPicPr preferRelativeResize="0"/>
          <p:nvPr/>
        </p:nvPicPr>
        <p:blipFill rotWithShape="1">
          <a:blip r:embed="rId7">
            <a:alphaModFix/>
          </a:blip>
          <a:srcRect/>
          <a:stretch/>
        </p:blipFill>
        <p:spPr>
          <a:xfrm>
            <a:off x="537975" y="3283650"/>
            <a:ext cx="3734709" cy="2499625"/>
          </a:xfrm>
          <a:prstGeom prst="rect">
            <a:avLst/>
          </a:prstGeom>
          <a:noFill/>
          <a:ln>
            <a:noFill/>
          </a:ln>
        </p:spPr>
      </p:pic>
      <p:pic>
        <p:nvPicPr>
          <p:cNvPr id="166" name="Google Shape;166;p27"/>
          <p:cNvPicPr preferRelativeResize="0"/>
          <p:nvPr/>
        </p:nvPicPr>
        <p:blipFill rotWithShape="1">
          <a:blip r:embed="rId8">
            <a:alphaModFix/>
          </a:blip>
          <a:srcRect/>
          <a:stretch/>
        </p:blipFill>
        <p:spPr>
          <a:xfrm>
            <a:off x="18281858" y="549800"/>
            <a:ext cx="669700" cy="12859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fade">
                                      <p:cBhvr>
                                        <p:cTn id="7" dur="1"/>
                                        <p:tgtEl>
                                          <p:spTgt spid="1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6"/>
                                        </p:tgtEl>
                                        <p:attrNameLst>
                                          <p:attrName>style.visibility</p:attrName>
                                        </p:attrNameLst>
                                      </p:cBhvr>
                                      <p:to>
                                        <p:strVal val="visible"/>
                                      </p:to>
                                    </p:set>
                                    <p:animEffect transition="in" filter="fade">
                                      <p:cBhvr>
                                        <p:cTn id="12" dur="1"/>
                                        <p:tgtEl>
                                          <p:spTgt spid="156"/>
                                        </p:tgtEl>
                                      </p:cBhvr>
                                    </p:animEffect>
                                  </p:childTnLst>
                                </p:cTn>
                              </p:par>
                              <p:par>
                                <p:cTn id="13" presetID="10" presetClass="entr" presetSubtype="0" fill="hold" nodeType="withEffect">
                                  <p:stCondLst>
                                    <p:cond delay="0"/>
                                  </p:stCondLst>
                                  <p:childTnLst>
                                    <p:set>
                                      <p:cBhvr>
                                        <p:cTn id="14" dur="1" fill="hold">
                                          <p:stCondLst>
                                            <p:cond delay="0"/>
                                          </p:stCondLst>
                                        </p:cTn>
                                        <p:tgtEl>
                                          <p:spTgt spid="162"/>
                                        </p:tgtEl>
                                        <p:attrNameLst>
                                          <p:attrName>style.visibility</p:attrName>
                                        </p:attrNameLst>
                                      </p:cBhvr>
                                      <p:to>
                                        <p:strVal val="visible"/>
                                      </p:to>
                                    </p:set>
                                    <p:animEffect transition="in" filter="fade">
                                      <p:cBhvr>
                                        <p:cTn id="15" dur="1"/>
                                        <p:tgtEl>
                                          <p:spTgt spid="16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7"/>
                                        </p:tgtEl>
                                        <p:attrNameLst>
                                          <p:attrName>style.visibility</p:attrName>
                                        </p:attrNameLst>
                                      </p:cBhvr>
                                      <p:to>
                                        <p:strVal val="visible"/>
                                      </p:to>
                                    </p:set>
                                    <p:animEffect transition="in" filter="fade">
                                      <p:cBhvr>
                                        <p:cTn id="20" dur="1"/>
                                        <p:tgtEl>
                                          <p:spTgt spid="157"/>
                                        </p:tgtEl>
                                      </p:cBhvr>
                                    </p:animEffect>
                                  </p:childTnLst>
                                </p:cTn>
                              </p:par>
                              <p:par>
                                <p:cTn id="21" presetID="10" presetClass="entr" presetSubtype="0" fill="hold" nodeType="withEffect">
                                  <p:stCondLst>
                                    <p:cond delay="0"/>
                                  </p:stCondLst>
                                  <p:childTnLst>
                                    <p:set>
                                      <p:cBhvr>
                                        <p:cTn id="22" dur="1" fill="hold">
                                          <p:stCondLst>
                                            <p:cond delay="0"/>
                                          </p:stCondLst>
                                        </p:cTn>
                                        <p:tgtEl>
                                          <p:spTgt spid="161"/>
                                        </p:tgtEl>
                                        <p:attrNameLst>
                                          <p:attrName>style.visibility</p:attrName>
                                        </p:attrNameLst>
                                      </p:cBhvr>
                                      <p:to>
                                        <p:strVal val="visible"/>
                                      </p:to>
                                    </p:set>
                                    <p:animEffect transition="in" filter="fade">
                                      <p:cBhvr>
                                        <p:cTn id="23" dur="1"/>
                                        <p:tgtEl>
                                          <p:spTgt spid="16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8"/>
                                        </p:tgtEl>
                                        <p:attrNameLst>
                                          <p:attrName>style.visibility</p:attrName>
                                        </p:attrNameLst>
                                      </p:cBhvr>
                                      <p:to>
                                        <p:strVal val="visible"/>
                                      </p:to>
                                    </p:set>
                                    <p:animEffect transition="in" filter="fade">
                                      <p:cBhvr>
                                        <p:cTn id="28" dur="1"/>
                                        <p:tgtEl>
                                          <p:spTgt spid="158"/>
                                        </p:tgtEl>
                                      </p:cBhvr>
                                    </p:animEffect>
                                  </p:childTnLst>
                                </p:cTn>
                              </p:par>
                              <p:par>
                                <p:cTn id="29" presetID="10" presetClass="entr" presetSubtype="0" fill="hold" nodeType="withEffect">
                                  <p:stCondLst>
                                    <p:cond delay="0"/>
                                  </p:stCondLst>
                                  <p:childTnLst>
                                    <p:set>
                                      <p:cBhvr>
                                        <p:cTn id="30" dur="1" fill="hold">
                                          <p:stCondLst>
                                            <p:cond delay="0"/>
                                          </p:stCondLst>
                                        </p:cTn>
                                        <p:tgtEl>
                                          <p:spTgt spid="160"/>
                                        </p:tgtEl>
                                        <p:attrNameLst>
                                          <p:attrName>style.visibility</p:attrName>
                                        </p:attrNameLst>
                                      </p:cBhvr>
                                      <p:to>
                                        <p:strVal val="visible"/>
                                      </p:to>
                                    </p:set>
                                    <p:animEffect transition="in" filter="fade">
                                      <p:cBhvr>
                                        <p:cTn id="31" dur="1"/>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1"/>
        <p:cNvGrpSpPr/>
        <p:nvPr/>
      </p:nvGrpSpPr>
      <p:grpSpPr>
        <a:xfrm>
          <a:off x="0" y="0"/>
          <a:ext cx="0" cy="0"/>
          <a:chOff x="0" y="0"/>
          <a:chExt cx="0" cy="0"/>
        </a:xfrm>
      </p:grpSpPr>
      <p:sp>
        <p:nvSpPr>
          <p:cNvPr id="172" name="Google Shape;172;p28"/>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Spell </a:t>
            </a:r>
            <a:endParaRPr/>
          </a:p>
          <a:p>
            <a:pPr marL="0" lvl="0" indent="0" algn="l" rtl="0">
              <a:lnSpc>
                <a:spcPct val="100000"/>
              </a:lnSpc>
              <a:spcBef>
                <a:spcPts val="0"/>
              </a:spcBef>
              <a:spcAft>
                <a:spcPts val="0"/>
              </a:spcAft>
              <a:buSzPts val="7600"/>
              <a:buNone/>
            </a:pPr>
            <a:r>
              <a:rPr lang="en"/>
              <a:t>the words</a:t>
            </a:r>
            <a:endParaRPr/>
          </a:p>
        </p:txBody>
      </p:sp>
      <p:pic>
        <p:nvPicPr>
          <p:cNvPr id="173" name="Google Shape;173;p28"/>
          <p:cNvPicPr preferRelativeResize="0"/>
          <p:nvPr/>
        </p:nvPicPr>
        <p:blipFill rotWithShape="1">
          <a:blip r:embed="rId3">
            <a:alphaModFix/>
          </a:blip>
          <a:srcRect/>
          <a:stretch/>
        </p:blipFill>
        <p:spPr>
          <a:xfrm>
            <a:off x="7284769" y="3880880"/>
            <a:ext cx="4070088" cy="3072362"/>
          </a:xfrm>
          <a:prstGeom prst="rect">
            <a:avLst/>
          </a:prstGeom>
          <a:noFill/>
          <a:ln>
            <a:noFill/>
          </a:ln>
        </p:spPr>
      </p:pic>
      <p:pic>
        <p:nvPicPr>
          <p:cNvPr id="174" name="Google Shape;174;p28"/>
          <p:cNvPicPr preferRelativeResize="0"/>
          <p:nvPr/>
        </p:nvPicPr>
        <p:blipFill rotWithShape="1">
          <a:blip r:embed="rId4">
            <a:alphaModFix/>
          </a:blip>
          <a:srcRect/>
          <a:stretch/>
        </p:blipFill>
        <p:spPr>
          <a:xfrm>
            <a:off x="10320017" y="3893064"/>
            <a:ext cx="4070088" cy="4070057"/>
          </a:xfrm>
          <a:prstGeom prst="rect">
            <a:avLst/>
          </a:prstGeom>
          <a:noFill/>
          <a:ln>
            <a:noFill/>
          </a:ln>
        </p:spPr>
      </p:pic>
      <p:pic>
        <p:nvPicPr>
          <p:cNvPr id="175" name="Google Shape;175;p28"/>
          <p:cNvPicPr preferRelativeResize="0"/>
          <p:nvPr/>
        </p:nvPicPr>
        <p:blipFill rotWithShape="1">
          <a:blip r:embed="rId5">
            <a:alphaModFix/>
          </a:blip>
          <a:srcRect/>
          <a:stretch/>
        </p:blipFill>
        <p:spPr>
          <a:xfrm>
            <a:off x="13401570" y="3893064"/>
            <a:ext cx="4070088" cy="4070057"/>
          </a:xfrm>
          <a:prstGeom prst="rect">
            <a:avLst/>
          </a:prstGeom>
          <a:noFill/>
          <a:ln>
            <a:noFill/>
          </a:ln>
        </p:spPr>
      </p:pic>
      <p:pic>
        <p:nvPicPr>
          <p:cNvPr id="176" name="Google Shape;176;p28"/>
          <p:cNvPicPr preferRelativeResize="0"/>
          <p:nvPr/>
        </p:nvPicPr>
        <p:blipFill rotWithShape="1">
          <a:blip r:embed="rId6">
            <a:alphaModFix/>
          </a:blip>
          <a:srcRect/>
          <a:stretch/>
        </p:blipFill>
        <p:spPr>
          <a:xfrm>
            <a:off x="16433201" y="3899441"/>
            <a:ext cx="3035249" cy="3035233"/>
          </a:xfrm>
          <a:prstGeom prst="rect">
            <a:avLst/>
          </a:prstGeom>
          <a:noFill/>
          <a:ln>
            <a:noFill/>
          </a:ln>
        </p:spPr>
      </p:pic>
      <p:sp>
        <p:nvSpPr>
          <p:cNvPr id="177" name="Google Shape;177;p28"/>
          <p:cNvSpPr txBox="1"/>
          <p:nvPr/>
        </p:nvSpPr>
        <p:spPr>
          <a:xfrm>
            <a:off x="7355106" y="3996552"/>
            <a:ext cx="3035100" cy="25590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13100"/>
              <a:buFont typeface="Arial"/>
              <a:buNone/>
            </a:pPr>
            <a:r>
              <a:rPr lang="en" sz="15000" b="1" i="0" u="none" strike="noStrike" cap="none">
                <a:solidFill>
                  <a:schemeClr val="lt1"/>
                </a:solidFill>
                <a:latin typeface="Poppins"/>
                <a:ea typeface="Poppins"/>
                <a:cs typeface="Poppins"/>
                <a:sym typeface="Poppins"/>
              </a:rPr>
              <a:t>s</a:t>
            </a:r>
            <a:endParaRPr sz="15000" b="1" i="0" u="none" strike="noStrike" cap="none">
              <a:solidFill>
                <a:srgbClr val="000000"/>
              </a:solidFill>
              <a:latin typeface="Poppins"/>
              <a:ea typeface="Poppins"/>
              <a:cs typeface="Poppins"/>
              <a:sym typeface="Poppins"/>
            </a:endParaRPr>
          </a:p>
        </p:txBody>
      </p:sp>
      <p:sp>
        <p:nvSpPr>
          <p:cNvPr id="178" name="Google Shape;178;p28"/>
          <p:cNvSpPr txBox="1"/>
          <p:nvPr/>
        </p:nvSpPr>
        <p:spPr>
          <a:xfrm>
            <a:off x="16559814" y="3996552"/>
            <a:ext cx="3035100" cy="25590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5000" b="1" i="0" u="none" strike="noStrike" cap="none">
                <a:solidFill>
                  <a:schemeClr val="lt1"/>
                </a:solidFill>
                <a:latin typeface="Poppins"/>
                <a:ea typeface="Poppins"/>
                <a:cs typeface="Poppins"/>
                <a:sym typeface="Poppins"/>
              </a:rPr>
              <a:t>e</a:t>
            </a:r>
            <a:endParaRPr sz="15000" b="1" i="0" u="none" strike="noStrike" cap="none">
              <a:solidFill>
                <a:srgbClr val="000000"/>
              </a:solidFill>
              <a:latin typeface="Poppins"/>
              <a:ea typeface="Poppins"/>
              <a:cs typeface="Poppins"/>
              <a:sym typeface="Poppins"/>
            </a:endParaRPr>
          </a:p>
        </p:txBody>
      </p:sp>
      <p:sp>
        <p:nvSpPr>
          <p:cNvPr id="179" name="Google Shape;179;p28"/>
          <p:cNvSpPr txBox="1"/>
          <p:nvPr/>
        </p:nvSpPr>
        <p:spPr>
          <a:xfrm>
            <a:off x="13718730" y="3996552"/>
            <a:ext cx="3035100" cy="25590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5000" b="1" i="0" u="none" strike="noStrike" cap="none">
                <a:solidFill>
                  <a:schemeClr val="lt1"/>
                </a:solidFill>
                <a:latin typeface="Poppins"/>
                <a:ea typeface="Poppins"/>
                <a:cs typeface="Poppins"/>
                <a:sym typeface="Poppins"/>
              </a:rPr>
              <a:t>v</a:t>
            </a:r>
            <a:endParaRPr sz="15000" b="1" i="0" u="none" strike="noStrike" cap="none">
              <a:solidFill>
                <a:srgbClr val="000000"/>
              </a:solidFill>
              <a:latin typeface="Poppins"/>
              <a:ea typeface="Poppins"/>
              <a:cs typeface="Poppins"/>
              <a:sym typeface="Poppins"/>
            </a:endParaRPr>
          </a:p>
        </p:txBody>
      </p:sp>
      <p:sp>
        <p:nvSpPr>
          <p:cNvPr id="180" name="Google Shape;180;p28"/>
          <p:cNvSpPr txBox="1"/>
          <p:nvPr/>
        </p:nvSpPr>
        <p:spPr>
          <a:xfrm>
            <a:off x="10828557" y="3996552"/>
            <a:ext cx="3035100" cy="25590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5000" b="1" i="0" u="none" strike="noStrike" cap="none">
                <a:solidFill>
                  <a:schemeClr val="lt1"/>
                </a:solidFill>
                <a:latin typeface="Poppins"/>
                <a:ea typeface="Poppins"/>
                <a:cs typeface="Poppins"/>
                <a:sym typeface="Poppins"/>
              </a:rPr>
              <a:t>er</a:t>
            </a:r>
            <a:endParaRPr sz="15000" b="1" i="0" u="none" strike="noStrike" cap="none">
              <a:solidFill>
                <a:srgbClr val="000000"/>
              </a:solidFill>
              <a:latin typeface="Poppins"/>
              <a:ea typeface="Poppins"/>
              <a:cs typeface="Poppins"/>
              <a:sym typeface="Poppins"/>
            </a:endParaRPr>
          </a:p>
        </p:txBody>
      </p:sp>
      <p:pic>
        <p:nvPicPr>
          <p:cNvPr id="181" name="Google Shape;181;p28"/>
          <p:cNvPicPr preferRelativeResize="0"/>
          <p:nvPr/>
        </p:nvPicPr>
        <p:blipFill rotWithShape="1">
          <a:blip r:embed="rId7">
            <a:alphaModFix/>
          </a:blip>
          <a:srcRect/>
          <a:stretch/>
        </p:blipFill>
        <p:spPr>
          <a:xfrm>
            <a:off x="537975" y="3283650"/>
            <a:ext cx="3734709" cy="2499625"/>
          </a:xfrm>
          <a:prstGeom prst="rect">
            <a:avLst/>
          </a:prstGeom>
          <a:noFill/>
          <a:ln>
            <a:noFill/>
          </a:ln>
        </p:spPr>
      </p:pic>
      <p:pic>
        <p:nvPicPr>
          <p:cNvPr id="182" name="Google Shape;182;p28"/>
          <p:cNvPicPr preferRelativeResize="0"/>
          <p:nvPr/>
        </p:nvPicPr>
        <p:blipFill rotWithShape="1">
          <a:blip r:embed="rId8">
            <a:alphaModFix/>
          </a:blip>
          <a:srcRect/>
          <a:stretch/>
        </p:blipFill>
        <p:spPr>
          <a:xfrm>
            <a:off x="18281858" y="549800"/>
            <a:ext cx="669700" cy="12859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fade">
                                      <p:cBhvr>
                                        <p:cTn id="7" dur="1000"/>
                                        <p:tgtEl>
                                          <p:spTgt spid="1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
                                        </p:tgtEl>
                                        <p:attrNameLst>
                                          <p:attrName>style.visibility</p:attrName>
                                        </p:attrNameLst>
                                      </p:cBhvr>
                                      <p:to>
                                        <p:strVal val="visible"/>
                                      </p:to>
                                    </p:set>
                                    <p:animEffect transition="in" filter="fade">
                                      <p:cBhvr>
                                        <p:cTn id="12" dur="1000"/>
                                        <p:tgtEl>
                                          <p:spTgt spid="174"/>
                                        </p:tgtEl>
                                      </p:cBhvr>
                                    </p:animEffect>
                                  </p:childTnLst>
                                </p:cTn>
                              </p:par>
                              <p:par>
                                <p:cTn id="13" presetID="10" presetClass="entr" presetSubtype="0" fill="hold" nodeType="withEffect">
                                  <p:stCondLst>
                                    <p:cond delay="0"/>
                                  </p:stCondLst>
                                  <p:childTnLst>
                                    <p:set>
                                      <p:cBhvr>
                                        <p:cTn id="14" dur="1" fill="hold">
                                          <p:stCondLst>
                                            <p:cond delay="0"/>
                                          </p:stCondLst>
                                        </p:cTn>
                                        <p:tgtEl>
                                          <p:spTgt spid="180"/>
                                        </p:tgtEl>
                                        <p:attrNameLst>
                                          <p:attrName>style.visibility</p:attrName>
                                        </p:attrNameLst>
                                      </p:cBhvr>
                                      <p:to>
                                        <p:strVal val="visible"/>
                                      </p:to>
                                    </p:set>
                                    <p:animEffect transition="in" filter="fade">
                                      <p:cBhvr>
                                        <p:cTn id="15" dur="1100"/>
                                        <p:tgtEl>
                                          <p:spTgt spid="18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5"/>
                                        </p:tgtEl>
                                        <p:attrNameLst>
                                          <p:attrName>style.visibility</p:attrName>
                                        </p:attrNameLst>
                                      </p:cBhvr>
                                      <p:to>
                                        <p:strVal val="visible"/>
                                      </p:to>
                                    </p:set>
                                    <p:animEffect transition="in" filter="fade">
                                      <p:cBhvr>
                                        <p:cTn id="20" dur="1000"/>
                                        <p:tgtEl>
                                          <p:spTgt spid="175"/>
                                        </p:tgtEl>
                                      </p:cBhvr>
                                    </p:animEffect>
                                  </p:childTnLst>
                                </p:cTn>
                              </p:par>
                              <p:par>
                                <p:cTn id="21" presetID="10" presetClass="entr" presetSubtype="0" fill="hold" nodeType="withEffect">
                                  <p:stCondLst>
                                    <p:cond delay="0"/>
                                  </p:stCondLst>
                                  <p:childTnLst>
                                    <p:set>
                                      <p:cBhvr>
                                        <p:cTn id="22" dur="1" fill="hold">
                                          <p:stCondLst>
                                            <p:cond delay="0"/>
                                          </p:stCondLst>
                                        </p:cTn>
                                        <p:tgtEl>
                                          <p:spTgt spid="179"/>
                                        </p:tgtEl>
                                        <p:attrNameLst>
                                          <p:attrName>style.visibility</p:attrName>
                                        </p:attrNameLst>
                                      </p:cBhvr>
                                      <p:to>
                                        <p:strVal val="visible"/>
                                      </p:to>
                                    </p:set>
                                    <p:animEffect transition="in" filter="fade">
                                      <p:cBhvr>
                                        <p:cTn id="23" dur="1000"/>
                                        <p:tgtEl>
                                          <p:spTgt spid="179"/>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76"/>
                                        </p:tgtEl>
                                        <p:attrNameLst>
                                          <p:attrName>style.visibility</p:attrName>
                                        </p:attrNameLst>
                                      </p:cBhvr>
                                      <p:to>
                                        <p:strVal val="visible"/>
                                      </p:to>
                                    </p:set>
                                  </p:childTnLst>
                                </p:cTn>
                              </p:par>
                              <p:par>
                                <p:cTn id="28" presetID="10" presetClass="entr" presetSubtype="0" fill="hold" nodeType="withEffect">
                                  <p:stCondLst>
                                    <p:cond delay="0"/>
                                  </p:stCondLst>
                                  <p:childTnLst>
                                    <p:set>
                                      <p:cBhvr>
                                        <p:cTn id="29" dur="1" fill="hold">
                                          <p:stCondLst>
                                            <p:cond delay="0"/>
                                          </p:stCondLst>
                                        </p:cTn>
                                        <p:tgtEl>
                                          <p:spTgt spid="178"/>
                                        </p:tgtEl>
                                        <p:attrNameLst>
                                          <p:attrName>style.visibility</p:attrName>
                                        </p:attrNameLst>
                                      </p:cBhvr>
                                      <p:to>
                                        <p:strVal val="visible"/>
                                      </p:to>
                                    </p:set>
                                    <p:animEffect transition="in" filter="fade">
                                      <p:cBhvr>
                                        <p:cTn id="30" dur="6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7"/>
        <p:cNvGrpSpPr/>
        <p:nvPr/>
      </p:nvGrpSpPr>
      <p:grpSpPr>
        <a:xfrm>
          <a:off x="0" y="0"/>
          <a:ext cx="0" cy="0"/>
          <a:chOff x="0" y="0"/>
          <a:chExt cx="0" cy="0"/>
        </a:xfrm>
      </p:grpSpPr>
      <p:grpSp>
        <p:nvGrpSpPr>
          <p:cNvPr id="188" name="Google Shape;188;p29"/>
          <p:cNvGrpSpPr/>
          <p:nvPr/>
        </p:nvGrpSpPr>
        <p:grpSpPr>
          <a:xfrm>
            <a:off x="7219288" y="2301685"/>
            <a:ext cx="5144600" cy="2508935"/>
            <a:chOff x="5784675" y="818500"/>
            <a:chExt cx="2737800" cy="1941900"/>
          </a:xfrm>
        </p:grpSpPr>
        <p:sp>
          <p:nvSpPr>
            <p:cNvPr id="189" name="Google Shape;189;p29"/>
            <p:cNvSpPr/>
            <p:nvPr/>
          </p:nvSpPr>
          <p:spPr>
            <a:xfrm>
              <a:off x="5784675" y="818500"/>
              <a:ext cx="2737800" cy="1941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90" name="Google Shape;190;p29"/>
            <p:cNvSpPr/>
            <p:nvPr/>
          </p:nvSpPr>
          <p:spPr>
            <a:xfrm>
              <a:off x="5992352"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1000"/>
                <a:buFont typeface="Arial"/>
                <a:buNone/>
              </a:pPr>
              <a:r>
                <a:rPr lang="en" sz="8000" b="1" i="0" u="none" strike="noStrike" cap="none">
                  <a:solidFill>
                    <a:schemeClr val="accent2"/>
                  </a:solidFill>
                  <a:latin typeface="Poppins"/>
                  <a:ea typeface="Poppins"/>
                  <a:cs typeface="Poppins"/>
                  <a:sym typeface="Poppins"/>
                </a:rPr>
                <a:t>under</a:t>
              </a:r>
              <a:endParaRPr sz="8000" b="1" i="0" u="none" strike="noStrike" cap="none">
                <a:solidFill>
                  <a:schemeClr val="accent2"/>
                </a:solidFill>
                <a:latin typeface="Poppins"/>
                <a:ea typeface="Poppins"/>
                <a:cs typeface="Poppins"/>
                <a:sym typeface="Poppins"/>
              </a:endParaRPr>
            </a:p>
          </p:txBody>
        </p:sp>
      </p:grpSp>
      <p:grpSp>
        <p:nvGrpSpPr>
          <p:cNvPr id="191" name="Google Shape;191;p29"/>
          <p:cNvGrpSpPr/>
          <p:nvPr/>
        </p:nvGrpSpPr>
        <p:grpSpPr>
          <a:xfrm>
            <a:off x="13018347" y="2301735"/>
            <a:ext cx="5144600" cy="2508935"/>
            <a:chOff x="8849723" y="-2013552"/>
            <a:chExt cx="2737800" cy="1941900"/>
          </a:xfrm>
        </p:grpSpPr>
        <p:sp>
          <p:nvSpPr>
            <p:cNvPr id="192" name="Google Shape;192;p29"/>
            <p:cNvSpPr/>
            <p:nvPr/>
          </p:nvSpPr>
          <p:spPr>
            <a:xfrm>
              <a:off x="8849723" y="-2013552"/>
              <a:ext cx="2737800" cy="1941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93" name="Google Shape;193;p29"/>
            <p:cNvSpPr/>
            <p:nvPr/>
          </p:nvSpPr>
          <p:spPr>
            <a:xfrm>
              <a:off x="9041583" y="-1831152"/>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1000"/>
                <a:buFont typeface="Arial"/>
                <a:buNone/>
              </a:pPr>
              <a:r>
                <a:rPr lang="en" sz="8000" b="1" i="0" u="none" strike="noStrike" cap="none">
                  <a:solidFill>
                    <a:schemeClr val="accent2"/>
                  </a:solidFill>
                  <a:latin typeface="Poppins"/>
                  <a:ea typeface="Poppins"/>
                  <a:cs typeface="Poppins"/>
                  <a:sym typeface="Poppins"/>
                </a:rPr>
                <a:t>father</a:t>
              </a:r>
              <a:endParaRPr sz="8000" b="1" i="0" u="none" strike="noStrike" cap="none">
                <a:solidFill>
                  <a:schemeClr val="accent2"/>
                </a:solidFill>
                <a:latin typeface="Poppins"/>
                <a:ea typeface="Poppins"/>
                <a:cs typeface="Poppins"/>
                <a:sym typeface="Poppins"/>
              </a:endParaRPr>
            </a:p>
          </p:txBody>
        </p:sp>
      </p:grpSp>
      <p:grpSp>
        <p:nvGrpSpPr>
          <p:cNvPr id="194" name="Google Shape;194;p29"/>
          <p:cNvGrpSpPr/>
          <p:nvPr/>
        </p:nvGrpSpPr>
        <p:grpSpPr>
          <a:xfrm>
            <a:off x="7219288" y="5164887"/>
            <a:ext cx="5144600" cy="2508935"/>
            <a:chOff x="5784675" y="818500"/>
            <a:chExt cx="2737800" cy="1941900"/>
          </a:xfrm>
        </p:grpSpPr>
        <p:sp>
          <p:nvSpPr>
            <p:cNvPr id="195" name="Google Shape;195;p29"/>
            <p:cNvSpPr/>
            <p:nvPr/>
          </p:nvSpPr>
          <p:spPr>
            <a:xfrm>
              <a:off x="5784675" y="818500"/>
              <a:ext cx="2737800" cy="1941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96" name="Google Shape;196;p29"/>
            <p:cNvSpPr/>
            <p:nvPr/>
          </p:nvSpPr>
          <p:spPr>
            <a:xfrm>
              <a:off x="5992352"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1000"/>
                <a:buFont typeface="Arial"/>
                <a:buNone/>
              </a:pPr>
              <a:r>
                <a:rPr lang="en" sz="8000" b="1" i="0" u="none" strike="noStrike" cap="none">
                  <a:solidFill>
                    <a:schemeClr val="accent2"/>
                  </a:solidFill>
                  <a:latin typeface="Poppins"/>
                  <a:ea typeface="Poppins"/>
                  <a:cs typeface="Poppins"/>
                  <a:sym typeface="Poppins"/>
                </a:rPr>
                <a:t>mother</a:t>
              </a:r>
              <a:endParaRPr sz="8000" b="1" i="0" u="none" strike="noStrike" cap="none">
                <a:solidFill>
                  <a:schemeClr val="accent2"/>
                </a:solidFill>
                <a:latin typeface="Poppins"/>
                <a:ea typeface="Poppins"/>
                <a:cs typeface="Poppins"/>
                <a:sym typeface="Poppins"/>
              </a:endParaRPr>
            </a:p>
          </p:txBody>
        </p:sp>
      </p:grpSp>
      <p:grpSp>
        <p:nvGrpSpPr>
          <p:cNvPr id="197" name="Google Shape;197;p29"/>
          <p:cNvGrpSpPr/>
          <p:nvPr/>
        </p:nvGrpSpPr>
        <p:grpSpPr>
          <a:xfrm>
            <a:off x="13017773" y="5164908"/>
            <a:ext cx="5144600" cy="2508935"/>
            <a:chOff x="5784675" y="818500"/>
            <a:chExt cx="2737800" cy="1941900"/>
          </a:xfrm>
        </p:grpSpPr>
        <p:sp>
          <p:nvSpPr>
            <p:cNvPr id="198" name="Google Shape;198;p29"/>
            <p:cNvSpPr/>
            <p:nvPr/>
          </p:nvSpPr>
          <p:spPr>
            <a:xfrm>
              <a:off x="5784675" y="818500"/>
              <a:ext cx="2737800" cy="1941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99" name="Google Shape;199;p29"/>
            <p:cNvSpPr/>
            <p:nvPr/>
          </p:nvSpPr>
          <p:spPr>
            <a:xfrm>
              <a:off x="5992352"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1000"/>
                <a:buFont typeface="Arial"/>
                <a:buNone/>
              </a:pPr>
              <a:r>
                <a:rPr lang="en" sz="8000" b="1" i="0" u="none" strike="noStrike" cap="none">
                  <a:solidFill>
                    <a:schemeClr val="accent2"/>
                  </a:solidFill>
                  <a:latin typeface="Poppins"/>
                  <a:ea typeface="Poppins"/>
                  <a:cs typeface="Poppins"/>
                  <a:sym typeface="Poppins"/>
                </a:rPr>
                <a:t>after</a:t>
              </a:r>
              <a:endParaRPr sz="8000" b="1" i="0" u="none" strike="noStrike" cap="none">
                <a:solidFill>
                  <a:schemeClr val="accent2"/>
                </a:solidFill>
                <a:latin typeface="Poppins"/>
                <a:ea typeface="Poppins"/>
                <a:cs typeface="Poppins"/>
                <a:sym typeface="Poppins"/>
              </a:endParaRPr>
            </a:p>
          </p:txBody>
        </p:sp>
      </p:grpSp>
      <p:grpSp>
        <p:nvGrpSpPr>
          <p:cNvPr id="200" name="Google Shape;200;p29"/>
          <p:cNvGrpSpPr/>
          <p:nvPr/>
        </p:nvGrpSpPr>
        <p:grpSpPr>
          <a:xfrm>
            <a:off x="7219288" y="8030215"/>
            <a:ext cx="5144600" cy="2508935"/>
            <a:chOff x="5784675" y="818500"/>
            <a:chExt cx="2737800" cy="1941900"/>
          </a:xfrm>
        </p:grpSpPr>
        <p:sp>
          <p:nvSpPr>
            <p:cNvPr id="201" name="Google Shape;201;p29"/>
            <p:cNvSpPr/>
            <p:nvPr/>
          </p:nvSpPr>
          <p:spPr>
            <a:xfrm>
              <a:off x="5784675" y="818500"/>
              <a:ext cx="2737800" cy="1941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202" name="Google Shape;202;p29"/>
            <p:cNvSpPr/>
            <p:nvPr/>
          </p:nvSpPr>
          <p:spPr>
            <a:xfrm>
              <a:off x="5992352"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1000"/>
                <a:buFont typeface="Arial"/>
                <a:buNone/>
              </a:pPr>
              <a:r>
                <a:rPr lang="en" sz="8000" b="1" i="0" u="none" strike="noStrike" cap="none">
                  <a:solidFill>
                    <a:schemeClr val="accent2"/>
                  </a:solidFill>
                  <a:latin typeface="Poppins"/>
                  <a:ea typeface="Poppins"/>
                  <a:cs typeface="Poppins"/>
                  <a:sym typeface="Poppins"/>
                </a:rPr>
                <a:t>letter</a:t>
              </a:r>
              <a:endParaRPr sz="8000" b="1" i="0" u="none" strike="noStrike" cap="none">
                <a:solidFill>
                  <a:schemeClr val="accent2"/>
                </a:solidFill>
                <a:latin typeface="Poppins"/>
                <a:ea typeface="Poppins"/>
                <a:cs typeface="Poppins"/>
                <a:sym typeface="Poppins"/>
              </a:endParaRPr>
            </a:p>
          </p:txBody>
        </p:sp>
      </p:grpSp>
      <p:grpSp>
        <p:nvGrpSpPr>
          <p:cNvPr id="203" name="Google Shape;203;p29"/>
          <p:cNvGrpSpPr/>
          <p:nvPr/>
        </p:nvGrpSpPr>
        <p:grpSpPr>
          <a:xfrm>
            <a:off x="13017773" y="8030223"/>
            <a:ext cx="5144600" cy="2508935"/>
            <a:chOff x="5784675" y="818500"/>
            <a:chExt cx="2737800" cy="1941900"/>
          </a:xfrm>
        </p:grpSpPr>
        <p:sp>
          <p:nvSpPr>
            <p:cNvPr id="204" name="Google Shape;204;p29"/>
            <p:cNvSpPr/>
            <p:nvPr/>
          </p:nvSpPr>
          <p:spPr>
            <a:xfrm>
              <a:off x="5784675" y="818500"/>
              <a:ext cx="2737800" cy="1941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205" name="Google Shape;205;p29"/>
            <p:cNvSpPr/>
            <p:nvPr/>
          </p:nvSpPr>
          <p:spPr>
            <a:xfrm>
              <a:off x="5992352"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1000"/>
                <a:buFont typeface="Arial"/>
                <a:buNone/>
              </a:pPr>
              <a:r>
                <a:rPr lang="en" sz="8000" b="1" i="0" u="none" strike="noStrike" cap="none">
                  <a:solidFill>
                    <a:schemeClr val="accent2"/>
                  </a:solidFill>
                  <a:latin typeface="Poppins"/>
                  <a:ea typeface="Poppins"/>
                  <a:cs typeface="Poppins"/>
                  <a:sym typeface="Poppins"/>
                </a:rPr>
                <a:t>answer</a:t>
              </a:r>
              <a:endParaRPr sz="8000" b="1" i="0" u="none" strike="noStrike" cap="none">
                <a:solidFill>
                  <a:schemeClr val="accent2"/>
                </a:solidFill>
                <a:latin typeface="Poppins"/>
                <a:ea typeface="Poppins"/>
                <a:cs typeface="Poppins"/>
                <a:sym typeface="Poppins"/>
              </a:endParaRPr>
            </a:p>
          </p:txBody>
        </p:sp>
      </p:grpSp>
      <p:sp>
        <p:nvSpPr>
          <p:cNvPr id="206" name="Google Shape;206;p29"/>
          <p:cNvSpPr txBox="1">
            <a:spLocks noGrp="1"/>
          </p:cNvSpPr>
          <p:nvPr>
            <p:ph type="body" idx="2"/>
          </p:nvPr>
        </p:nvSpPr>
        <p:spPr>
          <a:xfrm>
            <a:off x="612750" y="631025"/>
            <a:ext cx="5833200" cy="33993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High </a:t>
            </a:r>
            <a:endParaRPr/>
          </a:p>
          <a:p>
            <a:pPr marL="0" lvl="0" indent="0" algn="l" rtl="0">
              <a:lnSpc>
                <a:spcPct val="100000"/>
              </a:lnSpc>
              <a:spcBef>
                <a:spcPts val="0"/>
              </a:spcBef>
              <a:spcAft>
                <a:spcPts val="0"/>
              </a:spcAft>
              <a:buSzPts val="7600"/>
              <a:buNone/>
            </a:pPr>
            <a:r>
              <a:rPr lang="en"/>
              <a:t>Frequency </a:t>
            </a:r>
            <a:endParaRPr/>
          </a:p>
          <a:p>
            <a:pPr marL="0" lvl="0" indent="0" algn="l" rtl="0">
              <a:lnSpc>
                <a:spcPct val="100000"/>
              </a:lnSpc>
              <a:spcBef>
                <a:spcPts val="0"/>
              </a:spcBef>
              <a:spcAft>
                <a:spcPts val="0"/>
              </a:spcAft>
              <a:buSzPts val="7600"/>
              <a:buNone/>
            </a:pPr>
            <a:r>
              <a:rPr lang="en"/>
              <a:t>Words</a:t>
            </a:r>
            <a:endParaRPr/>
          </a:p>
          <a:p>
            <a:pPr marL="0" lvl="0" indent="0" algn="l" rtl="0">
              <a:lnSpc>
                <a:spcPct val="100000"/>
              </a:lnSpc>
              <a:spcBef>
                <a:spcPts val="0"/>
              </a:spcBef>
              <a:spcAft>
                <a:spcPts val="0"/>
              </a:spcAft>
              <a:buSzPts val="7600"/>
              <a:buNone/>
            </a:pPr>
            <a:endParaRPr/>
          </a:p>
        </p:txBody>
      </p:sp>
      <p:sp>
        <p:nvSpPr>
          <p:cNvPr id="207" name="Google Shape;207;p29"/>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208" name="Google Shape;208;p29"/>
          <p:cNvPicPr preferRelativeResize="0"/>
          <p:nvPr/>
        </p:nvPicPr>
        <p:blipFill rotWithShape="1">
          <a:blip r:embed="rId3">
            <a:alphaModFix/>
          </a:blip>
          <a:srcRect/>
          <a:stretch/>
        </p:blipFill>
        <p:spPr>
          <a:xfrm>
            <a:off x="17653913" y="312775"/>
            <a:ext cx="1821935" cy="1567072"/>
          </a:xfrm>
          <a:prstGeom prst="rect">
            <a:avLst/>
          </a:prstGeom>
          <a:noFill/>
          <a:ln>
            <a:noFill/>
          </a:ln>
        </p:spPr>
      </p:pic>
      <p:sp>
        <p:nvSpPr>
          <p:cNvPr id="209" name="Google Shape;209;p29"/>
          <p:cNvSpPr txBox="1"/>
          <p:nvPr/>
        </p:nvSpPr>
        <p:spPr>
          <a:xfrm>
            <a:off x="610316" y="6742794"/>
            <a:ext cx="5727300" cy="2669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see high frequency words all the time!</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Let’s figure out how to read them!</a:t>
            </a:r>
            <a:endParaRPr sz="3450" b="1" i="0" u="none" strike="noStrike" cap="none">
              <a:solidFill>
                <a:srgbClr val="0071B5"/>
              </a:solidFill>
              <a:latin typeface="Poppins"/>
              <a:ea typeface="Poppins"/>
              <a:cs typeface="Poppins"/>
              <a:sym typeface="Poppins"/>
            </a:endParaRPr>
          </a:p>
        </p:txBody>
      </p:sp>
      <p:pic>
        <p:nvPicPr>
          <p:cNvPr id="210" name="Google Shape;210;p29"/>
          <p:cNvPicPr preferRelativeResize="0"/>
          <p:nvPr/>
        </p:nvPicPr>
        <p:blipFill rotWithShape="1">
          <a:blip r:embed="rId4">
            <a:alphaModFix/>
          </a:blip>
          <a:srcRect/>
          <a:stretch/>
        </p:blipFill>
        <p:spPr>
          <a:xfrm>
            <a:off x="690325" y="4334725"/>
            <a:ext cx="2263725" cy="21302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88"/>
                                        </p:tgtEl>
                                        <p:attrNameLst>
                                          <p:attrName>style.visibility</p:attrName>
                                        </p:attrNameLst>
                                      </p:cBhvr>
                                      <p:to>
                                        <p:strVal val="visible"/>
                                      </p:to>
                                    </p:set>
                                    <p:anim calcmode="lin" valueType="num">
                                      <p:cBhvr additive="base">
                                        <p:cTn id="7" dur="1000"/>
                                        <p:tgtEl>
                                          <p:spTgt spid="188"/>
                                        </p:tgtEl>
                                        <p:attrNameLst>
                                          <p:attrName>ppt_w</p:attrName>
                                        </p:attrNameLst>
                                      </p:cBhvr>
                                      <p:tavLst>
                                        <p:tav tm="0">
                                          <p:val>
                                            <p:strVal val="0"/>
                                          </p:val>
                                        </p:tav>
                                        <p:tav tm="100000">
                                          <p:val>
                                            <p:strVal val="#ppt_w"/>
                                          </p:val>
                                        </p:tav>
                                      </p:tavLst>
                                    </p:anim>
                                    <p:anim calcmode="lin" valueType="num">
                                      <p:cBhvr additive="base">
                                        <p:cTn id="8" dur="1000"/>
                                        <p:tgtEl>
                                          <p:spTgt spid="188"/>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91"/>
                                        </p:tgtEl>
                                        <p:attrNameLst>
                                          <p:attrName>style.visibility</p:attrName>
                                        </p:attrNameLst>
                                      </p:cBhvr>
                                      <p:to>
                                        <p:strVal val="visible"/>
                                      </p:to>
                                    </p:set>
                                    <p:anim calcmode="lin" valueType="num">
                                      <p:cBhvr additive="base">
                                        <p:cTn id="11" dur="1000"/>
                                        <p:tgtEl>
                                          <p:spTgt spid="191"/>
                                        </p:tgtEl>
                                        <p:attrNameLst>
                                          <p:attrName>ppt_w</p:attrName>
                                        </p:attrNameLst>
                                      </p:cBhvr>
                                      <p:tavLst>
                                        <p:tav tm="0">
                                          <p:val>
                                            <p:strVal val="0"/>
                                          </p:val>
                                        </p:tav>
                                        <p:tav tm="100000">
                                          <p:val>
                                            <p:strVal val="#ppt_w"/>
                                          </p:val>
                                        </p:tav>
                                      </p:tavLst>
                                    </p:anim>
                                    <p:anim calcmode="lin" valueType="num">
                                      <p:cBhvr additive="base">
                                        <p:cTn id="12" dur="1000"/>
                                        <p:tgtEl>
                                          <p:spTgt spid="191"/>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94"/>
                                        </p:tgtEl>
                                        <p:attrNameLst>
                                          <p:attrName>style.visibility</p:attrName>
                                        </p:attrNameLst>
                                      </p:cBhvr>
                                      <p:to>
                                        <p:strVal val="visible"/>
                                      </p:to>
                                    </p:set>
                                    <p:anim calcmode="lin" valueType="num">
                                      <p:cBhvr additive="base">
                                        <p:cTn id="15" dur="1000"/>
                                        <p:tgtEl>
                                          <p:spTgt spid="194"/>
                                        </p:tgtEl>
                                        <p:attrNameLst>
                                          <p:attrName>ppt_w</p:attrName>
                                        </p:attrNameLst>
                                      </p:cBhvr>
                                      <p:tavLst>
                                        <p:tav tm="0">
                                          <p:val>
                                            <p:strVal val="0"/>
                                          </p:val>
                                        </p:tav>
                                        <p:tav tm="100000">
                                          <p:val>
                                            <p:strVal val="#ppt_w"/>
                                          </p:val>
                                        </p:tav>
                                      </p:tavLst>
                                    </p:anim>
                                    <p:anim calcmode="lin" valueType="num">
                                      <p:cBhvr additive="base">
                                        <p:cTn id="16" dur="1000"/>
                                        <p:tgtEl>
                                          <p:spTgt spid="194"/>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97"/>
                                        </p:tgtEl>
                                        <p:attrNameLst>
                                          <p:attrName>style.visibility</p:attrName>
                                        </p:attrNameLst>
                                      </p:cBhvr>
                                      <p:to>
                                        <p:strVal val="visible"/>
                                      </p:to>
                                    </p:set>
                                    <p:anim calcmode="lin" valueType="num">
                                      <p:cBhvr additive="base">
                                        <p:cTn id="19" dur="1000"/>
                                        <p:tgtEl>
                                          <p:spTgt spid="197"/>
                                        </p:tgtEl>
                                        <p:attrNameLst>
                                          <p:attrName>ppt_w</p:attrName>
                                        </p:attrNameLst>
                                      </p:cBhvr>
                                      <p:tavLst>
                                        <p:tav tm="0">
                                          <p:val>
                                            <p:strVal val="0"/>
                                          </p:val>
                                        </p:tav>
                                        <p:tav tm="100000">
                                          <p:val>
                                            <p:strVal val="#ppt_w"/>
                                          </p:val>
                                        </p:tav>
                                      </p:tavLst>
                                    </p:anim>
                                    <p:anim calcmode="lin" valueType="num">
                                      <p:cBhvr additive="base">
                                        <p:cTn id="20" dur="1000"/>
                                        <p:tgtEl>
                                          <p:spTgt spid="197"/>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200"/>
                                        </p:tgtEl>
                                        <p:attrNameLst>
                                          <p:attrName>style.visibility</p:attrName>
                                        </p:attrNameLst>
                                      </p:cBhvr>
                                      <p:to>
                                        <p:strVal val="visible"/>
                                      </p:to>
                                    </p:set>
                                    <p:anim calcmode="lin" valueType="num">
                                      <p:cBhvr additive="base">
                                        <p:cTn id="23" dur="1000"/>
                                        <p:tgtEl>
                                          <p:spTgt spid="200"/>
                                        </p:tgtEl>
                                        <p:attrNameLst>
                                          <p:attrName>ppt_w</p:attrName>
                                        </p:attrNameLst>
                                      </p:cBhvr>
                                      <p:tavLst>
                                        <p:tav tm="0">
                                          <p:val>
                                            <p:strVal val="0"/>
                                          </p:val>
                                        </p:tav>
                                        <p:tav tm="100000">
                                          <p:val>
                                            <p:strVal val="#ppt_w"/>
                                          </p:val>
                                        </p:tav>
                                      </p:tavLst>
                                    </p:anim>
                                    <p:anim calcmode="lin" valueType="num">
                                      <p:cBhvr additive="base">
                                        <p:cTn id="24" dur="1000"/>
                                        <p:tgtEl>
                                          <p:spTgt spid="200"/>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203"/>
                                        </p:tgtEl>
                                        <p:attrNameLst>
                                          <p:attrName>style.visibility</p:attrName>
                                        </p:attrNameLst>
                                      </p:cBhvr>
                                      <p:to>
                                        <p:strVal val="visible"/>
                                      </p:to>
                                    </p:set>
                                    <p:anim calcmode="lin" valueType="num">
                                      <p:cBhvr additive="base">
                                        <p:cTn id="27" dur="1000"/>
                                        <p:tgtEl>
                                          <p:spTgt spid="203"/>
                                        </p:tgtEl>
                                        <p:attrNameLst>
                                          <p:attrName>ppt_w</p:attrName>
                                        </p:attrNameLst>
                                      </p:cBhvr>
                                      <p:tavLst>
                                        <p:tav tm="0">
                                          <p:val>
                                            <p:strVal val="0"/>
                                          </p:val>
                                        </p:tav>
                                        <p:tav tm="100000">
                                          <p:val>
                                            <p:strVal val="#ppt_w"/>
                                          </p:val>
                                        </p:tav>
                                      </p:tavLst>
                                    </p:anim>
                                    <p:anim calcmode="lin" valueType="num">
                                      <p:cBhvr additive="base">
                                        <p:cTn id="28" dur="1000"/>
                                        <p:tgtEl>
                                          <p:spTgt spid="20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5"/>
        <p:cNvGrpSpPr/>
        <p:nvPr/>
      </p:nvGrpSpPr>
      <p:grpSpPr>
        <a:xfrm>
          <a:off x="0" y="0"/>
          <a:ext cx="0" cy="0"/>
          <a:chOff x="0" y="0"/>
          <a:chExt cx="0" cy="0"/>
        </a:xfrm>
      </p:grpSpPr>
      <p:grpSp>
        <p:nvGrpSpPr>
          <p:cNvPr id="216" name="Google Shape;216;p30"/>
          <p:cNvGrpSpPr/>
          <p:nvPr/>
        </p:nvGrpSpPr>
        <p:grpSpPr>
          <a:xfrm>
            <a:off x="7363660" y="4135045"/>
            <a:ext cx="5773746" cy="3075970"/>
            <a:chOff x="5784675" y="818500"/>
            <a:chExt cx="2737800" cy="1941900"/>
          </a:xfrm>
        </p:grpSpPr>
        <p:sp>
          <p:nvSpPr>
            <p:cNvPr id="217" name="Google Shape;217;p30"/>
            <p:cNvSpPr/>
            <p:nvPr/>
          </p:nvSpPr>
          <p:spPr>
            <a:xfrm>
              <a:off x="5784675" y="818500"/>
              <a:ext cx="2737800" cy="1941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218" name="Google Shape;218;p30"/>
            <p:cNvSpPr/>
            <p:nvPr/>
          </p:nvSpPr>
          <p:spPr>
            <a:xfrm>
              <a:off x="5992352"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9500"/>
                <a:buFont typeface="Arial"/>
                <a:buNone/>
              </a:pPr>
              <a:r>
                <a:rPr lang="en" sz="7800" b="1" i="0" u="none" strike="noStrike" cap="none">
                  <a:solidFill>
                    <a:schemeClr val="accent2"/>
                  </a:solidFill>
                  <a:latin typeface="Poppins"/>
                  <a:ea typeface="Poppins"/>
                  <a:cs typeface="Poppins"/>
                  <a:sym typeface="Poppins"/>
                </a:rPr>
                <a:t>different</a:t>
              </a:r>
              <a:endParaRPr sz="7800" b="1" i="0" u="none" strike="noStrike" cap="none">
                <a:solidFill>
                  <a:schemeClr val="accent2"/>
                </a:solidFill>
                <a:latin typeface="Poppins"/>
                <a:ea typeface="Poppins"/>
                <a:cs typeface="Poppins"/>
                <a:sym typeface="Poppins"/>
              </a:endParaRPr>
            </a:p>
          </p:txBody>
        </p:sp>
      </p:grpSp>
      <p:grpSp>
        <p:nvGrpSpPr>
          <p:cNvPr id="219" name="Google Shape;219;p30"/>
          <p:cNvGrpSpPr/>
          <p:nvPr/>
        </p:nvGrpSpPr>
        <p:grpSpPr>
          <a:xfrm>
            <a:off x="13940124" y="4135011"/>
            <a:ext cx="5773746" cy="3075970"/>
            <a:chOff x="8849723" y="-2013552"/>
            <a:chExt cx="2737800" cy="1941900"/>
          </a:xfrm>
        </p:grpSpPr>
        <p:sp>
          <p:nvSpPr>
            <p:cNvPr id="220" name="Google Shape;220;p30"/>
            <p:cNvSpPr/>
            <p:nvPr/>
          </p:nvSpPr>
          <p:spPr>
            <a:xfrm>
              <a:off x="8849723" y="-2013552"/>
              <a:ext cx="2737800" cy="1941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221" name="Google Shape;221;p30"/>
            <p:cNvSpPr/>
            <p:nvPr/>
          </p:nvSpPr>
          <p:spPr>
            <a:xfrm>
              <a:off x="9041583" y="-1831152"/>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0100"/>
                <a:buFont typeface="Arial"/>
                <a:buNone/>
              </a:pPr>
              <a:r>
                <a:rPr lang="en" sz="7800" b="1" i="0" u="none" strike="noStrike" cap="none">
                  <a:solidFill>
                    <a:schemeClr val="accent2"/>
                  </a:solidFill>
                  <a:latin typeface="Poppins"/>
                  <a:ea typeface="Poppins"/>
                  <a:cs typeface="Poppins"/>
                  <a:sym typeface="Poppins"/>
                </a:rPr>
                <a:t>another</a:t>
              </a:r>
              <a:endParaRPr sz="7800" b="1" i="0" u="none" strike="noStrike" cap="none">
                <a:solidFill>
                  <a:schemeClr val="accent2"/>
                </a:solidFill>
                <a:latin typeface="Poppins"/>
                <a:ea typeface="Poppins"/>
                <a:cs typeface="Poppins"/>
                <a:sym typeface="Poppins"/>
              </a:endParaRPr>
            </a:p>
          </p:txBody>
        </p:sp>
      </p:grpSp>
      <p:sp>
        <p:nvSpPr>
          <p:cNvPr id="222" name="Google Shape;222;p30"/>
          <p:cNvSpPr/>
          <p:nvPr/>
        </p:nvSpPr>
        <p:spPr>
          <a:xfrm>
            <a:off x="7999618" y="5053091"/>
            <a:ext cx="1400700" cy="12399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411"/>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223" name="Google Shape;223;p30"/>
          <p:cNvSpPr/>
          <p:nvPr/>
        </p:nvSpPr>
        <p:spPr>
          <a:xfrm>
            <a:off x="9400237" y="5053091"/>
            <a:ext cx="1485600" cy="12399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411"/>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224" name="Google Shape;224;p30"/>
          <p:cNvSpPr/>
          <p:nvPr/>
        </p:nvSpPr>
        <p:spPr>
          <a:xfrm>
            <a:off x="10885746" y="5053091"/>
            <a:ext cx="1779900" cy="12399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411"/>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225" name="Google Shape;225;p30"/>
          <p:cNvSpPr/>
          <p:nvPr/>
        </p:nvSpPr>
        <p:spPr>
          <a:xfrm>
            <a:off x="14514564" y="5053091"/>
            <a:ext cx="891900" cy="12399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411"/>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226" name="Google Shape;226;p30"/>
          <p:cNvSpPr/>
          <p:nvPr/>
        </p:nvSpPr>
        <p:spPr>
          <a:xfrm>
            <a:off x="15406516" y="5053091"/>
            <a:ext cx="2448300" cy="12399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411"/>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227" name="Google Shape;227;p30"/>
          <p:cNvSpPr/>
          <p:nvPr/>
        </p:nvSpPr>
        <p:spPr>
          <a:xfrm>
            <a:off x="17854281" y="5053091"/>
            <a:ext cx="1264500" cy="12399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411"/>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228" name="Google Shape;228;p30"/>
          <p:cNvSpPr txBox="1">
            <a:spLocks noGrp="1"/>
          </p:cNvSpPr>
          <p:nvPr>
            <p:ph type="body" idx="2"/>
          </p:nvPr>
        </p:nvSpPr>
        <p:spPr>
          <a:xfrm>
            <a:off x="612750" y="631025"/>
            <a:ext cx="5738700" cy="34695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7600"/>
              <a:buNone/>
            </a:pPr>
            <a:r>
              <a:rPr lang="en"/>
              <a:t>High </a:t>
            </a:r>
            <a:endParaRPr/>
          </a:p>
          <a:p>
            <a:pPr marL="0" lvl="0" indent="0" algn="l" rtl="0">
              <a:lnSpc>
                <a:spcPct val="100000"/>
              </a:lnSpc>
              <a:spcBef>
                <a:spcPts val="0"/>
              </a:spcBef>
              <a:spcAft>
                <a:spcPts val="0"/>
              </a:spcAft>
              <a:buSzPts val="7600"/>
              <a:buNone/>
            </a:pPr>
            <a:r>
              <a:rPr lang="en"/>
              <a:t>Frequency </a:t>
            </a:r>
            <a:endParaRPr/>
          </a:p>
          <a:p>
            <a:pPr marL="0" lvl="0" indent="0" algn="l" rtl="0">
              <a:lnSpc>
                <a:spcPct val="100000"/>
              </a:lnSpc>
              <a:spcBef>
                <a:spcPts val="0"/>
              </a:spcBef>
              <a:spcAft>
                <a:spcPts val="0"/>
              </a:spcAft>
              <a:buSzPts val="7600"/>
              <a:buNone/>
            </a:pPr>
            <a:r>
              <a:rPr lang="en"/>
              <a:t>Words</a:t>
            </a:r>
            <a:endParaRPr/>
          </a:p>
          <a:p>
            <a:pPr marL="0" lvl="0" indent="0" algn="l" rtl="0">
              <a:lnSpc>
                <a:spcPct val="100000"/>
              </a:lnSpc>
              <a:spcBef>
                <a:spcPts val="0"/>
              </a:spcBef>
              <a:spcAft>
                <a:spcPts val="0"/>
              </a:spcAft>
              <a:buSzPts val="7600"/>
              <a:buNone/>
            </a:pPr>
            <a:endParaRPr/>
          </a:p>
        </p:txBody>
      </p:sp>
      <p:sp>
        <p:nvSpPr>
          <p:cNvPr id="229" name="Google Shape;229;p30"/>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230" name="Google Shape;230;p30"/>
          <p:cNvPicPr preferRelativeResize="0"/>
          <p:nvPr/>
        </p:nvPicPr>
        <p:blipFill rotWithShape="1">
          <a:blip r:embed="rId3">
            <a:alphaModFix/>
          </a:blip>
          <a:srcRect/>
          <a:stretch/>
        </p:blipFill>
        <p:spPr>
          <a:xfrm>
            <a:off x="17653913" y="312775"/>
            <a:ext cx="1821935" cy="1567072"/>
          </a:xfrm>
          <a:prstGeom prst="rect">
            <a:avLst/>
          </a:prstGeom>
          <a:noFill/>
          <a:ln>
            <a:noFill/>
          </a:ln>
        </p:spPr>
      </p:pic>
      <p:pic>
        <p:nvPicPr>
          <p:cNvPr id="231" name="Google Shape;231;p30"/>
          <p:cNvPicPr preferRelativeResize="0"/>
          <p:nvPr/>
        </p:nvPicPr>
        <p:blipFill rotWithShape="1">
          <a:blip r:embed="rId4">
            <a:alphaModFix/>
          </a:blip>
          <a:srcRect/>
          <a:stretch/>
        </p:blipFill>
        <p:spPr>
          <a:xfrm>
            <a:off x="690325" y="4334725"/>
            <a:ext cx="2263725" cy="21302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16"/>
                                        </p:tgtEl>
                                        <p:attrNameLst>
                                          <p:attrName>style.visibility</p:attrName>
                                        </p:attrNameLst>
                                      </p:cBhvr>
                                      <p:to>
                                        <p:strVal val="visible"/>
                                      </p:to>
                                    </p:set>
                                    <p:anim calcmode="lin" valueType="num">
                                      <p:cBhvr additive="base">
                                        <p:cTn id="7" dur="1000"/>
                                        <p:tgtEl>
                                          <p:spTgt spid="216"/>
                                        </p:tgtEl>
                                        <p:attrNameLst>
                                          <p:attrName>ppt_w</p:attrName>
                                        </p:attrNameLst>
                                      </p:cBhvr>
                                      <p:tavLst>
                                        <p:tav tm="0">
                                          <p:val>
                                            <p:strVal val="0"/>
                                          </p:val>
                                        </p:tav>
                                        <p:tav tm="100000">
                                          <p:val>
                                            <p:strVal val="#ppt_w"/>
                                          </p:val>
                                        </p:tav>
                                      </p:tavLst>
                                    </p:anim>
                                    <p:anim calcmode="lin" valueType="num">
                                      <p:cBhvr additive="base">
                                        <p:cTn id="8" dur="1000"/>
                                        <p:tgtEl>
                                          <p:spTgt spid="216"/>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1"/>
                                          </p:stCondLst>
                                        </p:cTn>
                                        <p:tgtEl>
                                          <p:spTgt spid="222"/>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1"/>
                                          </p:stCondLst>
                                        </p:cTn>
                                        <p:tgtEl>
                                          <p:spTgt spid="223"/>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1"/>
                                          </p:stCondLst>
                                        </p:cTn>
                                        <p:tgtEl>
                                          <p:spTgt spid="22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219"/>
                                        </p:tgtEl>
                                        <p:attrNameLst>
                                          <p:attrName>style.visibility</p:attrName>
                                        </p:attrNameLst>
                                      </p:cBhvr>
                                      <p:to>
                                        <p:strVal val="visible"/>
                                      </p:to>
                                    </p:set>
                                    <p:anim calcmode="lin" valueType="num">
                                      <p:cBhvr additive="base">
                                        <p:cTn id="29" dur="1000"/>
                                        <p:tgtEl>
                                          <p:spTgt spid="219"/>
                                        </p:tgtEl>
                                        <p:attrNameLst>
                                          <p:attrName>ppt_w</p:attrName>
                                        </p:attrNameLst>
                                      </p:cBhvr>
                                      <p:tavLst>
                                        <p:tav tm="0">
                                          <p:val>
                                            <p:strVal val="0"/>
                                          </p:val>
                                        </p:tav>
                                        <p:tav tm="100000">
                                          <p:val>
                                            <p:strVal val="#ppt_w"/>
                                          </p:val>
                                        </p:tav>
                                      </p:tavLst>
                                    </p:anim>
                                    <p:anim calcmode="lin" valueType="num">
                                      <p:cBhvr additive="base">
                                        <p:cTn id="30" dur="1000"/>
                                        <p:tgtEl>
                                          <p:spTgt spid="219"/>
                                        </p:tgtEl>
                                        <p:attrNameLst>
                                          <p:attrName>ppt_h</p:attrName>
                                        </p:attrNameLst>
                                      </p:cBhvr>
                                      <p:tavLst>
                                        <p:tav tm="0">
                                          <p:val>
                                            <p:str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1"/>
                                          </p:stCondLst>
                                        </p:cTn>
                                        <p:tgtEl>
                                          <p:spTgt spid="225"/>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1"/>
                                          </p:stCondLst>
                                        </p:cTn>
                                        <p:tgtEl>
                                          <p:spTgt spid="226"/>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1"/>
                                          </p:stCondLst>
                                        </p:cTn>
                                        <p:tgtEl>
                                          <p:spTgt spid="2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2766</Words>
  <Application>Microsoft Office PowerPoint</Application>
  <PresentationFormat>Custom</PresentationFormat>
  <Paragraphs>205</Paragraphs>
  <Slides>9</Slides>
  <Notes>9</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9</vt:i4>
      </vt:variant>
    </vt:vector>
  </HeadingPairs>
  <TitlesOfParts>
    <vt:vector size="19" baseType="lpstr">
      <vt:lpstr>Questrial</vt:lpstr>
      <vt:lpstr>Poppins</vt:lpstr>
      <vt:lpstr>Poppins Black</vt:lpstr>
      <vt:lpstr>Calibri</vt:lpstr>
      <vt:lpstr>Arial</vt:lpstr>
      <vt:lpstr>Left Sidebar Slides</vt:lpstr>
      <vt:lpstr>Left Sidebar Slides</vt:lpstr>
      <vt:lpstr>Left Sidebar Slides</vt:lpstr>
      <vt:lpstr>Left Sidebar Slides</vt:lpstr>
      <vt:lpstr>Left Sidebar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Evan  Thomson</dc:creator>
  <cp:lastModifiedBy>Evan  Thomson</cp:lastModifiedBy>
  <cp:revision>1</cp:revision>
  <dcterms:modified xsi:type="dcterms:W3CDTF">2024-07-24T20:06:25Z</dcterms:modified>
</cp:coreProperties>
</file>