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
      <p:font typeface="Short Stack"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976"/>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a spelled with an open syllable. For example, we say /b/ /a/ | /s/ /i/ /k/ = basic.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an open syllable is a syllable ending with a vowel and it makes the long vowel sound. Let's practice reading our words!</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an open syllable is a syllable ending with a vowel and it makes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basic</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two vowel and the two vowels are NOT a vowel pair, it probably means the word is 2 syllables. I notice that this word has 2 vowels not a vowel pair and is probably two syllables. Draw a dot under your vowels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a dot under each vowel.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try dividing the word between the s and i first. B-a-s would be a CVC and use the short vowel sound to say /b/ /a/ /s/ = "bas". The second syllable would be a VC pattern using the short vowel sound /i/ /k/ to say "ic". When I put them together it would be "basic" with a short a. Is that word familiar to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students decide if that sounds right.</a:t>
            </a:r>
            <a:endParaRPr sz="1200">
              <a:solidFill>
                <a:schemeClr val="dk1"/>
              </a:solidFill>
              <a:latin typeface="Poppins"/>
              <a:ea typeface="Poppins"/>
              <a:cs typeface="Poppins"/>
              <a:sym typeface="Poppins"/>
            </a:endParaRPr>
          </a:p>
        </p:txBody>
      </p:sp>
      <p:sp>
        <p:nvSpPr>
          <p:cNvPr id="79" name="Google Shape;79;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80" name="Google Shape;80;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 that's not familiar to me either. Let's try dividing the word between the a and s and see how that changes it. So, now my first syllable is b-a. I know that a vowel at the end of a syllable says its name, so it'll make the long a sound: /b/ /a/ = "ba". The second syllable would be s-i-c. That follows a CVC pattern and we use short vowels with CVC. /s/ /i/ /k/ = "sic" Let's put the two syllables together. /b/ /a/ /s/ /i/ /c/ = "basic". Is that a word you recognize?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students think for a second.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This is where we divide the word and that changes how we decode and blend it.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basic</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Remember, a vowel at the end of a syllable can make the long vowel sound.</a:t>
            </a:r>
            <a:endParaRPr sz="1200">
              <a:solidFill>
                <a:schemeClr val="dk1"/>
              </a:solidFill>
              <a:latin typeface="Poppins"/>
              <a:ea typeface="Poppins"/>
              <a:cs typeface="Poppins"/>
              <a:sym typeface="Poppins"/>
            </a:endParaRPr>
          </a:p>
        </p:txBody>
      </p:sp>
      <p:sp>
        <p:nvSpPr>
          <p:cNvPr id="99" name="Google Shape;9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00" name="Google Shape;10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halo.</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that it has two vowels. Put a dot under each vowel. It is probably made of 2 syllables. Remember each syllable gets one vowel sound. Let's try dividing the word between the a and the l. Now look at each syllable spelling patterns.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few seconds to identify that each syllable follows the CV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each syllable follows the CV pattern. I know when a syllable ends with a vowel, the vowel makes the long vowel sound. Let's try. Blend with me. /h/ /a/ |/l/ /o/ = "halo".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"halo".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naval.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divide this word between the first a and the v. The first syllable is n-a. The second syllable is v-a-l.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 first syllable is a CV and should use the long vowel sound. The second syllable is CVC and should use the short vowel sound. Once who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/n/ /a/| /v/ /a/ /l/ = "naval".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lady put the paper baby on the table.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vowel at the end of a syllable makes the long vowel sound. Those brains are growing!</a:t>
            </a:r>
            <a:endParaRPr sz="1200" b="1">
              <a:solidFill>
                <a:schemeClr val="dk1"/>
              </a:solidFill>
              <a:latin typeface="Poppins"/>
              <a:ea typeface="Poppins"/>
              <a:cs typeface="Poppins"/>
              <a:sym typeface="Poppins"/>
            </a:endParaRPr>
          </a:p>
        </p:txBody>
      </p:sp>
      <p:sp>
        <p:nvSpPr>
          <p:cNvPr id="119" name="Google Shape;119;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20" name="Google Shape;120;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apron, afraid, halo, naval, bacon, fatal</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43" name="Google Shape;14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44" name="Google Shape;144;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fatal</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fatal</a:t>
            </a:r>
            <a:r>
              <a:rPr lang="en" sz="1200">
                <a:solidFill>
                  <a:schemeClr val="dk1"/>
                </a:solidFill>
                <a:latin typeface="Poppins"/>
                <a:ea typeface="Poppins"/>
                <a:cs typeface="Poppins"/>
                <a:sym typeface="Poppins"/>
              </a:rPr>
              <a:t>. Let's listen to the sounds and match the sound to the correct letter. The word is "fatal". I hear two syllables. Clap them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"fa|tal" out as a class.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/f/ /a/. We can spell that with an a because a vowel at the end of a syllable says its name. The second syllable is "tal". /t/ /a/ /l/ spelled t-a-l. You spell it.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fatal </a:t>
            </a:r>
            <a:r>
              <a:rPr lang="en" sz="1200">
                <a:solidFill>
                  <a:schemeClr val="dk1"/>
                </a:solidFill>
                <a:latin typeface="Poppins"/>
                <a:ea typeface="Poppins"/>
                <a:cs typeface="Poppins"/>
                <a:sym typeface="Poppins"/>
              </a:rPr>
              <a:t>we write the letters f-a-t-a-l. Great thinking! Awesome job spelling words today!</a:t>
            </a:r>
            <a:endParaRPr sz="1200" b="1">
              <a:solidFill>
                <a:schemeClr val="dk1"/>
              </a:solidFill>
              <a:latin typeface="Poppins"/>
              <a:ea typeface="Poppins"/>
              <a:cs typeface="Poppins"/>
              <a:sym typeface="Poppins"/>
            </a:endParaRPr>
          </a:p>
        </p:txBody>
      </p:sp>
      <p:sp>
        <p:nvSpPr>
          <p:cNvPr id="153" name="Google Shape;15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54" name="Google Shape;15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again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2 syllable word today that follows the rules! I see an a and an a-i. Let's chop the word between the a and g. The first syllable is a. The second syllable is /g/ /a/ /n/. We pronounce the whole word as "again". Let's read our new word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again</a:t>
            </a:r>
            <a:endParaRPr sz="1200" b="1">
              <a:solidFill>
                <a:schemeClr val="dk1"/>
              </a:solidFill>
              <a:latin typeface="Poppins"/>
              <a:ea typeface="Poppins"/>
              <a:cs typeface="Poppins"/>
              <a:sym typeface="Poppins"/>
            </a:endParaRPr>
          </a:p>
        </p:txBody>
      </p:sp>
      <p:sp>
        <p:nvSpPr>
          <p:cNvPr id="172" name="Google Shape;172;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73" name="Google Shape;173;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4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2"/>
        <p:cNvGrpSpPr/>
        <p:nvPr/>
      </p:nvGrpSpPr>
      <p:grpSpPr>
        <a:xfrm>
          <a:off x="0" y="0"/>
          <a:ext cx="0" cy="0"/>
          <a:chOff x="0" y="0"/>
          <a:chExt cx="0" cy="0"/>
        </a:xfrm>
      </p:grpSpPr>
      <p:sp>
        <p:nvSpPr>
          <p:cNvPr id="43" name="Google Shape;43;p1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4" name="Google Shape;44;p1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8"/>
        <p:cNvGrpSpPr/>
        <p:nvPr/>
      </p:nvGrpSpPr>
      <p:grpSpPr>
        <a:xfrm>
          <a:off x="0" y="0"/>
          <a:ext cx="0" cy="0"/>
          <a:chOff x="0" y="0"/>
          <a:chExt cx="0" cy="0"/>
        </a:xfrm>
      </p:grpSpPr>
      <p:sp>
        <p:nvSpPr>
          <p:cNvPr id="19" name="Google Shape;19;p5"/>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20" name="Google Shape;20;p5"/>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7" name="Google Shape;27;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4" name="Google Shape;34;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 1">
  <p:cSld name="Test_1">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7" name="Google Shape;37;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38"/>
        <p:cNvGrpSpPr/>
        <p:nvPr/>
      </p:nvGrpSpPr>
      <p:grpSpPr>
        <a:xfrm>
          <a:off x="0" y="0"/>
          <a:ext cx="0" cy="0"/>
          <a:chOff x="0" y="0"/>
          <a:chExt cx="0" cy="0"/>
        </a:xfrm>
      </p:grpSpPr>
      <p:sp>
        <p:nvSpPr>
          <p:cNvPr id="39" name="Google Shape;39;p11"/>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0" name="Google Shape;40;p11"/>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31" name="Google Shape;31;p8"/>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pic>
        <p:nvPicPr>
          <p:cNvPr id="50" name="Google Shape;50;p15"/>
          <p:cNvPicPr preferRelativeResize="0"/>
          <p:nvPr/>
        </p:nvPicPr>
        <p:blipFill rotWithShape="1">
          <a:blip r:embed="rId3">
            <a:alphaModFix/>
          </a:blip>
          <a:srcRect/>
          <a:stretch/>
        </p:blipFill>
        <p:spPr>
          <a:xfrm>
            <a:off x="10563830" y="541421"/>
            <a:ext cx="4671809" cy="10640832"/>
          </a:xfrm>
          <a:prstGeom prst="rect">
            <a:avLst/>
          </a:prstGeom>
          <a:noFill/>
          <a:ln>
            <a:noFill/>
          </a:ln>
        </p:spPr>
      </p:pic>
      <p:sp>
        <p:nvSpPr>
          <p:cNvPr id="51" name="Google Shape;51;p15"/>
          <p:cNvSpPr txBox="1"/>
          <p:nvPr/>
        </p:nvSpPr>
        <p:spPr>
          <a:xfrm>
            <a:off x="10573101" y="4751191"/>
            <a:ext cx="4671300" cy="55011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500" b="1" i="0" u="none" strike="noStrike" cap="none" dirty="0">
                <a:solidFill>
                  <a:schemeClr val="accent1"/>
                </a:solidFill>
                <a:highlight>
                  <a:srgbClr val="FFFFFF"/>
                </a:highlight>
                <a:latin typeface="Poppins"/>
                <a:ea typeface="Poppins"/>
                <a:cs typeface="Poppins"/>
                <a:sym typeface="Poppins"/>
              </a:rPr>
              <a:t>b</a:t>
            </a:r>
            <a:r>
              <a:rPr lang="en" sz="9500" b="1" i="0" u="none" strike="noStrike" cap="none" dirty="0">
                <a:solidFill>
                  <a:srgbClr val="FF0000"/>
                </a:solidFill>
                <a:highlight>
                  <a:srgbClr val="FFFFFF"/>
                </a:highlight>
                <a:latin typeface="Poppins"/>
                <a:ea typeface="Poppins"/>
                <a:cs typeface="Poppins"/>
                <a:sym typeface="Poppins"/>
              </a:rPr>
              <a:t>a</a:t>
            </a:r>
            <a:r>
              <a:rPr lang="en" sz="9500" b="1" i="0" u="none" strike="noStrike" cap="none" dirty="0">
                <a:solidFill>
                  <a:schemeClr val="accent1"/>
                </a:solidFill>
                <a:highlight>
                  <a:srgbClr val="FFFFFF"/>
                </a:highlight>
                <a:latin typeface="Poppins"/>
                <a:ea typeface="Poppins"/>
                <a:cs typeface="Poppins"/>
                <a:sym typeface="Poppins"/>
              </a:rPr>
              <a:t>s</a:t>
            </a:r>
            <a:r>
              <a:rPr lang="en" sz="9500" b="1" i="0" u="none" strike="noStrike" cap="none" dirty="0">
                <a:solidFill>
                  <a:srgbClr val="FF0000"/>
                </a:solidFill>
                <a:highlight>
                  <a:schemeClr val="lt1"/>
                </a:highlight>
                <a:latin typeface="Poppins"/>
                <a:ea typeface="Poppins"/>
                <a:cs typeface="Poppins"/>
                <a:sym typeface="Poppins"/>
              </a:rPr>
              <a:t>i</a:t>
            </a:r>
            <a:r>
              <a:rPr lang="en" sz="9500" b="1" i="0" u="none" strike="noStrike" cap="none" dirty="0">
                <a:solidFill>
                  <a:schemeClr val="accent1"/>
                </a:solidFill>
                <a:highlight>
                  <a:schemeClr val="lt1"/>
                </a:highlight>
                <a:latin typeface="Poppins"/>
                <a:ea typeface="Poppins"/>
                <a:cs typeface="Poppins"/>
                <a:sym typeface="Poppins"/>
              </a:rPr>
              <a:t>c</a:t>
            </a:r>
            <a:r>
              <a:rPr lang="en" sz="6600" b="1" i="0" u="none" strike="noStrike" cap="none" dirty="0">
                <a:solidFill>
                  <a:srgbClr val="242424"/>
                </a:solidFill>
                <a:highlight>
                  <a:srgbClr val="FFFFFF"/>
                </a:highlight>
                <a:latin typeface="Poppins"/>
                <a:ea typeface="Poppins"/>
                <a:cs typeface="Poppins"/>
                <a:sym typeface="Poppins"/>
              </a:rPr>
              <a:t> </a:t>
            </a:r>
            <a:endParaRPr sz="6600" b="1" i="0" u="none" strike="noStrike" cap="none" dirty="0">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400"/>
              <a:buFont typeface="Arial"/>
              <a:buNone/>
            </a:pPr>
            <a:r>
              <a:rPr lang="en" sz="3800" b="1" i="0" u="none" strike="noStrike" cap="none" dirty="0">
                <a:solidFill>
                  <a:schemeClr val="dk1"/>
                </a:solidFill>
                <a:highlight>
                  <a:schemeClr val="lt1"/>
                </a:highlight>
                <a:latin typeface="Poppins"/>
                <a:ea typeface="Poppins"/>
                <a:cs typeface="Poppins"/>
                <a:sym typeface="Poppins"/>
              </a:rPr>
              <a:t>/</a:t>
            </a:r>
            <a:r>
              <a:rPr lang="en" sz="3800" b="1" i="0" u="none" strike="noStrike" cap="none" dirty="0">
                <a:solidFill>
                  <a:schemeClr val="accent1"/>
                </a:solidFill>
                <a:highlight>
                  <a:schemeClr val="lt1"/>
                </a:highlight>
                <a:latin typeface="Poppins"/>
                <a:ea typeface="Poppins"/>
                <a:cs typeface="Poppins"/>
                <a:sym typeface="Poppins"/>
              </a:rPr>
              <a:t>b</a:t>
            </a:r>
            <a:r>
              <a:rPr lang="en" sz="3800" b="1" i="0" u="none" strike="noStrike" cap="none" dirty="0">
                <a:solidFill>
                  <a:schemeClr val="dk1"/>
                </a:solidFill>
                <a:highlight>
                  <a:schemeClr val="lt1"/>
                </a:highlight>
                <a:latin typeface="Poppins"/>
                <a:ea typeface="Poppins"/>
                <a:cs typeface="Poppins"/>
                <a:sym typeface="Poppins"/>
              </a:rPr>
              <a:t>/ /</a:t>
            </a:r>
            <a:r>
              <a:rPr lang="en" sz="3800" b="1" i="0" u="none" strike="noStrike" cap="none" dirty="0">
                <a:solidFill>
                  <a:srgbClr val="FF0000"/>
                </a:solidFill>
                <a:highlight>
                  <a:schemeClr val="lt1"/>
                </a:highlight>
                <a:latin typeface="Poppins"/>
                <a:ea typeface="Poppins"/>
                <a:cs typeface="Poppins"/>
                <a:sym typeface="Poppins"/>
              </a:rPr>
              <a:t>ā</a:t>
            </a:r>
            <a:r>
              <a:rPr lang="en" sz="3800" b="1" i="0" u="none" strike="noStrike" cap="none" dirty="0">
                <a:solidFill>
                  <a:schemeClr val="dk1"/>
                </a:solidFill>
                <a:highlight>
                  <a:schemeClr val="lt1"/>
                </a:highlight>
                <a:latin typeface="Poppins"/>
                <a:ea typeface="Poppins"/>
                <a:cs typeface="Poppins"/>
                <a:sym typeface="Poppins"/>
              </a:rPr>
              <a:t>/  </a:t>
            </a:r>
            <a:r>
              <a:rPr lang="en" sz="3800" b="1" dirty="0">
                <a:solidFill>
                  <a:schemeClr val="dk1"/>
                </a:solidFill>
                <a:highlight>
                  <a:schemeClr val="lt1"/>
                </a:highlight>
                <a:latin typeface="Poppins"/>
                <a:ea typeface="Poppins"/>
                <a:cs typeface="Poppins"/>
                <a:sym typeface="Poppins"/>
              </a:rPr>
              <a:t> </a:t>
            </a:r>
            <a:r>
              <a:rPr lang="en" sz="3800" b="1" i="0" u="none" strike="noStrike" cap="none" dirty="0">
                <a:solidFill>
                  <a:schemeClr val="dk1"/>
                </a:solidFill>
                <a:highlight>
                  <a:schemeClr val="lt1"/>
                </a:highlight>
                <a:latin typeface="Poppins"/>
                <a:ea typeface="Poppins"/>
                <a:cs typeface="Poppins"/>
                <a:sym typeface="Poppins"/>
              </a:rPr>
              <a:t>/</a:t>
            </a:r>
            <a:r>
              <a:rPr lang="en" sz="3800" b="1" i="0" u="none" strike="noStrike" cap="none" dirty="0">
                <a:solidFill>
                  <a:schemeClr val="accent1"/>
                </a:solidFill>
                <a:highlight>
                  <a:schemeClr val="lt1"/>
                </a:highlight>
                <a:latin typeface="Poppins"/>
                <a:ea typeface="Poppins"/>
                <a:cs typeface="Poppins"/>
                <a:sym typeface="Poppins"/>
              </a:rPr>
              <a:t>s</a:t>
            </a:r>
            <a:r>
              <a:rPr lang="en" sz="3800" b="1" i="0" u="none" strike="noStrike" cap="none" dirty="0">
                <a:solidFill>
                  <a:schemeClr val="dk1"/>
                </a:solidFill>
                <a:highlight>
                  <a:schemeClr val="lt1"/>
                </a:highlight>
                <a:latin typeface="Poppins"/>
                <a:ea typeface="Poppins"/>
                <a:cs typeface="Poppins"/>
                <a:sym typeface="Poppins"/>
              </a:rPr>
              <a:t>/ /</a:t>
            </a:r>
            <a:r>
              <a:rPr lang="en" sz="3800" b="1" i="0" u="none" strike="noStrike" cap="none" dirty="0">
                <a:solidFill>
                  <a:srgbClr val="FF0000"/>
                </a:solidFill>
                <a:highlight>
                  <a:schemeClr val="lt1"/>
                </a:highlight>
                <a:latin typeface="Poppins"/>
                <a:ea typeface="Poppins"/>
                <a:cs typeface="Poppins"/>
                <a:sym typeface="Poppins"/>
              </a:rPr>
              <a:t>ĭ</a:t>
            </a:r>
            <a:r>
              <a:rPr lang="en" sz="3800" b="1" i="0" u="none" strike="noStrike" cap="none" dirty="0">
                <a:solidFill>
                  <a:schemeClr val="dk1"/>
                </a:solidFill>
                <a:highlight>
                  <a:schemeClr val="lt1"/>
                </a:highlight>
                <a:latin typeface="Poppins"/>
                <a:ea typeface="Poppins"/>
                <a:cs typeface="Poppins"/>
                <a:sym typeface="Poppins"/>
              </a:rPr>
              <a:t>/ /</a:t>
            </a:r>
            <a:r>
              <a:rPr lang="en" sz="3800" b="1" i="0" u="none" strike="noStrike" cap="none" dirty="0">
                <a:solidFill>
                  <a:schemeClr val="accent1"/>
                </a:solidFill>
                <a:highlight>
                  <a:schemeClr val="lt1"/>
                </a:highlight>
                <a:latin typeface="Poppins"/>
                <a:ea typeface="Poppins"/>
                <a:cs typeface="Poppins"/>
                <a:sym typeface="Poppins"/>
              </a:rPr>
              <a:t>c</a:t>
            </a:r>
            <a:r>
              <a:rPr lang="en" sz="3800" b="1" i="0" u="none" strike="noStrike" cap="none" dirty="0">
                <a:solidFill>
                  <a:schemeClr val="dk1"/>
                </a:solidFill>
                <a:highlight>
                  <a:schemeClr val="lt1"/>
                </a:highlight>
                <a:latin typeface="Poppins"/>
                <a:ea typeface="Poppins"/>
                <a:cs typeface="Poppins"/>
                <a:sym typeface="Poppins"/>
              </a:rPr>
              <a:t>/</a:t>
            </a:r>
            <a:r>
              <a:rPr lang="en" sz="4500" b="1" i="0" u="none" strike="noStrike" cap="none" dirty="0">
                <a:solidFill>
                  <a:schemeClr val="dk1"/>
                </a:solidFill>
                <a:highlight>
                  <a:schemeClr val="lt1"/>
                </a:highlight>
                <a:latin typeface="Poppins"/>
                <a:ea typeface="Poppins"/>
                <a:cs typeface="Poppins"/>
                <a:sym typeface="Poppins"/>
              </a:rPr>
              <a:t> </a:t>
            </a:r>
            <a:endParaRPr sz="4500" b="1" i="0" u="none" strike="noStrike" cap="none" dirty="0">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400"/>
              <a:buFont typeface="Arial"/>
              <a:buNone/>
            </a:pPr>
            <a:r>
              <a:rPr lang="en" sz="6400" b="1" i="0" u="none" strike="noStrike" cap="none" dirty="0">
                <a:solidFill>
                  <a:srgbClr val="242424"/>
                </a:solidFill>
                <a:highlight>
                  <a:srgbClr val="FFFFFF"/>
                </a:highlight>
                <a:latin typeface="Poppins"/>
                <a:ea typeface="Poppins"/>
                <a:cs typeface="Poppins"/>
                <a:sym typeface="Poppins"/>
              </a:rPr>
              <a:t>= </a:t>
            </a:r>
            <a:r>
              <a:rPr lang="en" sz="6400" b="1" i="0" u="none" strike="noStrike" cap="none" dirty="0">
                <a:solidFill>
                  <a:schemeClr val="accent1"/>
                </a:solidFill>
                <a:highlight>
                  <a:srgbClr val="FFFFFF"/>
                </a:highlight>
                <a:latin typeface="Poppins"/>
                <a:ea typeface="Poppins"/>
                <a:cs typeface="Poppins"/>
                <a:sym typeface="Poppins"/>
              </a:rPr>
              <a:t>b</a:t>
            </a:r>
            <a:r>
              <a:rPr lang="en" sz="6400" b="1" i="0" u="none" strike="noStrike" cap="none" dirty="0">
                <a:solidFill>
                  <a:srgbClr val="FF0000"/>
                </a:solidFill>
                <a:highlight>
                  <a:srgbClr val="FFFFFF"/>
                </a:highlight>
                <a:latin typeface="Poppins"/>
                <a:ea typeface="Poppins"/>
                <a:cs typeface="Poppins"/>
                <a:sym typeface="Poppins"/>
              </a:rPr>
              <a:t>a</a:t>
            </a:r>
            <a:r>
              <a:rPr lang="en" sz="6400" b="1" i="0" u="none" strike="noStrike" cap="none" dirty="0">
                <a:solidFill>
                  <a:schemeClr val="accent1"/>
                </a:solidFill>
                <a:highlight>
                  <a:srgbClr val="FFFFFF"/>
                </a:highlight>
                <a:latin typeface="Poppins"/>
                <a:ea typeface="Poppins"/>
                <a:cs typeface="Poppins"/>
                <a:sym typeface="Poppins"/>
              </a:rPr>
              <a:t>s</a:t>
            </a:r>
            <a:r>
              <a:rPr lang="en" sz="6400" b="1" i="0" u="none" strike="noStrike" cap="none" dirty="0">
                <a:solidFill>
                  <a:srgbClr val="FF0000"/>
                </a:solidFill>
                <a:highlight>
                  <a:schemeClr val="lt1"/>
                </a:highlight>
                <a:latin typeface="Poppins"/>
                <a:ea typeface="Poppins"/>
                <a:cs typeface="Poppins"/>
                <a:sym typeface="Poppins"/>
              </a:rPr>
              <a:t>i</a:t>
            </a:r>
            <a:r>
              <a:rPr lang="en" sz="6400" b="1" i="0" u="none" strike="noStrike" cap="none" dirty="0">
                <a:solidFill>
                  <a:schemeClr val="accent1"/>
                </a:solidFill>
                <a:highlight>
                  <a:schemeClr val="lt1"/>
                </a:highlight>
                <a:latin typeface="Poppins"/>
                <a:ea typeface="Poppins"/>
                <a:cs typeface="Poppins"/>
                <a:sym typeface="Poppins"/>
              </a:rPr>
              <a:t>c</a:t>
            </a:r>
            <a:r>
              <a:rPr lang="en" sz="6600" b="1" i="0" u="none" strike="noStrike" cap="none" dirty="0">
                <a:solidFill>
                  <a:srgbClr val="006FB6"/>
                </a:solidFill>
                <a:highlight>
                  <a:srgbClr val="FFFFFF"/>
                </a:highlight>
                <a:latin typeface="Poppins"/>
                <a:ea typeface="Poppins"/>
                <a:cs typeface="Poppins"/>
                <a:sym typeface="Poppins"/>
              </a:rPr>
              <a:t> </a:t>
            </a:r>
            <a:endParaRPr sz="6600" b="1" i="0" u="none" strike="noStrike" cap="none" dirty="0">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dirty="0">
              <a:solidFill>
                <a:srgbClr val="242424"/>
              </a:solidFill>
              <a:latin typeface="Poppins"/>
              <a:ea typeface="Poppins"/>
              <a:cs typeface="Poppins"/>
              <a:sym typeface="Poppins"/>
            </a:endParaRPr>
          </a:p>
        </p:txBody>
      </p:sp>
      <p:sp>
        <p:nvSpPr>
          <p:cNvPr id="52" name="Google Shape;52;p15"/>
          <p:cNvSpPr/>
          <p:nvPr/>
        </p:nvSpPr>
        <p:spPr>
          <a:xfrm>
            <a:off x="10944501" y="5367479"/>
            <a:ext cx="39285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3" name="Google Shape;53;p15"/>
          <p:cNvSpPr/>
          <p:nvPr/>
        </p:nvSpPr>
        <p:spPr>
          <a:xfrm>
            <a:off x="11591715" y="1463545"/>
            <a:ext cx="2634300" cy="28521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54" name="Google Shape;54;p15"/>
          <p:cNvSpPr txBox="1"/>
          <p:nvPr/>
        </p:nvSpPr>
        <p:spPr>
          <a:xfrm>
            <a:off x="612750" y="631025"/>
            <a:ext cx="5742300" cy="226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55" name="Google Shape;55;p15"/>
          <p:cNvGrpSpPr/>
          <p:nvPr/>
        </p:nvGrpSpPr>
        <p:grpSpPr>
          <a:xfrm>
            <a:off x="599448" y="3308558"/>
            <a:ext cx="2489999" cy="2588607"/>
            <a:chOff x="599452" y="3110429"/>
            <a:chExt cx="2680589" cy="2786745"/>
          </a:xfrm>
        </p:grpSpPr>
        <p:sp>
          <p:nvSpPr>
            <p:cNvPr id="56" name="Google Shape;56;p15"/>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15"/>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58" name="Google Shape;58;p15"/>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5"/>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15"/>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61" name="Google Shape;61;p15"/>
          <p:cNvPicPr preferRelativeResize="0"/>
          <p:nvPr/>
        </p:nvPicPr>
        <p:blipFill rotWithShape="1">
          <a:blip r:embed="rId5">
            <a:alphaModFix/>
          </a:blip>
          <a:srcRect/>
          <a:stretch/>
        </p:blipFill>
        <p:spPr>
          <a:xfrm>
            <a:off x="18276233" y="550401"/>
            <a:ext cx="669700" cy="1287782"/>
          </a:xfrm>
          <a:prstGeom prst="rect">
            <a:avLst/>
          </a:prstGeom>
          <a:noFill/>
          <a:ln>
            <a:noFill/>
          </a:ln>
        </p:spPr>
      </p:pic>
      <p:cxnSp>
        <p:nvCxnSpPr>
          <p:cNvPr id="62" name="Google Shape;62;p15"/>
          <p:cNvCxnSpPr/>
          <p:nvPr/>
        </p:nvCxnSpPr>
        <p:spPr>
          <a:xfrm>
            <a:off x="12610276" y="7119844"/>
            <a:ext cx="0" cy="7638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par>
                                <p:cTn id="8" presetID="1" presetClass="exit" presetSubtype="0" fill="hold" nodeType="withEffect">
                                  <p:stCondLst>
                                    <p:cond delay="0"/>
                                  </p:stCondLst>
                                  <p:childTnLst>
                                    <p:set>
                                      <p:cBhvr>
                                        <p:cTn id="9" dur="1" fill="hold">
                                          <p:stCondLst>
                                            <p:cond delay="1"/>
                                          </p:stCondLst>
                                        </p:cTn>
                                        <p:tgtEl>
                                          <p:spTgt spid="5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3">
            <a:alphaModFix/>
          </a:blip>
          <a:srcRect/>
          <a:stretch/>
        </p:blipFill>
        <p:spPr>
          <a:xfrm>
            <a:off x="7360143" y="2071372"/>
            <a:ext cx="11207967" cy="8666046"/>
          </a:xfrm>
          <a:prstGeom prst="rect">
            <a:avLst/>
          </a:prstGeom>
          <a:noFill/>
          <a:ln>
            <a:noFill/>
          </a:ln>
        </p:spPr>
      </p:pic>
      <p:pic>
        <p:nvPicPr>
          <p:cNvPr id="68" name="Google Shape;68;p16"/>
          <p:cNvPicPr preferRelativeResize="0"/>
          <p:nvPr/>
        </p:nvPicPr>
        <p:blipFill rotWithShape="1">
          <a:blip r:embed="rId4">
            <a:alphaModFix/>
          </a:blip>
          <a:srcRect/>
          <a:stretch/>
        </p:blipFill>
        <p:spPr>
          <a:xfrm>
            <a:off x="7360143" y="2071372"/>
            <a:ext cx="11207967" cy="8666046"/>
          </a:xfrm>
          <a:prstGeom prst="rect">
            <a:avLst/>
          </a:prstGeom>
          <a:noFill/>
          <a:ln>
            <a:noFill/>
          </a:ln>
        </p:spPr>
      </p:pic>
      <p:pic>
        <p:nvPicPr>
          <p:cNvPr id="69" name="Google Shape;69;p16"/>
          <p:cNvPicPr preferRelativeResize="0"/>
          <p:nvPr/>
        </p:nvPicPr>
        <p:blipFill rotWithShape="1">
          <a:blip r:embed="rId5">
            <a:alphaModFix/>
          </a:blip>
          <a:srcRect/>
          <a:stretch/>
        </p:blipFill>
        <p:spPr>
          <a:xfrm>
            <a:off x="7360143" y="2071372"/>
            <a:ext cx="11207967" cy="8666046"/>
          </a:xfrm>
          <a:prstGeom prst="rect">
            <a:avLst/>
          </a:prstGeom>
          <a:noFill/>
          <a:ln>
            <a:noFill/>
          </a:ln>
        </p:spPr>
      </p:pic>
      <p:sp>
        <p:nvSpPr>
          <p:cNvPr id="70" name="Google Shape;70;p16"/>
          <p:cNvSpPr txBox="1"/>
          <p:nvPr/>
        </p:nvSpPr>
        <p:spPr>
          <a:xfrm>
            <a:off x="612750" y="631025"/>
            <a:ext cx="5742300" cy="230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71" name="Google Shape;71;p16"/>
          <p:cNvGrpSpPr/>
          <p:nvPr/>
        </p:nvGrpSpPr>
        <p:grpSpPr>
          <a:xfrm>
            <a:off x="599448" y="3308558"/>
            <a:ext cx="2489999" cy="2588607"/>
            <a:chOff x="599452" y="3110429"/>
            <a:chExt cx="2680589" cy="2786745"/>
          </a:xfrm>
        </p:grpSpPr>
        <p:sp>
          <p:nvSpPr>
            <p:cNvPr id="72" name="Google Shape;72;p1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 name="Google Shape;73;p16"/>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74" name="Google Shape;74;p1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6" name="Google Shape;76;p16"/>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ppt_w</p:attrName>
                                        </p:attrNameLst>
                                      </p:cBhvr>
                                      <p:tavLst>
                                        <p:tav tm="0">
                                          <p:val>
                                            <p:strVal val="0"/>
                                          </p:val>
                                        </p:tav>
                                        <p:tav tm="100000">
                                          <p:val>
                                            <p:strVal val="#ppt_w"/>
                                          </p:val>
                                        </p:tav>
                                      </p:tavLst>
                                    </p:anim>
                                    <p:anim calcmode="lin" valueType="num">
                                      <p:cBhvr additive="base">
                                        <p:cTn id="8" dur="1000"/>
                                        <p:tgtEl>
                                          <p:spTgt spid="6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1000"/>
                                        <p:tgtEl>
                                          <p:spTgt spid="68"/>
                                        </p:tgtEl>
                                        <p:attrNameLst>
                                          <p:attrName>ppt_w</p:attrName>
                                        </p:attrNameLst>
                                      </p:cBhvr>
                                      <p:tavLst>
                                        <p:tav tm="0">
                                          <p:val>
                                            <p:strVal val="0"/>
                                          </p:val>
                                        </p:tav>
                                        <p:tav tm="100000">
                                          <p:val>
                                            <p:strVal val="#ppt_w"/>
                                          </p:val>
                                        </p:tav>
                                      </p:tavLst>
                                    </p:anim>
                                    <p:anim calcmode="lin" valueType="num">
                                      <p:cBhvr additive="base">
                                        <p:cTn id="14" dur="1000"/>
                                        <p:tgtEl>
                                          <p:spTgt spid="6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p:tgtEl>
                                          <p:spTgt spid="69"/>
                                        </p:tgtEl>
                                        <p:attrNameLst>
                                          <p:attrName>ppt_w</p:attrName>
                                        </p:attrNameLst>
                                      </p:cBhvr>
                                      <p:tavLst>
                                        <p:tav tm="0">
                                          <p:val>
                                            <p:strVal val="0"/>
                                          </p:val>
                                        </p:tav>
                                        <p:tav tm="100000">
                                          <p:val>
                                            <p:strVal val="#ppt_w"/>
                                          </p:val>
                                        </p:tav>
                                      </p:tavLst>
                                    </p:anim>
                                    <p:anim calcmode="lin" valueType="num">
                                      <p:cBhvr additive="base">
                                        <p:cTn id="20" dur="1000"/>
                                        <p:tgtEl>
                                          <p:spTgt spid="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a:stretch/>
        </p:blipFill>
        <p:spPr>
          <a:xfrm rot="5400000">
            <a:off x="6611486" y="2275437"/>
            <a:ext cx="10707313" cy="7033881"/>
          </a:xfrm>
          <a:prstGeom prst="rect">
            <a:avLst/>
          </a:prstGeom>
          <a:noFill/>
          <a:ln>
            <a:noFill/>
          </a:ln>
        </p:spPr>
      </p:pic>
      <p:sp>
        <p:nvSpPr>
          <p:cNvPr id="83" name="Google Shape;83;p17"/>
          <p:cNvSpPr txBox="1"/>
          <p:nvPr/>
        </p:nvSpPr>
        <p:spPr>
          <a:xfrm>
            <a:off x="8848059" y="1906574"/>
            <a:ext cx="6234300" cy="24753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6000" b="1" i="0" u="none" strike="noStrike" cap="none">
                <a:solidFill>
                  <a:schemeClr val="lt1"/>
                </a:solidFill>
                <a:latin typeface="Poppins"/>
                <a:ea typeface="Poppins"/>
                <a:cs typeface="Poppins"/>
                <a:sym typeface="Poppins"/>
              </a:rPr>
              <a:t>basic</a:t>
            </a:r>
            <a:endParaRPr sz="16000" b="1" i="0" u="none" strike="noStrike" cap="none">
              <a:solidFill>
                <a:schemeClr val="lt1"/>
              </a:solidFill>
              <a:latin typeface="Poppins"/>
              <a:ea typeface="Poppins"/>
              <a:cs typeface="Poppins"/>
              <a:sym typeface="Poppins"/>
            </a:endParaRPr>
          </a:p>
        </p:txBody>
      </p:sp>
      <p:sp>
        <p:nvSpPr>
          <p:cNvPr id="84" name="Google Shape;84;p17"/>
          <p:cNvSpPr/>
          <p:nvPr/>
        </p:nvSpPr>
        <p:spPr>
          <a:xfrm>
            <a:off x="10934718"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17"/>
          <p:cNvSpPr/>
          <p:nvPr/>
        </p:nvSpPr>
        <p:spPr>
          <a:xfrm>
            <a:off x="9286869" y="5463910"/>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17"/>
          <p:cNvSpPr/>
          <p:nvPr/>
        </p:nvSpPr>
        <p:spPr>
          <a:xfrm>
            <a:off x="9778044"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7"/>
          <p:cNvSpPr/>
          <p:nvPr/>
        </p:nvSpPr>
        <p:spPr>
          <a:xfrm>
            <a:off x="11016217"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17"/>
          <p:cNvSpPr/>
          <p:nvPr/>
        </p:nvSpPr>
        <p:spPr>
          <a:xfrm>
            <a:off x="13062936"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17"/>
          <p:cNvSpPr/>
          <p:nvPr/>
        </p:nvSpPr>
        <p:spPr>
          <a:xfrm>
            <a:off x="11958077"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7"/>
          <p:cNvSpPr/>
          <p:nvPr/>
        </p:nvSpPr>
        <p:spPr>
          <a:xfrm>
            <a:off x="12981436"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7"/>
          <p:cNvSpPr/>
          <p:nvPr/>
        </p:nvSpPr>
        <p:spPr>
          <a:xfrm>
            <a:off x="13863400"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7"/>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3" name="Google Shape;93;p17"/>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4" name="Google Shape;94;p17"/>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sp>
        <p:nvSpPr>
          <p:cNvPr id="95" name="Google Shape;95;p17"/>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96" name="Google Shape;96;p17"/>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1"/>
                                        <p:tgtEl>
                                          <p:spTgt spid="87"/>
                                        </p:tgtEl>
                                      </p:cBhvr>
                                    </p:animEffect>
                                  </p:childTnLst>
                                </p:cTn>
                              </p:par>
                              <p:par>
                                <p:cTn id="17" presetID="10"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1"/>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8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8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8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9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childTnLst>
                                </p:cTn>
                              </p:par>
                              <p:par>
                                <p:cTn id="53" presetID="1" presetClass="exit" presetSubtype="0" fill="hold" nodeType="withEffect">
                                  <p:stCondLst>
                                    <p:cond delay="0"/>
                                  </p:stCondLst>
                                  <p:childTnLst>
                                    <p:set>
                                      <p:cBhvr>
                                        <p:cTn id="54" dur="1" fill="hold">
                                          <p:stCondLst>
                                            <p:cond delay="1"/>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103" name="Google Shape;103;p1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6000" b="1" i="0" u="none" strike="noStrike" cap="none">
                <a:solidFill>
                  <a:schemeClr val="lt1"/>
                </a:solidFill>
                <a:latin typeface="Poppins"/>
                <a:ea typeface="Poppins"/>
                <a:cs typeface="Poppins"/>
                <a:sym typeface="Poppins"/>
              </a:rPr>
              <a:t>basic</a:t>
            </a:r>
            <a:endParaRPr sz="16000" b="1" i="0" u="none" strike="noStrike" cap="none">
              <a:solidFill>
                <a:schemeClr val="lt1"/>
              </a:solidFill>
              <a:latin typeface="Poppins"/>
              <a:ea typeface="Poppins"/>
              <a:cs typeface="Poppins"/>
              <a:sym typeface="Poppins"/>
            </a:endParaRPr>
          </a:p>
        </p:txBody>
      </p:sp>
      <p:sp>
        <p:nvSpPr>
          <p:cNvPr id="104" name="Google Shape;104;p1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endParaRPr sz="16500" b="1" i="0" u="none" strike="noStrike" cap="none">
              <a:solidFill>
                <a:schemeClr val="lt1"/>
              </a:solidFill>
              <a:latin typeface="Questrial"/>
              <a:ea typeface="Questrial"/>
              <a:cs typeface="Questrial"/>
              <a:sym typeface="Questrial"/>
            </a:endParaRPr>
          </a:p>
        </p:txBody>
      </p:sp>
      <p:sp>
        <p:nvSpPr>
          <p:cNvPr id="105" name="Google Shape;105;p18"/>
          <p:cNvSpPr/>
          <p:nvPr/>
        </p:nvSpPr>
        <p:spPr>
          <a:xfrm>
            <a:off x="10934718"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8"/>
          <p:cNvSpPr/>
          <p:nvPr/>
        </p:nvSpPr>
        <p:spPr>
          <a:xfrm>
            <a:off x="9286869" y="5463910"/>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8"/>
          <p:cNvSpPr/>
          <p:nvPr/>
        </p:nvSpPr>
        <p:spPr>
          <a:xfrm>
            <a:off x="9778044"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8"/>
          <p:cNvSpPr/>
          <p:nvPr/>
        </p:nvSpPr>
        <p:spPr>
          <a:xfrm>
            <a:off x="11016217"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8"/>
          <p:cNvSpPr/>
          <p:nvPr/>
        </p:nvSpPr>
        <p:spPr>
          <a:xfrm>
            <a:off x="13062936"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8"/>
          <p:cNvSpPr/>
          <p:nvPr/>
        </p:nvSpPr>
        <p:spPr>
          <a:xfrm>
            <a:off x="11958077"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8"/>
          <p:cNvSpPr/>
          <p:nvPr/>
        </p:nvSpPr>
        <p:spPr>
          <a:xfrm>
            <a:off x="12981436"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8"/>
          <p:cNvSpPr/>
          <p:nvPr/>
        </p:nvSpPr>
        <p:spPr>
          <a:xfrm>
            <a:off x="13863400"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3" name="Google Shape;113;p1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4" name="Google Shape;114;p1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15" name="Google Shape;115;p18"/>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pic>
        <p:nvPicPr>
          <p:cNvPr id="116" name="Google Shape;116;p1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10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1000"/>
                                        <p:tgtEl>
                                          <p:spTgt spid="1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1"/>
                                        <p:tgtEl>
                                          <p:spTgt spid="108"/>
                                        </p:tgtEl>
                                      </p:cBhvr>
                                    </p:animEffect>
                                  </p:childTnLst>
                                </p:cTn>
                              </p:par>
                              <p:par>
                                <p:cTn id="17" presetID="10"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10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10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1"/>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1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2"/>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1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1000"/>
                                        <p:tgtEl>
                                          <p:spTgt spid="106"/>
                                        </p:tgtEl>
                                      </p:cBhvr>
                                    </p:animEffect>
                                  </p:childTnLst>
                                </p:cTn>
                              </p:par>
                              <p:par>
                                <p:cTn id="53" presetID="1" presetClass="exit" presetSubtype="0" fill="hold" nodeType="withEffect">
                                  <p:stCondLst>
                                    <p:cond delay="0"/>
                                  </p:stCondLst>
                                  <p:childTnLst>
                                    <p:set>
                                      <p:cBhvr>
                                        <p:cTn id="54" dur="1" fill="hold">
                                          <p:stCondLst>
                                            <p:cond delay="1"/>
                                          </p:stCondLst>
                                        </p:cTn>
                                        <p:tgtEl>
                                          <p:spTgt spid="1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childTnLst>
                                </p:cTn>
                              </p:par>
                              <p:par>
                                <p:cTn id="60" presetID="1" presetClass="exit" presetSubtype="0" fill="hold" nodeType="withEffect">
                                  <p:stCondLst>
                                    <p:cond delay="0"/>
                                  </p:stCondLst>
                                  <p:childTnLst>
                                    <p:set>
                                      <p:cBhvr>
                                        <p:cTn id="61" dur="1" fill="hold">
                                          <p:stCondLst>
                                            <p:cond delay="1"/>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9"/>
          <p:cNvGrpSpPr/>
          <p:nvPr/>
        </p:nvGrpSpPr>
        <p:grpSpPr>
          <a:xfrm>
            <a:off x="7964199" y="2535950"/>
            <a:ext cx="4099034" cy="2723709"/>
            <a:chOff x="5784675" y="818500"/>
            <a:chExt cx="2737800" cy="1941900"/>
          </a:xfrm>
        </p:grpSpPr>
        <p:sp>
          <p:nvSpPr>
            <p:cNvPr id="123" name="Google Shape;123;p1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1000" b="0" i="0" u="none" strike="noStrike" cap="none">
                <a:solidFill>
                  <a:srgbClr val="000000"/>
                </a:solidFill>
                <a:latin typeface="Arial"/>
                <a:ea typeface="Arial"/>
                <a:cs typeface="Arial"/>
                <a:sym typeface="Arial"/>
              </a:endParaRPr>
            </a:p>
          </p:txBody>
        </p:sp>
        <p:sp>
          <p:nvSpPr>
            <p:cNvPr id="124" name="Google Shape;124;p1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8000" b="1" i="0" u="none" strike="noStrike" cap="none">
                  <a:solidFill>
                    <a:schemeClr val="accent1"/>
                  </a:solidFill>
                  <a:latin typeface="Poppins"/>
                  <a:ea typeface="Poppins"/>
                  <a:cs typeface="Poppins"/>
                  <a:sym typeface="Poppins"/>
                </a:rPr>
                <a:t>halo</a:t>
              </a:r>
              <a:endParaRPr sz="8000" b="1" i="0" u="none" strike="noStrike" cap="none">
                <a:solidFill>
                  <a:schemeClr val="accent1"/>
                </a:solidFill>
                <a:latin typeface="Poppins"/>
                <a:ea typeface="Poppins"/>
                <a:cs typeface="Poppins"/>
                <a:sym typeface="Poppins"/>
              </a:endParaRPr>
            </a:p>
          </p:txBody>
        </p:sp>
      </p:grpSp>
      <p:grpSp>
        <p:nvGrpSpPr>
          <p:cNvPr id="125" name="Google Shape;125;p19"/>
          <p:cNvGrpSpPr/>
          <p:nvPr/>
        </p:nvGrpSpPr>
        <p:grpSpPr>
          <a:xfrm>
            <a:off x="13758660" y="2535983"/>
            <a:ext cx="4508609" cy="2723709"/>
            <a:chOff x="5784675" y="907452"/>
            <a:chExt cx="2737800" cy="1941900"/>
          </a:xfrm>
        </p:grpSpPr>
        <p:sp>
          <p:nvSpPr>
            <p:cNvPr id="126" name="Google Shape;126;p1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1000" b="0" i="0" u="none" strike="noStrike" cap="none">
                <a:solidFill>
                  <a:srgbClr val="000000"/>
                </a:solidFill>
                <a:latin typeface="Arial"/>
                <a:ea typeface="Arial"/>
                <a:cs typeface="Arial"/>
                <a:sym typeface="Arial"/>
              </a:endParaRPr>
            </a:p>
          </p:txBody>
        </p:sp>
        <p:sp>
          <p:nvSpPr>
            <p:cNvPr id="127" name="Google Shape;127;p1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900" b="1" i="0" u="none" strike="noStrike" cap="none">
                  <a:solidFill>
                    <a:schemeClr val="accent1"/>
                  </a:solidFill>
                  <a:latin typeface="Poppins"/>
                  <a:ea typeface="Poppins"/>
                  <a:cs typeface="Poppins"/>
                  <a:sym typeface="Poppins"/>
                </a:rPr>
                <a:t>naval</a:t>
              </a:r>
              <a:endParaRPr sz="8900" b="1" i="0" u="none" strike="noStrike" cap="none">
                <a:solidFill>
                  <a:schemeClr val="accent1"/>
                </a:solidFill>
                <a:latin typeface="Poppins"/>
                <a:ea typeface="Poppins"/>
                <a:cs typeface="Poppins"/>
                <a:sym typeface="Poppins"/>
              </a:endParaRPr>
            </a:p>
          </p:txBody>
        </p:sp>
      </p:grpSp>
      <p:grpSp>
        <p:nvGrpSpPr>
          <p:cNvPr id="128" name="Google Shape;128;p19"/>
          <p:cNvGrpSpPr/>
          <p:nvPr/>
        </p:nvGrpSpPr>
        <p:grpSpPr>
          <a:xfrm>
            <a:off x="7964987" y="5529561"/>
            <a:ext cx="10303163" cy="3286083"/>
            <a:chOff x="5784675" y="818500"/>
            <a:chExt cx="2737800" cy="1941900"/>
          </a:xfrm>
        </p:grpSpPr>
        <p:sp>
          <p:nvSpPr>
            <p:cNvPr id="129" name="Google Shape;129;p1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1000" b="0" i="0" u="none" strike="noStrike" cap="none">
                <a:solidFill>
                  <a:srgbClr val="000000"/>
                </a:solidFill>
                <a:latin typeface="Arial"/>
                <a:ea typeface="Arial"/>
                <a:cs typeface="Arial"/>
                <a:sym typeface="Arial"/>
              </a:endParaRPr>
            </a:p>
          </p:txBody>
        </p:sp>
        <p:sp>
          <p:nvSpPr>
            <p:cNvPr id="130" name="Google Shape;130;p1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8100"/>
                <a:buFont typeface="Arial"/>
                <a:buNone/>
              </a:pPr>
              <a:r>
                <a:rPr lang="en" sz="6000" b="1" i="0" u="none" strike="noStrike" cap="none">
                  <a:solidFill>
                    <a:schemeClr val="accent1"/>
                  </a:solidFill>
                  <a:latin typeface="Poppins"/>
                  <a:ea typeface="Poppins"/>
                  <a:cs typeface="Poppins"/>
                  <a:sym typeface="Poppins"/>
                </a:rPr>
                <a:t>The lady put the paper baby on the table.</a:t>
              </a:r>
              <a:endParaRPr sz="6000" b="1" i="0" u="none" strike="noStrike" cap="none">
                <a:solidFill>
                  <a:schemeClr val="accent1"/>
                </a:solidFill>
                <a:latin typeface="Poppins"/>
                <a:ea typeface="Poppins"/>
                <a:cs typeface="Poppins"/>
                <a:sym typeface="Poppins"/>
              </a:endParaRPr>
            </a:p>
          </p:txBody>
        </p:sp>
      </p:grpSp>
      <p:sp>
        <p:nvSpPr>
          <p:cNvPr id="131" name="Google Shape;131;p19"/>
          <p:cNvSpPr/>
          <p:nvPr/>
        </p:nvSpPr>
        <p:spPr>
          <a:xfrm>
            <a:off x="10684897" y="4454077"/>
            <a:ext cx="339900" cy="3603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2" name="Google Shape;132;p19"/>
          <p:cNvSpPr/>
          <p:nvPr/>
        </p:nvSpPr>
        <p:spPr>
          <a:xfrm>
            <a:off x="9715554" y="4479976"/>
            <a:ext cx="339900" cy="3603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3" name="Google Shape;133;p19"/>
          <p:cNvSpPr/>
          <p:nvPr/>
        </p:nvSpPr>
        <p:spPr>
          <a:xfrm>
            <a:off x="15352983" y="4479976"/>
            <a:ext cx="339900" cy="3603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4" name="Google Shape;134;p19"/>
          <p:cNvSpPr/>
          <p:nvPr/>
        </p:nvSpPr>
        <p:spPr>
          <a:xfrm>
            <a:off x="16848867" y="4479976"/>
            <a:ext cx="339900" cy="3603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5" name="Google Shape;135;p1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6" name="Google Shape;136;p1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37" name="Google Shape;137;p19"/>
          <p:cNvSpPr txBox="1"/>
          <p:nvPr/>
        </p:nvSpPr>
        <p:spPr>
          <a:xfrm>
            <a:off x="612750" y="631025"/>
            <a:ext cx="5742300" cy="220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p:txBody>
      </p:sp>
      <p:sp>
        <p:nvSpPr>
          <p:cNvPr id="138" name="Google Shape;138;p1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9" name="Google Shape;139;p1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40" name="Google Shape;140;p19"/>
          <p:cNvPicPr preferRelativeResize="0"/>
          <p:nvPr/>
        </p:nvPicPr>
        <p:blipFill rotWithShape="1">
          <a:blip r:embed="rId5">
            <a:alphaModFix/>
          </a:blip>
          <a:srcRect/>
          <a:stretch/>
        </p:blipFill>
        <p:spPr>
          <a:xfrm>
            <a:off x="16618625" y="9085500"/>
            <a:ext cx="2168381" cy="156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1000"/>
                                        <p:tgtEl>
                                          <p:spTgt spid="122"/>
                                        </p:tgtEl>
                                        <p:attrNameLst>
                                          <p:attrName>ppt_w</p:attrName>
                                        </p:attrNameLst>
                                      </p:cBhvr>
                                      <p:tavLst>
                                        <p:tav tm="0">
                                          <p:val>
                                            <p:strVal val="0"/>
                                          </p:val>
                                        </p:tav>
                                        <p:tav tm="100000">
                                          <p:val>
                                            <p:strVal val="#ppt_w"/>
                                          </p:val>
                                        </p:tav>
                                      </p:tavLst>
                                    </p:anim>
                                    <p:anim calcmode="lin" valueType="num">
                                      <p:cBhvr additive="base">
                                        <p:cTn id="13" dur="1000"/>
                                        <p:tgtEl>
                                          <p:spTgt spid="1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1000"/>
                                        <p:tgtEl>
                                          <p:spTgt spid="125"/>
                                        </p:tgtEl>
                                        <p:attrNameLst>
                                          <p:attrName>ppt_w</p:attrName>
                                        </p:attrNameLst>
                                      </p:cBhvr>
                                      <p:tavLst>
                                        <p:tav tm="0">
                                          <p:val>
                                            <p:strVal val="0"/>
                                          </p:val>
                                        </p:tav>
                                        <p:tav tm="100000">
                                          <p:val>
                                            <p:strVal val="#ppt_w"/>
                                          </p:val>
                                        </p:tav>
                                      </p:tavLst>
                                    </p:anim>
                                    <p:anim calcmode="lin" valueType="num">
                                      <p:cBhvr additive="base">
                                        <p:cTn id="25" dur="1000"/>
                                        <p:tgtEl>
                                          <p:spTgt spid="125"/>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28"/>
                                        </p:tgtEl>
                                        <p:attrNameLst>
                                          <p:attrName>style.visibility</p:attrName>
                                        </p:attrNameLst>
                                      </p:cBhvr>
                                      <p:to>
                                        <p:strVal val="visible"/>
                                      </p:to>
                                    </p:set>
                                    <p:anim calcmode="lin" valueType="num">
                                      <p:cBhvr additive="base">
                                        <p:cTn id="36" dur="1000"/>
                                        <p:tgtEl>
                                          <p:spTgt spid="128"/>
                                        </p:tgtEl>
                                        <p:attrNameLst>
                                          <p:attrName>ppt_w</p:attrName>
                                        </p:attrNameLst>
                                      </p:cBhvr>
                                      <p:tavLst>
                                        <p:tav tm="0">
                                          <p:val>
                                            <p:strVal val="0"/>
                                          </p:val>
                                        </p:tav>
                                        <p:tav tm="100000">
                                          <p:val>
                                            <p:strVal val="#ppt_w"/>
                                          </p:val>
                                        </p:tav>
                                      </p:tavLst>
                                    </p:anim>
                                    <p:anim calcmode="lin" valueType="num">
                                      <p:cBhvr additive="base">
                                        <p:cTn id="37" dur="1000"/>
                                        <p:tgtEl>
                                          <p:spTgt spid="1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p:nvPr/>
        </p:nvSpPr>
        <p:spPr>
          <a:xfrm>
            <a:off x="8048801" y="2461750"/>
            <a:ext cx="11853600" cy="7654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600" b="1" i="0" u="none" strike="noStrike" cap="none" dirty="0">
                <a:solidFill>
                  <a:schemeClr val="accent1"/>
                </a:solidFill>
                <a:latin typeface="Poppins"/>
                <a:ea typeface="Poppins"/>
                <a:cs typeface="Poppins"/>
                <a:sym typeface="Poppins"/>
              </a:rPr>
              <a:t>apron 		 afraid</a:t>
            </a:r>
            <a:endParaRPr sz="116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600" b="1" i="0" u="none" strike="noStrike" cap="none" dirty="0">
                <a:solidFill>
                  <a:schemeClr val="accent1"/>
                </a:solidFill>
                <a:latin typeface="Poppins"/>
                <a:ea typeface="Poppins"/>
                <a:cs typeface="Poppins"/>
                <a:sym typeface="Poppins"/>
              </a:rPr>
              <a:t>halo				 naval</a:t>
            </a:r>
            <a:endParaRPr sz="116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600" b="1" i="0" u="none" strike="noStrike" cap="none" dirty="0">
                <a:solidFill>
                  <a:schemeClr val="accent1"/>
                </a:solidFill>
                <a:latin typeface="Poppins"/>
                <a:ea typeface="Poppins"/>
                <a:cs typeface="Poppins"/>
                <a:sym typeface="Poppins"/>
              </a:rPr>
              <a:t>bacon	  	 fatal</a:t>
            </a:r>
            <a:endParaRPr sz="116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900" b="1" i="0" u="none" strike="noStrike" cap="none" dirty="0">
              <a:solidFill>
                <a:schemeClr val="accent1"/>
              </a:solidFill>
              <a:highlight>
                <a:srgbClr val="FFFFFF"/>
              </a:highlight>
              <a:latin typeface="Poppins"/>
              <a:ea typeface="Poppins"/>
              <a:cs typeface="Poppins"/>
              <a:sym typeface="Poppins"/>
            </a:endParaRPr>
          </a:p>
        </p:txBody>
      </p:sp>
      <p:sp>
        <p:nvSpPr>
          <p:cNvPr id="147" name="Google Shape;147;p20"/>
          <p:cNvSpPr txBox="1"/>
          <p:nvPr/>
        </p:nvSpPr>
        <p:spPr>
          <a:xfrm>
            <a:off x="612750" y="631025"/>
            <a:ext cx="5742300" cy="217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  </a:t>
            </a:r>
            <a:endParaRPr sz="7600" b="0" i="0" u="none" strike="noStrike" cap="none">
              <a:solidFill>
                <a:srgbClr val="0071B5"/>
              </a:solidFill>
              <a:latin typeface="Poppins Black"/>
              <a:ea typeface="Poppins Black"/>
              <a:cs typeface="Poppins Black"/>
              <a:sym typeface="Poppins Black"/>
            </a:endParaRPr>
          </a:p>
        </p:txBody>
      </p:sp>
      <p:sp>
        <p:nvSpPr>
          <p:cNvPr id="148" name="Google Shape;148;p2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49" name="Google Shape;149;p20"/>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50" name="Google Shape;150;p20"/>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000"/>
                                        <p:tgtEl>
                                          <p:spTgt spid="146"/>
                                        </p:tgtEl>
                                        <p:attrNameLst>
                                          <p:attrName>ppt_w</p:attrName>
                                        </p:attrNameLst>
                                      </p:cBhvr>
                                      <p:tavLst>
                                        <p:tav tm="0">
                                          <p:val>
                                            <p:strVal val="0"/>
                                          </p:val>
                                        </p:tav>
                                        <p:tav tm="100000">
                                          <p:val>
                                            <p:strVal val="#ppt_w"/>
                                          </p:val>
                                        </p:tav>
                                      </p:tavLst>
                                    </p:anim>
                                    <p:anim calcmode="lin" valueType="num">
                                      <p:cBhvr additive="base">
                                        <p:cTn id="8" dur="1000"/>
                                        <p:tgtEl>
                                          <p:spTgt spid="1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1"/>
          <p:cNvPicPr preferRelativeResize="0"/>
          <p:nvPr/>
        </p:nvPicPr>
        <p:blipFill rotWithShape="1">
          <a:blip r:embed="rId3">
            <a:alphaModFix/>
          </a:blip>
          <a:srcRect/>
          <a:stretch/>
        </p:blipFill>
        <p:spPr>
          <a:xfrm>
            <a:off x="7447277" y="4042172"/>
            <a:ext cx="3129047" cy="2355033"/>
          </a:xfrm>
          <a:prstGeom prst="rect">
            <a:avLst/>
          </a:prstGeom>
          <a:noFill/>
          <a:ln>
            <a:noFill/>
          </a:ln>
        </p:spPr>
      </p:pic>
      <p:pic>
        <p:nvPicPr>
          <p:cNvPr id="157" name="Google Shape;157;p21"/>
          <p:cNvPicPr preferRelativeResize="0"/>
          <p:nvPr/>
        </p:nvPicPr>
        <p:blipFill rotWithShape="1">
          <a:blip r:embed="rId4">
            <a:alphaModFix/>
          </a:blip>
          <a:srcRect/>
          <a:stretch/>
        </p:blipFill>
        <p:spPr>
          <a:xfrm>
            <a:off x="9793701" y="4042192"/>
            <a:ext cx="3129047" cy="3119811"/>
          </a:xfrm>
          <a:prstGeom prst="rect">
            <a:avLst/>
          </a:prstGeom>
          <a:noFill/>
          <a:ln>
            <a:noFill/>
          </a:ln>
        </p:spPr>
      </p:pic>
      <p:pic>
        <p:nvPicPr>
          <p:cNvPr id="158" name="Google Shape;158;p21"/>
          <p:cNvPicPr preferRelativeResize="0"/>
          <p:nvPr/>
        </p:nvPicPr>
        <p:blipFill rotWithShape="1">
          <a:blip r:embed="rId5">
            <a:alphaModFix/>
          </a:blip>
          <a:srcRect/>
          <a:stretch/>
        </p:blipFill>
        <p:spPr>
          <a:xfrm>
            <a:off x="12171035" y="4042192"/>
            <a:ext cx="3129047" cy="3119811"/>
          </a:xfrm>
          <a:prstGeom prst="rect">
            <a:avLst/>
          </a:prstGeom>
          <a:noFill/>
          <a:ln>
            <a:noFill/>
          </a:ln>
        </p:spPr>
      </p:pic>
      <p:sp>
        <p:nvSpPr>
          <p:cNvPr id="159" name="Google Shape;159;p21"/>
          <p:cNvSpPr txBox="1"/>
          <p:nvPr/>
        </p:nvSpPr>
        <p:spPr>
          <a:xfrm>
            <a:off x="7692081" y="4136992"/>
            <a:ext cx="1776300" cy="1362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f</a:t>
            </a:r>
            <a:endParaRPr sz="11000" b="1" i="0" u="none" strike="noStrike" cap="none">
              <a:solidFill>
                <a:srgbClr val="000000"/>
              </a:solidFill>
              <a:latin typeface="Poppins"/>
              <a:ea typeface="Poppins"/>
              <a:cs typeface="Poppins"/>
              <a:sym typeface="Poppins"/>
            </a:endParaRPr>
          </a:p>
        </p:txBody>
      </p:sp>
      <p:pic>
        <p:nvPicPr>
          <p:cNvPr id="160" name="Google Shape;160;p21"/>
          <p:cNvPicPr preferRelativeResize="0"/>
          <p:nvPr/>
        </p:nvPicPr>
        <p:blipFill rotWithShape="1">
          <a:blip r:embed="rId6">
            <a:alphaModFix/>
          </a:blip>
          <a:srcRect/>
          <a:stretch/>
        </p:blipFill>
        <p:spPr>
          <a:xfrm>
            <a:off x="14568974" y="4042192"/>
            <a:ext cx="3129047" cy="2355057"/>
          </a:xfrm>
          <a:prstGeom prst="rect">
            <a:avLst/>
          </a:prstGeom>
          <a:noFill/>
          <a:ln>
            <a:noFill/>
          </a:ln>
        </p:spPr>
      </p:pic>
      <p:pic>
        <p:nvPicPr>
          <p:cNvPr id="161" name="Google Shape;161;p21"/>
          <p:cNvPicPr preferRelativeResize="0"/>
          <p:nvPr/>
        </p:nvPicPr>
        <p:blipFill rotWithShape="1">
          <a:blip r:embed="rId3">
            <a:alphaModFix/>
          </a:blip>
          <a:srcRect/>
          <a:stretch/>
        </p:blipFill>
        <p:spPr>
          <a:xfrm rot="5400000">
            <a:off x="16507776" y="4409367"/>
            <a:ext cx="3186908" cy="2412834"/>
          </a:xfrm>
          <a:prstGeom prst="rect">
            <a:avLst/>
          </a:prstGeom>
          <a:noFill/>
          <a:ln>
            <a:noFill/>
          </a:ln>
        </p:spPr>
      </p:pic>
      <p:sp>
        <p:nvSpPr>
          <p:cNvPr id="162" name="Google Shape;162;p21"/>
          <p:cNvSpPr txBox="1"/>
          <p:nvPr/>
        </p:nvSpPr>
        <p:spPr>
          <a:xfrm>
            <a:off x="10333160" y="4251899"/>
            <a:ext cx="1776300" cy="1362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a</a:t>
            </a:r>
            <a:endParaRPr sz="11000" b="1" i="0" u="none" strike="noStrike" cap="none">
              <a:solidFill>
                <a:srgbClr val="000000"/>
              </a:solidFill>
              <a:latin typeface="Poppins"/>
              <a:ea typeface="Poppins"/>
              <a:cs typeface="Poppins"/>
              <a:sym typeface="Poppins"/>
            </a:endParaRPr>
          </a:p>
        </p:txBody>
      </p:sp>
      <p:sp>
        <p:nvSpPr>
          <p:cNvPr id="163" name="Google Shape;163;p21"/>
          <p:cNvSpPr txBox="1"/>
          <p:nvPr/>
        </p:nvSpPr>
        <p:spPr>
          <a:xfrm>
            <a:off x="12698228" y="4251899"/>
            <a:ext cx="1776300" cy="1362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t</a:t>
            </a:r>
            <a:endParaRPr sz="11000" b="1" i="0" u="none" strike="noStrike" cap="none">
              <a:solidFill>
                <a:srgbClr val="000000"/>
              </a:solidFill>
              <a:latin typeface="Poppins"/>
              <a:ea typeface="Poppins"/>
              <a:cs typeface="Poppins"/>
              <a:sym typeface="Poppins"/>
            </a:endParaRPr>
          </a:p>
        </p:txBody>
      </p:sp>
      <p:sp>
        <p:nvSpPr>
          <p:cNvPr id="164" name="Google Shape;164;p21"/>
          <p:cNvSpPr txBox="1"/>
          <p:nvPr/>
        </p:nvSpPr>
        <p:spPr>
          <a:xfrm>
            <a:off x="15063297" y="4251899"/>
            <a:ext cx="1776300" cy="1362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a</a:t>
            </a:r>
            <a:endParaRPr sz="11000" b="1" i="0" u="none" strike="noStrike" cap="none">
              <a:solidFill>
                <a:srgbClr val="000000"/>
              </a:solidFill>
              <a:latin typeface="Poppins"/>
              <a:ea typeface="Poppins"/>
              <a:cs typeface="Poppins"/>
              <a:sym typeface="Poppins"/>
            </a:endParaRPr>
          </a:p>
        </p:txBody>
      </p:sp>
      <p:sp>
        <p:nvSpPr>
          <p:cNvPr id="165" name="Google Shape;165;p21"/>
          <p:cNvSpPr txBox="1"/>
          <p:nvPr/>
        </p:nvSpPr>
        <p:spPr>
          <a:xfrm>
            <a:off x="17428317" y="4251899"/>
            <a:ext cx="1776300" cy="1362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l</a:t>
            </a:r>
            <a:endParaRPr sz="11000" b="1" i="0" u="none" strike="noStrike" cap="none">
              <a:solidFill>
                <a:srgbClr val="000000"/>
              </a:solidFill>
              <a:latin typeface="Poppins"/>
              <a:ea typeface="Poppins"/>
              <a:cs typeface="Poppins"/>
              <a:sym typeface="Poppins"/>
            </a:endParaRPr>
          </a:p>
        </p:txBody>
      </p:sp>
      <p:sp>
        <p:nvSpPr>
          <p:cNvPr id="166" name="Google Shape;166;p2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67" name="Google Shape;167;p21"/>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68" name="Google Shape;168;p21"/>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69" name="Google Shape;169;p21"/>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1"/>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1"/>
                                        <p:tgtEl>
                                          <p:spTgt spid="157"/>
                                        </p:tgtEl>
                                      </p:cBhvr>
                                    </p:animEffect>
                                  </p:childTnLst>
                                </p:cTn>
                              </p:par>
                              <p:par>
                                <p:cTn id="16" presetID="10" presetClass="entr" presetSubtype="0" fill="hold" nodeType="with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1"/>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1"/>
                                        <p:tgtEl>
                                          <p:spTgt spid="158"/>
                                        </p:tgtEl>
                                      </p:cBhvr>
                                    </p:animEffect>
                                  </p:childTnLst>
                                </p:cTn>
                              </p:par>
                              <p:par>
                                <p:cTn id="24" presetID="10" presetClass="entr" presetSubtype="0" fill="hold" nodeType="with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1"/>
                                        <p:tgtEl>
                                          <p:spTgt spid="1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1"/>
                                        <p:tgtEl>
                                          <p:spTgt spid="160"/>
                                        </p:tgtEl>
                                      </p:cBhvr>
                                    </p:animEffect>
                                  </p:childTnLst>
                                </p:cTn>
                              </p:par>
                              <p:par>
                                <p:cTn id="32" presetID="10" presetClass="entr" presetSubtype="0"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fade">
                                      <p:cBhvr>
                                        <p:cTn id="34" dur="1"/>
                                        <p:tgtEl>
                                          <p:spTgt spid="1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1"/>
                                        <p:tgtEl>
                                          <p:spTgt spid="161"/>
                                        </p:tgtEl>
                                      </p:cBhvr>
                                    </p:animEffect>
                                  </p:childTnLst>
                                </p:cTn>
                              </p:par>
                              <p:par>
                                <p:cTn id="40" presetID="10" presetClass="entr" presetSubtype="0" fill="hold" nodeType="with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fade">
                                      <p:cBhvr>
                                        <p:cTn id="42" dur="1"/>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2"/>
          <p:cNvGrpSpPr/>
          <p:nvPr/>
        </p:nvGrpSpPr>
        <p:grpSpPr>
          <a:xfrm>
            <a:off x="10149293" y="4100679"/>
            <a:ext cx="5833157" cy="3109759"/>
            <a:chOff x="5784675" y="818500"/>
            <a:chExt cx="2737800" cy="1941900"/>
          </a:xfrm>
        </p:grpSpPr>
        <p:sp>
          <p:nvSpPr>
            <p:cNvPr id="176" name="Google Shape;176;p22"/>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22"/>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900" b="1" i="0" u="none" strike="noStrike" cap="none">
                  <a:solidFill>
                    <a:schemeClr val="accent2"/>
                  </a:solidFill>
                  <a:latin typeface="Poppins"/>
                  <a:ea typeface="Poppins"/>
                  <a:cs typeface="Poppins"/>
                  <a:sym typeface="Poppins"/>
                </a:rPr>
                <a:t>again</a:t>
              </a:r>
              <a:endParaRPr sz="9900" b="1" i="0" u="none" strike="noStrike" cap="none">
                <a:solidFill>
                  <a:schemeClr val="accent2"/>
                </a:solidFill>
                <a:latin typeface="Poppins"/>
                <a:ea typeface="Poppins"/>
                <a:cs typeface="Poppins"/>
                <a:sym typeface="Poppins"/>
              </a:endParaRPr>
            </a:p>
          </p:txBody>
        </p:sp>
      </p:grpSp>
      <p:sp>
        <p:nvSpPr>
          <p:cNvPr id="178" name="Google Shape;178;p22"/>
          <p:cNvSpPr/>
          <p:nvPr/>
        </p:nvSpPr>
        <p:spPr>
          <a:xfrm>
            <a:off x="11563053" y="6477315"/>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9" name="Google Shape;179;p22"/>
          <p:cNvSpPr/>
          <p:nvPr/>
        </p:nvSpPr>
        <p:spPr>
          <a:xfrm>
            <a:off x="13539239" y="6477315"/>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80" name="Google Shape;180;p22"/>
          <p:cNvCxnSpPr/>
          <p:nvPr/>
        </p:nvCxnSpPr>
        <p:spPr>
          <a:xfrm>
            <a:off x="13068213" y="6342840"/>
            <a:ext cx="1159800" cy="0"/>
          </a:xfrm>
          <a:prstGeom prst="straightConnector1">
            <a:avLst/>
          </a:prstGeom>
          <a:noFill/>
          <a:ln w="76200" cap="flat" cmpd="sng">
            <a:solidFill>
              <a:srgbClr val="EDC31B"/>
            </a:solidFill>
            <a:prstDash val="solid"/>
            <a:round/>
            <a:headEnd type="none" w="sm" len="sm"/>
            <a:tailEnd type="none" w="sm" len="sm"/>
          </a:ln>
        </p:spPr>
      </p:cxnSp>
      <p:sp>
        <p:nvSpPr>
          <p:cNvPr id="181" name="Google Shape;181;p2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2" name="Google Shape;182;p2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3" name="Google Shape;183;p22"/>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4" name="Google Shape;184;p22"/>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5" name="Google Shape;185;p22"/>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1000"/>
                                        <p:tgtEl>
                                          <p:spTgt spid="175"/>
                                        </p:tgtEl>
                                        <p:attrNameLst>
                                          <p:attrName>ppt_w</p:attrName>
                                        </p:attrNameLst>
                                      </p:cBhvr>
                                      <p:tavLst>
                                        <p:tav tm="0">
                                          <p:val>
                                            <p:strVal val="0"/>
                                          </p:val>
                                        </p:tav>
                                        <p:tav tm="100000">
                                          <p:val>
                                            <p:strVal val="#ppt_w"/>
                                          </p:val>
                                        </p:tav>
                                      </p:tavLst>
                                    </p:anim>
                                    <p:anim calcmode="lin" valueType="num">
                                      <p:cBhvr additive="base">
                                        <p:cTn id="8" dur="1000"/>
                                        <p:tgtEl>
                                          <p:spTgt spid="17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17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8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Custom</PresentationFormat>
  <Paragraphs>172</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Poppins Black</vt:lpstr>
      <vt:lpstr>Poppins</vt:lpstr>
      <vt:lpstr>Short Stack</vt:lpstr>
      <vt:lpstr>Questrial</vt:lpstr>
      <vt:lpstr>Left Sidebar Slides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2024-07-24T20:01:13Z</dcterms:modified>
</cp:coreProperties>
</file>