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Lst>
  <p:sldSz cy="11311125" cx="20107650"/>
  <p:notesSz cx="6858000" cy="9144000"/>
  <p:embeddedFontLst>
    <p:embeddedFont>
      <p:font typeface="Poppins"/>
      <p:regular r:id="rId14"/>
      <p:bold r:id="rId15"/>
      <p:italic r:id="rId16"/>
      <p:boldItalic r:id="rId17"/>
    </p:embeddedFont>
    <p:embeddedFont>
      <p:font typeface="Short Stack"/>
      <p:regular r:id="rId18"/>
    </p:embeddedFont>
    <p:embeddedFont>
      <p:font typeface="Poppins Black"/>
      <p:bold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112">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112" orient="horz"/>
        <p:guide pos="317"/>
        <p:guide pos="158" orient="horz"/>
        <p:guide pos="2454" orient="horz"/>
        <p:guide pos="639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lack-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5" Type="http://schemas.openxmlformats.org/officeDocument/2006/relationships/slideMaster" Target="slideMasters/slideMaster2.xml"/><Relationship Id="rId19" Type="http://schemas.openxmlformats.org/officeDocument/2006/relationships/font" Target="fonts/PoppinsBlack-bold.fntdata"/><Relationship Id="rId6" Type="http://schemas.openxmlformats.org/officeDocument/2006/relationships/notesMaster" Target="notesMasters/notesMaster1.xml"/><Relationship Id="rId18" Type="http://schemas.openxmlformats.org/officeDocument/2006/relationships/font" Target="fonts/ShortStack-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 name="Google Shape;4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we'll look at decoding and spelling words with the long a spelled ey.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b="1" lang="en" sz="1200">
                <a:solidFill>
                  <a:schemeClr val="dk1"/>
                </a:solidFill>
                <a:latin typeface="Poppins"/>
                <a:ea typeface="Poppins"/>
                <a:cs typeface="Poppins"/>
                <a:sym typeface="Poppins"/>
              </a:rPr>
              <a:t>Sound Letter e-y card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E-y can make the long a sound. Today, we're focusing on long a. For today, e-y says /a/ like </a:t>
            </a:r>
            <a:r>
              <a:rPr i="1" lang="en" sz="1200">
                <a:solidFill>
                  <a:schemeClr val="dk1"/>
                </a:solidFill>
                <a:latin typeface="Poppins"/>
                <a:ea typeface="Poppins"/>
                <a:cs typeface="Poppins"/>
                <a:sym typeface="Poppins"/>
              </a:rPr>
              <a:t>they</a:t>
            </a:r>
            <a:r>
              <a:rPr lang="en" sz="1200">
                <a:solidFill>
                  <a:schemeClr val="dk1"/>
                </a:solidFill>
                <a:latin typeface="Poppins"/>
                <a:ea typeface="Poppins"/>
                <a:cs typeface="Poppins"/>
                <a:sym typeface="Poppins"/>
              </a:rPr>
              <a:t>. we say /th/ /a/ = they. Let's say the new sound together.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all the students say /a/.</a:t>
            </a:r>
            <a:endParaRPr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6: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decoding words with e-y, let's review our sound cards.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b="1" lang="en" sz="1200">
                <a:solidFill>
                  <a:schemeClr val="dk1"/>
                </a:solidFill>
                <a:latin typeface="Poppins"/>
                <a:ea typeface="Poppins"/>
                <a:cs typeface="Poppins"/>
                <a:sym typeface="Poppins"/>
              </a:rPr>
              <a:t>Sound Letter Cards: a, e, i, o, u, wh, sh, ch, ng, ck, ph, qu, ai, ay, ee, ea, igh, c, g, oa, oe, gu, ar, eigh, ei</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e-y can say /a/ like </a:t>
            </a:r>
            <a:r>
              <a:rPr i="1" lang="en" sz="1200">
                <a:solidFill>
                  <a:schemeClr val="dk1"/>
                </a:solidFill>
                <a:latin typeface="Poppins"/>
                <a:ea typeface="Poppins"/>
                <a:cs typeface="Poppins"/>
                <a:sym typeface="Poppins"/>
              </a:rPr>
              <a:t>they.</a:t>
            </a:r>
            <a:r>
              <a:rPr lang="en" sz="1200">
                <a:solidFill>
                  <a:schemeClr val="dk1"/>
                </a:solidFill>
                <a:latin typeface="Poppins"/>
                <a:ea typeface="Poppins"/>
                <a:cs typeface="Poppins"/>
                <a:sym typeface="Poppins"/>
              </a:rPr>
              <a:t> Let's practice reading our words!</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E-y can say /a/.</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hey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an e-y. Underline it to help us remember that e-y sticks together. As you listen to me decode it, you can chop down your arm.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H says /h/ and E-y says /a/. Let's blend it. /h/ /a/ = "hey". </a:t>
            </a:r>
            <a:r>
              <a:rPr i="1" lang="en" sz="1200">
                <a:solidFill>
                  <a:schemeClr val="dk1"/>
                </a:solidFill>
                <a:latin typeface="Poppins"/>
                <a:ea typeface="Poppins"/>
                <a:cs typeface="Poppins"/>
                <a:sym typeface="Poppins"/>
              </a:rPr>
              <a:t>Hey! How are you?</a:t>
            </a:r>
            <a:r>
              <a:rPr lang="en" sz="1200">
                <a:solidFill>
                  <a:schemeClr val="dk1"/>
                </a:solidFill>
                <a:latin typeface="Poppins"/>
                <a:ea typeface="Poppins"/>
                <a:cs typeface="Poppins"/>
                <a:sym typeface="Poppins"/>
              </a:rPr>
              <a:t> Let's segment and blend the word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hey</a:t>
            </a:r>
            <a:r>
              <a:rPr lang="en" sz="1200">
                <a:solidFill>
                  <a:schemeClr val="dk1"/>
                </a:solidFill>
                <a:latin typeface="Poppins"/>
                <a:ea typeface="Poppins"/>
                <a:cs typeface="Poppins"/>
                <a:sym typeface="Poppins"/>
              </a:rPr>
              <a:t>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 Let's look at another word. Let's substitute the /h/ for /th/.</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they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do you notice about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point out that it has "e-y". Prompt students to underline the t-h and the e-y.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have t-h says /th/, e-y says /a/. /th/ /a/ = "they".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blend this word one more time.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E-y can say /a/. Great thinking while blending the sounds today!</a:t>
            </a:r>
            <a:endParaRPr b="1" sz="1200">
              <a:solidFill>
                <a:schemeClr val="dk1"/>
              </a:solidFill>
              <a:latin typeface="Poppins"/>
              <a:ea typeface="Poppins"/>
              <a:cs typeface="Poppins"/>
              <a:sym typeface="Poppins"/>
            </a:endParaRPr>
          </a:p>
        </p:txBody>
      </p:sp>
      <p:sp>
        <p:nvSpPr>
          <p:cNvPr id="79" name="Google Shape;79;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80" name="Google Shape;80;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prey.</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the spelling pattern e-y. Underline it! Your turn using the </a:t>
            </a:r>
            <a:r>
              <a:rPr b="1" lang="en" sz="1200">
                <a:solidFill>
                  <a:schemeClr val="dk1"/>
                </a:solidFill>
                <a:latin typeface="Poppins"/>
                <a:ea typeface="Poppins"/>
                <a:cs typeface="Poppins"/>
                <a:sym typeface="Poppins"/>
              </a:rPr>
              <a:t>Double Decker Elkonin Boxes.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"prey". /p/ /r/ /a/ = "prey". Let's look at the next word. How would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grey.</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a e-y. Underline it! How will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"grey", /g/ /r/ /a/.</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i="1" lang="en" sz="1200">
                <a:solidFill>
                  <a:schemeClr val="dk1"/>
                </a:solidFill>
                <a:latin typeface="Poppins"/>
                <a:ea typeface="Poppins"/>
                <a:cs typeface="Poppins"/>
                <a:sym typeface="Poppins"/>
              </a:rPr>
              <a:t>Hey! You need to obey the large chart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e-y can say /a/. Those brains are growing!</a:t>
            </a:r>
            <a:endParaRPr b="1" sz="1200">
              <a:solidFill>
                <a:schemeClr val="dk1"/>
              </a:solidFill>
              <a:latin typeface="Poppins"/>
              <a:ea typeface="Poppins"/>
              <a:cs typeface="Poppins"/>
              <a:sym typeface="Poppins"/>
            </a:endParaRPr>
          </a:p>
        </p:txBody>
      </p:sp>
      <p:sp>
        <p:nvSpPr>
          <p:cNvPr id="98" name="Google Shape;98;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99" name="Google Shape;99;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routine:</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they, grey, prey, hey</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120" name="Google Shape;120;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21" name="Google Shape;121;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obey</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obey</a:t>
            </a:r>
            <a:r>
              <a:rPr lang="en" sz="1200">
                <a:solidFill>
                  <a:schemeClr val="dk1"/>
                </a:solidFill>
                <a:latin typeface="Poppins"/>
                <a:ea typeface="Poppins"/>
                <a:cs typeface="Poppins"/>
                <a:sym typeface="Poppins"/>
              </a:rPr>
              <a:t>. Let's listen to the sounds and match the sound to the correct letter. The word is "obey". I hear two syllables. Clap them out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and clap "o|bey" out as a class.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first syllable is /o/. We can spell that with an o because a vowel at the end of a syllable says its name. The second syllable is "bey", We'll use e-y to spell long a. /b/ /a/ spelled b-e-y. You spell it. Grab your </a:t>
            </a:r>
            <a:r>
              <a:rPr b="1" lang="en" sz="1200">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obey </a:t>
            </a:r>
            <a:r>
              <a:rPr lang="en" sz="1200">
                <a:solidFill>
                  <a:schemeClr val="dk1"/>
                </a:solidFill>
                <a:latin typeface="Poppins"/>
                <a:ea typeface="Poppins"/>
                <a:cs typeface="Poppins"/>
                <a:sym typeface="Poppins"/>
              </a:rPr>
              <a:t>we write the letters o-b-e-y. Great thinking! Awesome job spelling words today!</a:t>
            </a:r>
            <a:endParaRPr b="1" sz="1200">
              <a:solidFill>
                <a:schemeClr val="dk1"/>
              </a:solidFill>
              <a:latin typeface="Poppins"/>
              <a:ea typeface="Poppins"/>
              <a:cs typeface="Poppins"/>
              <a:sym typeface="Poppins"/>
            </a:endParaRPr>
          </a:p>
        </p:txBody>
      </p:sp>
      <p:sp>
        <p:nvSpPr>
          <p:cNvPr id="130" name="Google Shape;130;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1" name="Google Shape;131;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4 new/ review words! You can decode all of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on</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is a VC word that follows the rules. /o/ /n/ = "on".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the word together. Display the word </a:t>
            </a:r>
            <a:r>
              <a:rPr i="1" lang="en" sz="1200">
                <a:solidFill>
                  <a:schemeClr val="dk1"/>
                </a:solidFill>
                <a:latin typeface="Poppins"/>
                <a:ea typeface="Poppins"/>
                <a:cs typeface="Poppins"/>
                <a:sym typeface="Poppins"/>
              </a:rPr>
              <a:t>put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is a CVC word that follows the rules. /p/ /u/ /t/ = "put".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the word together. Display the word </a:t>
            </a:r>
            <a:r>
              <a:rPr i="1" lang="en" sz="1200">
                <a:solidFill>
                  <a:schemeClr val="dk1"/>
                </a:solidFill>
                <a:latin typeface="Poppins"/>
                <a:ea typeface="Poppins"/>
                <a:cs typeface="Poppins"/>
                <a:sym typeface="Poppins"/>
              </a:rPr>
              <a:t>was </a:t>
            </a:r>
            <a:r>
              <a:rPr lang="en" sz="1200">
                <a:solidFill>
                  <a:schemeClr val="dk1"/>
                </a:solidFill>
                <a:latin typeface="Poppins"/>
                <a:ea typeface="Poppins"/>
                <a:cs typeface="Poppins"/>
                <a:sym typeface="Poppins"/>
              </a:rPr>
              <a:t>and </a:t>
            </a:r>
            <a:r>
              <a:rPr i="1" lang="en" sz="1200">
                <a:solidFill>
                  <a:schemeClr val="dk1"/>
                </a:solidFill>
                <a:latin typeface="Poppins"/>
                <a:ea typeface="Poppins"/>
                <a:cs typeface="Poppins"/>
                <a:sym typeface="Poppins"/>
              </a:rPr>
              <a:t>what.</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next two words make a little bit of an unusual vowel sound, but mostly follow the rules. /w/ /u/ /s/ = "was" and /wh/ /u/ /t/ = "what". Read them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Make sure students can read the new HFW.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new high frequency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put, was, what, on</a:t>
            </a:r>
            <a:endParaRPr b="1" sz="1200">
              <a:solidFill>
                <a:schemeClr val="dk1"/>
              </a:solidFill>
              <a:latin typeface="Poppins"/>
              <a:ea typeface="Poppins"/>
              <a:cs typeface="Poppins"/>
              <a:sym typeface="Poppins"/>
            </a:endParaRPr>
          </a:p>
        </p:txBody>
      </p:sp>
      <p:sp>
        <p:nvSpPr>
          <p:cNvPr id="145" name="Google Shape;145;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46" name="Google Shape;146;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8" name="Shape 8"/>
        <p:cNvGrpSpPr/>
        <p:nvPr/>
      </p:nvGrpSpPr>
      <p:grpSpPr>
        <a:xfrm>
          <a:off x="0" y="0"/>
          <a:ext cx="0" cy="0"/>
          <a:chOff x="0" y="0"/>
          <a:chExt cx="0" cy="0"/>
        </a:xfrm>
      </p:grpSpPr>
      <p:sp>
        <p:nvSpPr>
          <p:cNvPr id="9" name="Google Shape;9;p2"/>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0" name="Google Shape;10;p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39" name="Shape 39"/>
        <p:cNvGrpSpPr/>
        <p:nvPr/>
      </p:nvGrpSpPr>
      <p:grpSpPr>
        <a:xfrm>
          <a:off x="0" y="0"/>
          <a:ext cx="0" cy="0"/>
          <a:chOff x="0" y="0"/>
          <a:chExt cx="0" cy="0"/>
        </a:xfrm>
      </p:grpSpPr>
      <p:sp>
        <p:nvSpPr>
          <p:cNvPr id="40" name="Google Shape;40;p12"/>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41" name="Google Shape;41;p1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42" name="Shape 42"/>
        <p:cNvGrpSpPr/>
        <p:nvPr/>
      </p:nvGrpSpPr>
      <p:grpSpPr>
        <a:xfrm>
          <a:off x="0" y="0"/>
          <a:ext cx="0" cy="0"/>
          <a:chOff x="0" y="0"/>
          <a:chExt cx="0" cy="0"/>
        </a:xfrm>
      </p:grpSpPr>
      <p:sp>
        <p:nvSpPr>
          <p:cNvPr id="43" name="Google Shape;43;p13"/>
          <p:cNvSpPr txBox="1"/>
          <p:nvPr/>
        </p:nvSpPr>
        <p:spPr>
          <a:xfrm>
            <a:off x="612648" y="6153151"/>
            <a:ext cx="6237300" cy="2123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p:txBody>
      </p:sp>
      <p:sp>
        <p:nvSpPr>
          <p:cNvPr id="44" name="Google Shape;44;p13"/>
          <p:cNvSpPr txBox="1"/>
          <p:nvPr/>
        </p:nvSpPr>
        <p:spPr>
          <a:xfrm>
            <a:off x="612649" y="630938"/>
            <a:ext cx="4910400" cy="2539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250"/>
              <a:buFont typeface="Arial"/>
              <a:buNone/>
            </a:pPr>
            <a:r>
              <a:t/>
            </a:r>
            <a:endParaRPr b="0" i="0" sz="8250" u="none" cap="none" strike="noStrike">
              <a:solidFill>
                <a:srgbClr val="0071B5"/>
              </a:solidFill>
              <a:latin typeface="Poppins Black"/>
              <a:ea typeface="Poppins Black"/>
              <a:cs typeface="Poppins Black"/>
              <a:sym typeface="Poppins Black"/>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45" name="Shape 4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2" name="Shape 12"/>
        <p:cNvGrpSpPr/>
        <p:nvPr/>
      </p:nvGrpSpPr>
      <p:grpSpPr>
        <a:xfrm>
          <a:off x="0" y="0"/>
          <a:ext cx="0" cy="0"/>
          <a:chOff x="0" y="0"/>
          <a:chExt cx="0" cy="0"/>
        </a:xfrm>
      </p:grpSpPr>
      <p:sp>
        <p:nvSpPr>
          <p:cNvPr id="13" name="Google Shape;13;p4"/>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4"/>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4"/>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6" name="Google Shape;16;p4"/>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7" name="Google Shape;17;p4"/>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1">
  <p:cSld name="2_Title Slide_1">
    <p:spTree>
      <p:nvGrpSpPr>
        <p:cNvPr id="18" name="Shape 18"/>
        <p:cNvGrpSpPr/>
        <p:nvPr/>
      </p:nvGrpSpPr>
      <p:grpSpPr>
        <a:xfrm>
          <a:off x="0" y="0"/>
          <a:ext cx="0" cy="0"/>
          <a:chOff x="0" y="0"/>
          <a:chExt cx="0" cy="0"/>
        </a:xfrm>
      </p:grpSpPr>
      <p:sp>
        <p:nvSpPr>
          <p:cNvPr id="19" name="Google Shape;19;p5"/>
          <p:cNvSpPr txBox="1"/>
          <p:nvPr/>
        </p:nvSpPr>
        <p:spPr>
          <a:xfrm>
            <a:off x="612648" y="6153151"/>
            <a:ext cx="6237300" cy="2123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p:txBody>
      </p:sp>
      <p:sp>
        <p:nvSpPr>
          <p:cNvPr id="20" name="Google Shape;20;p5"/>
          <p:cNvSpPr txBox="1"/>
          <p:nvPr/>
        </p:nvSpPr>
        <p:spPr>
          <a:xfrm>
            <a:off x="612649" y="630938"/>
            <a:ext cx="4910400" cy="2539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250"/>
              <a:buFont typeface="Arial"/>
              <a:buNone/>
            </a:pPr>
            <a:r>
              <a:t/>
            </a:r>
            <a:endParaRPr b="0" i="0" sz="8250" u="none" cap="none" strike="noStrike">
              <a:solidFill>
                <a:srgbClr val="0071B5"/>
              </a:solidFill>
              <a:latin typeface="Poppins Black"/>
              <a:ea typeface="Poppins Black"/>
              <a:cs typeface="Poppins Black"/>
              <a:sym typeface="Poppins Black"/>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21" name="Shape 2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2" name="Shape 22"/>
        <p:cNvGrpSpPr/>
        <p:nvPr/>
      </p:nvGrpSpPr>
      <p:grpSpPr>
        <a:xfrm>
          <a:off x="0" y="0"/>
          <a:ext cx="0" cy="0"/>
          <a:chOff x="0" y="0"/>
          <a:chExt cx="0" cy="0"/>
        </a:xfrm>
      </p:grpSpPr>
      <p:sp>
        <p:nvSpPr>
          <p:cNvPr id="23" name="Google Shape;23;p7"/>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4" name="Google Shape;24;p7"/>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5" name="Google Shape;25;p7"/>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6" name="Google Shape;26;p7"/>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7" name="Google Shape;27;p7"/>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8" name="Google Shape;28;p7"/>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1">
  <p:cSld name="Test_1">
    <p:spTree>
      <p:nvGrpSpPr>
        <p:cNvPr id="32" name="Shape 32"/>
        <p:cNvGrpSpPr/>
        <p:nvPr/>
      </p:nvGrpSpPr>
      <p:grpSpPr>
        <a:xfrm>
          <a:off x="0" y="0"/>
          <a:ext cx="0" cy="0"/>
          <a:chOff x="0" y="0"/>
          <a:chExt cx="0" cy="0"/>
        </a:xfrm>
      </p:grpSpPr>
      <p:sp>
        <p:nvSpPr>
          <p:cNvPr id="33" name="Google Shape;33;p9"/>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34" name="Google Shape;34;p9"/>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1">
  <p:cSld name="2_Title Slide_1">
    <p:spTree>
      <p:nvGrpSpPr>
        <p:cNvPr id="35" name="Shape 35"/>
        <p:cNvGrpSpPr/>
        <p:nvPr/>
      </p:nvGrpSpPr>
      <p:grpSpPr>
        <a:xfrm>
          <a:off x="0" y="0"/>
          <a:ext cx="0" cy="0"/>
          <a:chOff x="0" y="0"/>
          <a:chExt cx="0" cy="0"/>
        </a:xfrm>
      </p:grpSpPr>
      <p:sp>
        <p:nvSpPr>
          <p:cNvPr id="36" name="Google Shape;36;p10"/>
          <p:cNvSpPr txBox="1"/>
          <p:nvPr/>
        </p:nvSpPr>
        <p:spPr>
          <a:xfrm>
            <a:off x="612648" y="6153151"/>
            <a:ext cx="6237300" cy="2123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p:txBody>
      </p:sp>
      <p:sp>
        <p:nvSpPr>
          <p:cNvPr id="37" name="Google Shape;37;p10"/>
          <p:cNvSpPr txBox="1"/>
          <p:nvPr/>
        </p:nvSpPr>
        <p:spPr>
          <a:xfrm>
            <a:off x="612649" y="630938"/>
            <a:ext cx="4910400" cy="2539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250"/>
              <a:buFont typeface="Arial"/>
              <a:buNone/>
            </a:pPr>
            <a:r>
              <a:t/>
            </a:r>
            <a:endParaRPr b="0" i="0" sz="8250" u="none" cap="none" strike="noStrike">
              <a:solidFill>
                <a:srgbClr val="0071B5"/>
              </a:solidFill>
              <a:latin typeface="Poppins Black"/>
              <a:ea typeface="Poppins Black"/>
              <a:cs typeface="Poppins Black"/>
              <a:sym typeface="Poppins Black"/>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38" name="Shape 3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 name="Shape 29"/>
        <p:cNvGrpSpPr/>
        <p:nvPr/>
      </p:nvGrpSpPr>
      <p:grpSpPr>
        <a:xfrm>
          <a:off x="0" y="0"/>
          <a:ext cx="0" cy="0"/>
          <a:chOff x="0" y="0"/>
          <a:chExt cx="0" cy="0"/>
        </a:xfrm>
      </p:grpSpPr>
      <p:sp>
        <p:nvSpPr>
          <p:cNvPr id="30" name="Google Shape;30;p8"/>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31" name="Google Shape;31;p8"/>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9.png"/><Relationship Id="rId5" Type="http://schemas.openxmlformats.org/officeDocument/2006/relationships/image" Target="../media/image3.png"/><Relationship Id="rId6"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4.png"/><Relationship Id="rId4" Type="http://schemas.openxmlformats.org/officeDocument/2006/relationships/image" Target="../media/image7.png"/><Relationship Id="rId5" Type="http://schemas.openxmlformats.org/officeDocument/2006/relationships/image" Target="../media/image13.png"/><Relationship Id="rId6" Type="http://schemas.openxmlformats.org/officeDocument/2006/relationships/image" Target="../media/image3.png"/><Relationship Id="rId7"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25.png"/><Relationship Id="rId5" Type="http://schemas.openxmlformats.org/officeDocument/2006/relationships/image" Target="../media/image17.png"/><Relationship Id="rId6" Type="http://schemas.openxmlformats.org/officeDocument/2006/relationships/image" Target="../media/image16.png"/><Relationship Id="rId7"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 name="Shape 49"/>
        <p:cNvGrpSpPr/>
        <p:nvPr/>
      </p:nvGrpSpPr>
      <p:grpSpPr>
        <a:xfrm>
          <a:off x="0" y="0"/>
          <a:ext cx="0" cy="0"/>
          <a:chOff x="0" y="0"/>
          <a:chExt cx="0" cy="0"/>
        </a:xfrm>
      </p:grpSpPr>
      <p:pic>
        <p:nvPicPr>
          <p:cNvPr id="50" name="Google Shape;50;p15"/>
          <p:cNvPicPr preferRelativeResize="0"/>
          <p:nvPr/>
        </p:nvPicPr>
        <p:blipFill rotWithShape="1">
          <a:blip r:embed="rId3">
            <a:alphaModFix/>
          </a:blip>
          <a:srcRect b="0" l="0" r="0" t="0"/>
          <a:stretch/>
        </p:blipFill>
        <p:spPr>
          <a:xfrm>
            <a:off x="11067262" y="541406"/>
            <a:ext cx="4169325" cy="10640304"/>
          </a:xfrm>
          <a:prstGeom prst="rect">
            <a:avLst/>
          </a:prstGeom>
          <a:noFill/>
          <a:ln>
            <a:noFill/>
          </a:ln>
        </p:spPr>
      </p:pic>
      <p:sp>
        <p:nvSpPr>
          <p:cNvPr id="51" name="Google Shape;51;p15"/>
          <p:cNvSpPr txBox="1"/>
          <p:nvPr/>
        </p:nvSpPr>
        <p:spPr>
          <a:xfrm>
            <a:off x="11177844" y="4738698"/>
            <a:ext cx="4169400" cy="5762700"/>
          </a:xfrm>
          <a:prstGeom prst="rect">
            <a:avLst/>
          </a:prstGeom>
          <a:noFill/>
          <a:ln>
            <a:noFill/>
          </a:ln>
        </p:spPr>
        <p:txBody>
          <a:bodyPr anchorCtr="0" anchor="t" bIns="201050" lIns="201050" spcFirstLastPara="1" rIns="201050" wrap="square" tIns="201050">
            <a:spAutoFit/>
          </a:bodyPr>
          <a:lstStyle/>
          <a:p>
            <a:pPr indent="0" lvl="1" marL="0" marR="0" rtl="0" algn="ctr">
              <a:lnSpc>
                <a:spcPct val="150000"/>
              </a:lnSpc>
              <a:spcBef>
                <a:spcPts val="0"/>
              </a:spcBef>
              <a:spcAft>
                <a:spcPts val="0"/>
              </a:spcAft>
              <a:buClr>
                <a:srgbClr val="000000"/>
              </a:buClr>
              <a:buSzPts val="9500"/>
              <a:buFont typeface="Arial"/>
              <a:buNone/>
            </a:pPr>
            <a:r>
              <a:rPr b="1" i="0" lang="en" sz="8600" u="none" cap="none" strike="noStrike">
                <a:solidFill>
                  <a:schemeClr val="accent1"/>
                </a:solidFill>
                <a:highlight>
                  <a:srgbClr val="FFFFFF"/>
                </a:highlight>
                <a:latin typeface="Poppins"/>
                <a:ea typeface="Poppins"/>
                <a:cs typeface="Poppins"/>
                <a:sym typeface="Poppins"/>
              </a:rPr>
              <a:t>th</a:t>
            </a:r>
            <a:r>
              <a:rPr b="1" i="0" lang="en" sz="8600" u="none" cap="none" strike="noStrike">
                <a:solidFill>
                  <a:srgbClr val="FF0000"/>
                </a:solidFill>
                <a:highlight>
                  <a:srgbClr val="FFFFFF"/>
                </a:highlight>
                <a:latin typeface="Poppins"/>
                <a:ea typeface="Poppins"/>
                <a:cs typeface="Poppins"/>
                <a:sym typeface="Poppins"/>
              </a:rPr>
              <a:t>ey</a:t>
            </a:r>
            <a:r>
              <a:rPr b="1" i="0" lang="en" sz="5700" u="none" cap="none" strike="noStrike">
                <a:solidFill>
                  <a:srgbClr val="242424"/>
                </a:solidFill>
                <a:highlight>
                  <a:srgbClr val="FFFFFF"/>
                </a:highlight>
                <a:latin typeface="Poppins"/>
                <a:ea typeface="Poppins"/>
                <a:cs typeface="Poppins"/>
                <a:sym typeface="Poppins"/>
              </a:rPr>
              <a:t> </a:t>
            </a:r>
            <a:endParaRPr b="1" i="0" sz="57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5900"/>
              <a:buFont typeface="Arial"/>
              <a:buNone/>
            </a:pPr>
            <a:r>
              <a:rPr b="1" i="0" lang="en" sz="5100" u="none" cap="none" strike="noStrike">
                <a:solidFill>
                  <a:schemeClr val="dk1"/>
                </a:solidFill>
                <a:highlight>
                  <a:schemeClr val="lt1"/>
                </a:highlight>
                <a:latin typeface="Poppins"/>
                <a:ea typeface="Poppins"/>
                <a:cs typeface="Poppins"/>
                <a:sym typeface="Poppins"/>
              </a:rPr>
              <a:t>/</a:t>
            </a:r>
            <a:r>
              <a:rPr b="1" i="0" lang="en" sz="5100" u="none" cap="none" strike="noStrike">
                <a:solidFill>
                  <a:schemeClr val="accent1"/>
                </a:solidFill>
                <a:highlight>
                  <a:schemeClr val="lt1"/>
                </a:highlight>
                <a:latin typeface="Poppins"/>
                <a:ea typeface="Poppins"/>
                <a:cs typeface="Poppins"/>
                <a:sym typeface="Poppins"/>
              </a:rPr>
              <a:t>th</a:t>
            </a:r>
            <a:r>
              <a:rPr b="1" i="0" lang="en" sz="5100" u="none" cap="none" strike="noStrike">
                <a:solidFill>
                  <a:schemeClr val="dk1"/>
                </a:solidFill>
                <a:highlight>
                  <a:schemeClr val="lt1"/>
                </a:highlight>
                <a:latin typeface="Poppins"/>
                <a:ea typeface="Poppins"/>
                <a:cs typeface="Poppins"/>
                <a:sym typeface="Poppins"/>
              </a:rPr>
              <a:t>/ /</a:t>
            </a:r>
            <a:r>
              <a:rPr b="1" i="0" lang="en" sz="5100" u="none" cap="none" strike="noStrike">
                <a:solidFill>
                  <a:srgbClr val="FF0000"/>
                </a:solidFill>
                <a:highlight>
                  <a:schemeClr val="lt1"/>
                </a:highlight>
                <a:latin typeface="Poppins"/>
                <a:ea typeface="Poppins"/>
                <a:cs typeface="Poppins"/>
                <a:sym typeface="Poppins"/>
              </a:rPr>
              <a:t>ā</a:t>
            </a:r>
            <a:r>
              <a:rPr b="1" i="0" lang="en" sz="5100" u="none" cap="none" strike="noStrike">
                <a:solidFill>
                  <a:schemeClr val="dk1"/>
                </a:solidFill>
                <a:highlight>
                  <a:schemeClr val="lt1"/>
                </a:highlight>
                <a:latin typeface="Poppins"/>
                <a:ea typeface="Poppins"/>
                <a:cs typeface="Poppins"/>
                <a:sym typeface="Poppins"/>
              </a:rPr>
              <a:t>/ </a:t>
            </a:r>
            <a:r>
              <a:rPr b="1" i="0" lang="en" sz="6100" u="none" cap="none" strike="noStrike">
                <a:solidFill>
                  <a:srgbClr val="242424"/>
                </a:solidFill>
                <a:highlight>
                  <a:srgbClr val="FFFFFF"/>
                </a:highlight>
                <a:latin typeface="Poppins"/>
                <a:ea typeface="Poppins"/>
                <a:cs typeface="Poppins"/>
                <a:sym typeface="Poppins"/>
              </a:rPr>
              <a:t>=</a:t>
            </a:r>
            <a:r>
              <a:rPr b="1" i="0" lang="en" sz="6700" u="none" cap="none" strike="noStrike">
                <a:solidFill>
                  <a:srgbClr val="242424"/>
                </a:solidFill>
                <a:highlight>
                  <a:srgbClr val="FFFFFF"/>
                </a:highlight>
                <a:latin typeface="Poppins"/>
                <a:ea typeface="Poppins"/>
                <a:cs typeface="Poppins"/>
                <a:sym typeface="Poppins"/>
              </a:rPr>
              <a:t> </a:t>
            </a:r>
            <a:r>
              <a:rPr b="1" i="0" lang="en" sz="6700" u="none" cap="none" strike="noStrike">
                <a:solidFill>
                  <a:schemeClr val="accent1"/>
                </a:solidFill>
                <a:highlight>
                  <a:srgbClr val="FFFFFF"/>
                </a:highlight>
                <a:latin typeface="Poppins"/>
                <a:ea typeface="Poppins"/>
                <a:cs typeface="Poppins"/>
                <a:sym typeface="Poppins"/>
              </a:rPr>
              <a:t>th</a:t>
            </a:r>
            <a:r>
              <a:rPr b="1" i="0" lang="en" sz="6700" u="none" cap="none" strike="noStrike">
                <a:solidFill>
                  <a:srgbClr val="FF0000"/>
                </a:solidFill>
                <a:highlight>
                  <a:srgbClr val="FFFFFF"/>
                </a:highlight>
                <a:latin typeface="Poppins"/>
                <a:ea typeface="Poppins"/>
                <a:cs typeface="Poppins"/>
                <a:sym typeface="Poppins"/>
              </a:rPr>
              <a:t>ey</a:t>
            </a:r>
            <a:r>
              <a:rPr b="1" i="0" lang="en" sz="5800" u="none" cap="none" strike="noStrike">
                <a:solidFill>
                  <a:srgbClr val="006FB6"/>
                </a:solidFill>
                <a:highlight>
                  <a:srgbClr val="FFFFFF"/>
                </a:highlight>
                <a:latin typeface="Poppins"/>
                <a:ea typeface="Poppins"/>
                <a:cs typeface="Poppins"/>
                <a:sym typeface="Poppins"/>
              </a:rPr>
              <a:t> </a:t>
            </a:r>
            <a:endParaRPr b="1" i="0" sz="5800" u="none" cap="none" strike="noStrike">
              <a:solidFill>
                <a:srgbClr val="006FB6"/>
              </a:solidFill>
              <a:highlight>
                <a:srgbClr val="FFFFFF"/>
              </a:highlight>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2200"/>
              <a:buFont typeface="Arial"/>
              <a:buNone/>
            </a:pPr>
            <a:r>
              <a:t/>
            </a:r>
            <a:endParaRPr b="1" i="0" sz="1800" u="none" cap="none" strike="noStrike">
              <a:solidFill>
                <a:srgbClr val="242424"/>
              </a:solidFill>
              <a:latin typeface="Poppins"/>
              <a:ea typeface="Poppins"/>
              <a:cs typeface="Poppins"/>
              <a:sym typeface="Poppins"/>
            </a:endParaRPr>
          </a:p>
        </p:txBody>
      </p:sp>
      <p:sp>
        <p:nvSpPr>
          <p:cNvPr id="52" name="Google Shape;52;p15"/>
          <p:cNvSpPr/>
          <p:nvPr/>
        </p:nvSpPr>
        <p:spPr>
          <a:xfrm>
            <a:off x="11407034" y="4971254"/>
            <a:ext cx="3506400" cy="15300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pic>
        <p:nvPicPr>
          <p:cNvPr id="53" name="Google Shape;53;p15"/>
          <p:cNvPicPr preferRelativeResize="0"/>
          <p:nvPr/>
        </p:nvPicPr>
        <p:blipFill rotWithShape="1">
          <a:blip r:embed="rId4">
            <a:alphaModFix/>
          </a:blip>
          <a:srcRect b="485" l="0" r="0" t="475"/>
          <a:stretch/>
        </p:blipFill>
        <p:spPr>
          <a:xfrm>
            <a:off x="11734300" y="1377109"/>
            <a:ext cx="3056446" cy="3082669"/>
          </a:xfrm>
          <a:prstGeom prst="rect">
            <a:avLst/>
          </a:prstGeom>
          <a:noFill/>
          <a:ln>
            <a:noFill/>
          </a:ln>
        </p:spPr>
      </p:pic>
      <p:sp>
        <p:nvSpPr>
          <p:cNvPr id="54" name="Google Shape;54;p15"/>
          <p:cNvSpPr txBox="1"/>
          <p:nvPr/>
        </p:nvSpPr>
        <p:spPr>
          <a:xfrm>
            <a:off x="612750" y="631025"/>
            <a:ext cx="5742300" cy="2263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p:txBody>
      </p:sp>
      <p:grpSp>
        <p:nvGrpSpPr>
          <p:cNvPr id="55" name="Google Shape;55;p15"/>
          <p:cNvGrpSpPr/>
          <p:nvPr/>
        </p:nvGrpSpPr>
        <p:grpSpPr>
          <a:xfrm>
            <a:off x="599448" y="3308558"/>
            <a:ext cx="2489999" cy="2588607"/>
            <a:chOff x="599452" y="3110429"/>
            <a:chExt cx="2680589" cy="2786745"/>
          </a:xfrm>
        </p:grpSpPr>
        <p:sp>
          <p:nvSpPr>
            <p:cNvPr id="56" name="Google Shape;56;p15"/>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7" name="Google Shape;57;p15"/>
            <p:cNvPicPr preferRelativeResize="0"/>
            <p:nvPr/>
          </p:nvPicPr>
          <p:blipFill rotWithShape="1">
            <a:blip r:embed="rId5">
              <a:alphaModFix/>
            </a:blip>
            <a:srcRect b="0" l="0" r="0" t="0"/>
            <a:stretch/>
          </p:blipFill>
          <p:spPr>
            <a:xfrm>
              <a:off x="1219191" y="3110429"/>
              <a:ext cx="1442294" cy="2697122"/>
            </a:xfrm>
            <a:prstGeom prst="rect">
              <a:avLst/>
            </a:prstGeom>
            <a:noFill/>
            <a:ln>
              <a:noFill/>
            </a:ln>
          </p:spPr>
        </p:pic>
        <p:sp>
          <p:nvSpPr>
            <p:cNvPr id="58" name="Google Shape;58;p15"/>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5"/>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 name="Google Shape;60;p15"/>
          <p:cNvSpPr txBox="1"/>
          <p:nvPr/>
        </p:nvSpPr>
        <p:spPr>
          <a:xfrm>
            <a:off x="610316" y="6314727"/>
            <a:ext cx="60585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pic>
        <p:nvPicPr>
          <p:cNvPr id="61" name="Google Shape;61;p15"/>
          <p:cNvPicPr preferRelativeResize="0"/>
          <p:nvPr/>
        </p:nvPicPr>
        <p:blipFill rotWithShape="1">
          <a:blip r:embed="rId6">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
                                        </p:tgtEl>
                                        <p:attrNameLst>
                                          <p:attrName>style.visibility</p:attrName>
                                        </p:attrNameLst>
                                      </p:cBhvr>
                                      <p:to>
                                        <p:strVal val="visible"/>
                                      </p:to>
                                    </p:set>
                                    <p:animEffect filter="fade" transition="in">
                                      <p:cBhvr>
                                        <p:cTn dur="1000"/>
                                        <p:tgtEl>
                                          <p:spTgt spid="50"/>
                                        </p:tgtEl>
                                      </p:cBhvr>
                                    </p:animEffect>
                                  </p:childTnLst>
                                </p:cTn>
                              </p:par>
                              <p:par>
                                <p:cTn fill="hold" nodeType="withEffect" presetClass="exit" presetID="1" presetSubtype="0">
                                  <p:stCondLst>
                                    <p:cond delay="0"/>
                                  </p:stCondLst>
                                  <p:childTnLst>
                                    <p:set>
                                      <p:cBhvr>
                                        <p:cTn dur="1" fill="hold">
                                          <p:stCondLst>
                                            <p:cond delay="1"/>
                                          </p:stCondLst>
                                        </p:cTn>
                                        <p:tgtEl>
                                          <p:spTgt spid="5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0"/>
                                        </p:tgtEl>
                                        <p:attrNameLst>
                                          <p:attrName>style.visibility</p:attrName>
                                        </p:attrNameLst>
                                      </p:cBhvr>
                                      <p:to>
                                        <p:strVal val="visible"/>
                                      </p:to>
                                    </p:set>
                                    <p:animEffect filter="fade" transition="in">
                                      <p:cBhvr>
                                        <p:cTn dur="1000"/>
                                        <p:tgtEl>
                                          <p:spTgt spid="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
                                        </p:tgtEl>
                                        <p:attrNameLst>
                                          <p:attrName>style.visibility</p:attrName>
                                        </p:attrNameLst>
                                      </p:cBhvr>
                                      <p:to>
                                        <p:strVal val="visible"/>
                                      </p:to>
                                    </p:set>
                                    <p:animEffect filter="fade" transition="in">
                                      <p:cBhvr>
                                        <p:cTn dur="1000"/>
                                        <p:tgtEl>
                                          <p:spTgt spid="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
                                        </p:tgtEl>
                                        <p:attrNameLst>
                                          <p:attrName>style.visibility</p:attrName>
                                        </p:attrNameLst>
                                      </p:cBhvr>
                                      <p:to>
                                        <p:strVal val="visible"/>
                                      </p:to>
                                    </p:set>
                                    <p:animEffect filter="fade" transition="in">
                                      <p:cBhvr>
                                        <p:cTn dur="1000"/>
                                        <p:tgtEl>
                                          <p:spTgt spid="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 name="Shape 65"/>
        <p:cNvGrpSpPr/>
        <p:nvPr/>
      </p:nvGrpSpPr>
      <p:grpSpPr>
        <a:xfrm>
          <a:off x="0" y="0"/>
          <a:ext cx="0" cy="0"/>
          <a:chOff x="0" y="0"/>
          <a:chExt cx="0" cy="0"/>
        </a:xfrm>
      </p:grpSpPr>
      <p:pic>
        <p:nvPicPr>
          <p:cNvPr id="66" name="Google Shape;66;p16"/>
          <p:cNvPicPr preferRelativeResize="0"/>
          <p:nvPr/>
        </p:nvPicPr>
        <p:blipFill rotWithShape="1">
          <a:blip r:embed="rId3">
            <a:alphaModFix/>
          </a:blip>
          <a:srcRect b="0" l="0" r="0" t="0"/>
          <a:stretch/>
        </p:blipFill>
        <p:spPr>
          <a:xfrm>
            <a:off x="7283943" y="2071372"/>
            <a:ext cx="10958899" cy="8480432"/>
          </a:xfrm>
          <a:prstGeom prst="rect">
            <a:avLst/>
          </a:prstGeom>
          <a:noFill/>
          <a:ln>
            <a:noFill/>
          </a:ln>
        </p:spPr>
      </p:pic>
      <p:pic>
        <p:nvPicPr>
          <p:cNvPr id="67" name="Google Shape;67;p16"/>
          <p:cNvPicPr preferRelativeResize="0"/>
          <p:nvPr/>
        </p:nvPicPr>
        <p:blipFill rotWithShape="1">
          <a:blip r:embed="rId4">
            <a:alphaModFix/>
          </a:blip>
          <a:srcRect b="0" l="0" r="0" t="0"/>
          <a:stretch/>
        </p:blipFill>
        <p:spPr>
          <a:xfrm>
            <a:off x="7283943" y="2071372"/>
            <a:ext cx="10958899" cy="8480432"/>
          </a:xfrm>
          <a:prstGeom prst="rect">
            <a:avLst/>
          </a:prstGeom>
          <a:noFill/>
          <a:ln>
            <a:noFill/>
          </a:ln>
        </p:spPr>
      </p:pic>
      <p:pic>
        <p:nvPicPr>
          <p:cNvPr id="68" name="Google Shape;68;p16"/>
          <p:cNvPicPr preferRelativeResize="0"/>
          <p:nvPr/>
        </p:nvPicPr>
        <p:blipFill rotWithShape="1">
          <a:blip r:embed="rId5">
            <a:alphaModFix/>
          </a:blip>
          <a:srcRect b="0" l="0" r="0" t="0"/>
          <a:stretch/>
        </p:blipFill>
        <p:spPr>
          <a:xfrm>
            <a:off x="7283943" y="2071372"/>
            <a:ext cx="10958899" cy="8480432"/>
          </a:xfrm>
          <a:prstGeom prst="rect">
            <a:avLst/>
          </a:prstGeom>
          <a:noFill/>
          <a:ln>
            <a:noFill/>
          </a:ln>
        </p:spPr>
      </p:pic>
      <p:sp>
        <p:nvSpPr>
          <p:cNvPr id="69" name="Google Shape;69;p16"/>
          <p:cNvSpPr/>
          <p:nvPr/>
        </p:nvSpPr>
        <p:spPr>
          <a:xfrm>
            <a:off x="13262196" y="3094615"/>
            <a:ext cx="1259400" cy="11043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0" name="Google Shape;70;p16"/>
          <p:cNvSpPr txBox="1"/>
          <p:nvPr/>
        </p:nvSpPr>
        <p:spPr>
          <a:xfrm>
            <a:off x="612750" y="631025"/>
            <a:ext cx="5742300" cy="2307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p:txBody>
      </p:sp>
      <p:grpSp>
        <p:nvGrpSpPr>
          <p:cNvPr id="71" name="Google Shape;71;p16"/>
          <p:cNvGrpSpPr/>
          <p:nvPr/>
        </p:nvGrpSpPr>
        <p:grpSpPr>
          <a:xfrm>
            <a:off x="599448" y="3308558"/>
            <a:ext cx="2489999" cy="2588607"/>
            <a:chOff x="599452" y="3110429"/>
            <a:chExt cx="2680589" cy="2786745"/>
          </a:xfrm>
        </p:grpSpPr>
        <p:sp>
          <p:nvSpPr>
            <p:cNvPr id="72" name="Google Shape;72;p16"/>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3" name="Google Shape;73;p16"/>
            <p:cNvPicPr preferRelativeResize="0"/>
            <p:nvPr/>
          </p:nvPicPr>
          <p:blipFill rotWithShape="1">
            <a:blip r:embed="rId6">
              <a:alphaModFix/>
            </a:blip>
            <a:srcRect b="0" l="0" r="0" t="0"/>
            <a:stretch/>
          </p:blipFill>
          <p:spPr>
            <a:xfrm>
              <a:off x="1219191" y="3110429"/>
              <a:ext cx="1442294" cy="2697122"/>
            </a:xfrm>
            <a:prstGeom prst="rect">
              <a:avLst/>
            </a:prstGeom>
            <a:noFill/>
            <a:ln>
              <a:noFill/>
            </a:ln>
          </p:spPr>
        </p:pic>
        <p:sp>
          <p:nvSpPr>
            <p:cNvPr id="74" name="Google Shape;74;p16"/>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6"/>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76" name="Google Shape;76;p16"/>
          <p:cNvPicPr preferRelativeResize="0"/>
          <p:nvPr/>
        </p:nvPicPr>
        <p:blipFill rotWithShape="1">
          <a:blip r:embed="rId7">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1000"/>
                                        <p:tgtEl>
                                          <p:spTgt spid="66"/>
                                        </p:tgtEl>
                                        <p:attrNameLst>
                                          <p:attrName>ppt_w</p:attrName>
                                        </p:attrNameLst>
                                      </p:cBhvr>
                                      <p:tavLst>
                                        <p:tav fmla="" tm="0">
                                          <p:val>
                                            <p:strVal val="0"/>
                                          </p:val>
                                        </p:tav>
                                        <p:tav fmla="" tm="100000">
                                          <p:val>
                                            <p:strVal val="#ppt_w"/>
                                          </p:val>
                                        </p:tav>
                                      </p:tavLst>
                                    </p:anim>
                                    <p:anim calcmode="lin" valueType="num">
                                      <p:cBhvr additive="base">
                                        <p:cTn dur="1000"/>
                                        <p:tgtEl>
                                          <p:spTgt spid="6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additive="base">
                                        <p:cTn dur="1000"/>
                                        <p:tgtEl>
                                          <p:spTgt spid="67"/>
                                        </p:tgtEl>
                                        <p:attrNameLst>
                                          <p:attrName>ppt_w</p:attrName>
                                        </p:attrNameLst>
                                      </p:cBhvr>
                                      <p:tavLst>
                                        <p:tav fmla="" tm="0">
                                          <p:val>
                                            <p:strVal val="0"/>
                                          </p:val>
                                        </p:tav>
                                        <p:tav fmla="" tm="100000">
                                          <p:val>
                                            <p:strVal val="#ppt_w"/>
                                          </p:val>
                                        </p:tav>
                                      </p:tavLst>
                                    </p:anim>
                                    <p:anim calcmode="lin" valueType="num">
                                      <p:cBhvr additive="base">
                                        <p:cTn dur="1000"/>
                                        <p:tgtEl>
                                          <p:spTgt spid="6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8"/>
                                        </p:tgtEl>
                                        <p:attrNameLst>
                                          <p:attrName>style.visibility</p:attrName>
                                        </p:attrNameLst>
                                      </p:cBhvr>
                                      <p:to>
                                        <p:strVal val="visible"/>
                                      </p:to>
                                    </p:set>
                                    <p:anim calcmode="lin" valueType="num">
                                      <p:cBhvr additive="base">
                                        <p:cTn dur="1000"/>
                                        <p:tgtEl>
                                          <p:spTgt spid="68"/>
                                        </p:tgtEl>
                                        <p:attrNameLst>
                                          <p:attrName>ppt_w</p:attrName>
                                        </p:attrNameLst>
                                      </p:cBhvr>
                                      <p:tavLst>
                                        <p:tav fmla="" tm="0">
                                          <p:val>
                                            <p:strVal val="0"/>
                                          </p:val>
                                        </p:tav>
                                        <p:tav fmla="" tm="100000">
                                          <p:val>
                                            <p:strVal val="#ppt_w"/>
                                          </p:val>
                                        </p:tav>
                                      </p:tavLst>
                                    </p:anim>
                                    <p:anim calcmode="lin" valueType="num">
                                      <p:cBhvr additive="base">
                                        <p:cTn dur="1000"/>
                                        <p:tgtEl>
                                          <p:spTgt spid="68"/>
                                        </p:tgtEl>
                                        <p:attrNameLst>
                                          <p:attrName>ppt_h</p:attrName>
                                        </p:attrNameLst>
                                      </p:cBhvr>
                                      <p:tavLst>
                                        <p:tav fmla="" tm="0">
                                          <p:val>
                                            <p:strVal val="0"/>
                                          </p:val>
                                        </p:tav>
                                        <p:tav fmla="" tm="100000">
                                          <p:val>
                                            <p:strVal val="#ppt_h"/>
                                          </p:val>
                                        </p:tav>
                                      </p:tavLst>
                                    </p:anim>
                                  </p:childTnLst>
                                </p:cTn>
                              </p:par>
                              <p:par>
                                <p:cTn fill="hold" nodeType="withEffect" presetClass="entr" presetID="1" presetSubtype="0">
                                  <p:stCondLst>
                                    <p:cond delay="0"/>
                                  </p:stCondLst>
                                  <p:childTnLst>
                                    <p:set>
                                      <p:cBhvr>
                                        <p:cTn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7"/>
          <p:cNvPicPr preferRelativeResize="0"/>
          <p:nvPr/>
        </p:nvPicPr>
        <p:blipFill rotWithShape="1">
          <a:blip r:embed="rId3">
            <a:alphaModFix/>
          </a:blip>
          <a:srcRect b="0" l="0" r="0" t="0"/>
          <a:stretch/>
        </p:blipFill>
        <p:spPr>
          <a:xfrm rot="5400000">
            <a:off x="6623662" y="2293085"/>
            <a:ext cx="10707313" cy="7033881"/>
          </a:xfrm>
          <a:prstGeom prst="rect">
            <a:avLst/>
          </a:prstGeom>
          <a:noFill/>
          <a:ln>
            <a:noFill/>
          </a:ln>
        </p:spPr>
      </p:pic>
      <p:sp>
        <p:nvSpPr>
          <p:cNvPr id="83" name="Google Shape;83;p17"/>
          <p:cNvSpPr txBox="1"/>
          <p:nvPr/>
        </p:nvSpPr>
        <p:spPr>
          <a:xfrm>
            <a:off x="8848059" y="1739002"/>
            <a:ext cx="62343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6500"/>
              <a:buFont typeface="Arial"/>
              <a:buNone/>
            </a:pPr>
            <a:r>
              <a:rPr b="1" i="0" lang="en" sz="13900" u="none" cap="none" strike="noStrike">
                <a:solidFill>
                  <a:schemeClr val="lt1"/>
                </a:solidFill>
                <a:latin typeface="Poppins"/>
                <a:ea typeface="Poppins"/>
                <a:cs typeface="Poppins"/>
                <a:sym typeface="Poppins"/>
              </a:rPr>
              <a:t>hey</a:t>
            </a:r>
            <a:endParaRPr b="1" i="0" sz="13900" u="none" cap="none" strike="noStrike">
              <a:solidFill>
                <a:schemeClr val="lt1"/>
              </a:solidFill>
              <a:latin typeface="Poppins"/>
              <a:ea typeface="Poppins"/>
              <a:cs typeface="Poppins"/>
              <a:sym typeface="Poppins"/>
            </a:endParaRPr>
          </a:p>
        </p:txBody>
      </p:sp>
      <p:sp>
        <p:nvSpPr>
          <p:cNvPr id="84" name="Google Shape;84;p17"/>
          <p:cNvSpPr txBox="1"/>
          <p:nvPr/>
        </p:nvSpPr>
        <p:spPr>
          <a:xfrm>
            <a:off x="8860237" y="5863378"/>
            <a:ext cx="6234300" cy="26421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6500"/>
              <a:buFont typeface="Arial"/>
              <a:buNone/>
            </a:pPr>
            <a:r>
              <a:rPr b="1" i="0" lang="en" sz="13900" u="none" cap="none" strike="noStrike">
                <a:solidFill>
                  <a:schemeClr val="lt1"/>
                </a:solidFill>
                <a:latin typeface="Poppins"/>
                <a:ea typeface="Poppins"/>
                <a:cs typeface="Poppins"/>
                <a:sym typeface="Poppins"/>
              </a:rPr>
              <a:t>they</a:t>
            </a:r>
            <a:endParaRPr b="1" i="0" sz="13900" u="none" cap="none" strike="noStrike">
              <a:solidFill>
                <a:schemeClr val="lt1"/>
              </a:solidFill>
              <a:latin typeface="Poppins"/>
              <a:ea typeface="Poppins"/>
              <a:cs typeface="Poppins"/>
              <a:sym typeface="Poppins"/>
            </a:endParaRPr>
          </a:p>
        </p:txBody>
      </p:sp>
      <p:sp>
        <p:nvSpPr>
          <p:cNvPr id="85" name="Google Shape;85;p17"/>
          <p:cNvSpPr/>
          <p:nvPr/>
        </p:nvSpPr>
        <p:spPr>
          <a:xfrm>
            <a:off x="11785931" y="4307068"/>
            <a:ext cx="17982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3810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6" name="Google Shape;86;p17"/>
          <p:cNvSpPr/>
          <p:nvPr/>
        </p:nvSpPr>
        <p:spPr>
          <a:xfrm>
            <a:off x="9987866" y="8574992"/>
            <a:ext cx="17982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3810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7" name="Google Shape;87;p17"/>
          <p:cNvSpPr/>
          <p:nvPr/>
        </p:nvSpPr>
        <p:spPr>
          <a:xfrm>
            <a:off x="9970868" y="4690373"/>
            <a:ext cx="42168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3810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8" name="Google Shape;88;p17"/>
          <p:cNvSpPr/>
          <p:nvPr/>
        </p:nvSpPr>
        <p:spPr>
          <a:xfrm>
            <a:off x="9861028" y="8960166"/>
            <a:ext cx="4436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3810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9" name="Google Shape;89;p17"/>
          <p:cNvSpPr/>
          <p:nvPr/>
        </p:nvSpPr>
        <p:spPr>
          <a:xfrm>
            <a:off x="10702998" y="4307042"/>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3810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0" name="Google Shape;90;p17"/>
          <p:cNvSpPr/>
          <p:nvPr/>
        </p:nvSpPr>
        <p:spPr>
          <a:xfrm>
            <a:off x="12150637" y="8574992"/>
            <a:ext cx="17205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3810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1" name="Google Shape;91;p17"/>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92" name="Google Shape;92;p17"/>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sp>
        <p:nvSpPr>
          <p:cNvPr id="93" name="Google Shape;93;p17"/>
          <p:cNvSpPr txBox="1"/>
          <p:nvPr/>
        </p:nvSpPr>
        <p:spPr>
          <a:xfrm>
            <a:off x="612750" y="631025"/>
            <a:ext cx="5742300" cy="2189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Blend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sounds</a:t>
            </a:r>
            <a:endParaRPr b="0" i="0" sz="7600" u="none" cap="none" strike="noStrike">
              <a:solidFill>
                <a:srgbClr val="0071B5"/>
              </a:solidFill>
              <a:latin typeface="Poppins Black"/>
              <a:ea typeface="Poppins Black"/>
              <a:cs typeface="Poppins Black"/>
              <a:sym typeface="Poppins Black"/>
            </a:endParaRPr>
          </a:p>
        </p:txBody>
      </p:sp>
      <p:sp>
        <p:nvSpPr>
          <p:cNvPr id="94" name="Google Shape;94;p17"/>
          <p:cNvSpPr txBox="1"/>
          <p:nvPr/>
        </p:nvSpPr>
        <p:spPr>
          <a:xfrm>
            <a:off x="610325" y="5924325"/>
            <a:ext cx="5797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pic>
        <p:nvPicPr>
          <p:cNvPr id="95" name="Google Shape;95;p17"/>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8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8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par>
                                <p:cTn fill="hold" nodeType="withEffect" presetClass="exit" presetID="1" presetSubtype="0">
                                  <p:stCondLst>
                                    <p:cond delay="0"/>
                                  </p:stCondLst>
                                  <p:childTnLst>
                                    <p:set>
                                      <p:cBhvr>
                                        <p:cTn dur="1" fill="hold">
                                          <p:stCondLst>
                                            <p:cond delay="1"/>
                                          </p:stCondLst>
                                        </p:cTn>
                                        <p:tgtEl>
                                          <p:spTgt spid="8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par>
                                <p:cTn fill="hold" nodeType="withEffect" presetClass="exit" presetID="1" presetSubtype="0">
                                  <p:stCondLst>
                                    <p:cond delay="0"/>
                                  </p:stCondLst>
                                  <p:childTnLst>
                                    <p:set>
                                      <p:cBhvr>
                                        <p:cTn dur="1" fill="hold">
                                          <p:stCondLst>
                                            <p:cond delay="1"/>
                                          </p:stCondLst>
                                        </p:cTn>
                                        <p:tgtEl>
                                          <p:spTgt spid="8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grpSp>
        <p:nvGrpSpPr>
          <p:cNvPr id="101" name="Google Shape;101;p18"/>
          <p:cNvGrpSpPr/>
          <p:nvPr/>
        </p:nvGrpSpPr>
        <p:grpSpPr>
          <a:xfrm>
            <a:off x="7431336" y="2459673"/>
            <a:ext cx="3979119" cy="2645839"/>
            <a:chOff x="5784675" y="818500"/>
            <a:chExt cx="2737800" cy="1941900"/>
          </a:xfrm>
        </p:grpSpPr>
        <p:sp>
          <p:nvSpPr>
            <p:cNvPr id="102" name="Google Shape;102;p18"/>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3" name="Google Shape;103;p18"/>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0100"/>
                <a:buFont typeface="Arial"/>
                <a:buNone/>
              </a:pPr>
              <a:r>
                <a:rPr b="1" i="0" lang="en" sz="9600" u="none" cap="none" strike="noStrike">
                  <a:solidFill>
                    <a:schemeClr val="accent1"/>
                  </a:solidFill>
                  <a:latin typeface="Poppins"/>
                  <a:ea typeface="Poppins"/>
                  <a:cs typeface="Poppins"/>
                  <a:sym typeface="Poppins"/>
                </a:rPr>
                <a:t>prey</a:t>
              </a:r>
              <a:endParaRPr b="1" i="0" sz="9600" u="none" cap="none" strike="noStrike">
                <a:solidFill>
                  <a:schemeClr val="accent1"/>
                </a:solidFill>
                <a:latin typeface="Poppins"/>
                <a:ea typeface="Poppins"/>
                <a:cs typeface="Poppins"/>
                <a:sym typeface="Poppins"/>
              </a:endParaRPr>
            </a:p>
          </p:txBody>
        </p:sp>
      </p:grpSp>
      <p:grpSp>
        <p:nvGrpSpPr>
          <p:cNvPr id="104" name="Google Shape;104;p18"/>
          <p:cNvGrpSpPr/>
          <p:nvPr/>
        </p:nvGrpSpPr>
        <p:grpSpPr>
          <a:xfrm>
            <a:off x="13055268" y="2459698"/>
            <a:ext cx="4376373" cy="2645839"/>
            <a:chOff x="5784675" y="907452"/>
            <a:chExt cx="2737800" cy="1941900"/>
          </a:xfrm>
        </p:grpSpPr>
        <p:sp>
          <p:nvSpPr>
            <p:cNvPr id="105" name="Google Shape;105;p18"/>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6" name="Google Shape;106;p18"/>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0000" u="none" cap="none" strike="noStrike">
                  <a:solidFill>
                    <a:schemeClr val="accent1"/>
                  </a:solidFill>
                  <a:latin typeface="Poppins"/>
                  <a:ea typeface="Poppins"/>
                  <a:cs typeface="Poppins"/>
                  <a:sym typeface="Poppins"/>
                </a:rPr>
                <a:t>grey</a:t>
              </a:r>
              <a:endParaRPr b="1" i="0" sz="10000" u="none" cap="none" strike="noStrike">
                <a:solidFill>
                  <a:schemeClr val="accent1"/>
                </a:solidFill>
                <a:latin typeface="Poppins"/>
                <a:ea typeface="Poppins"/>
                <a:cs typeface="Poppins"/>
                <a:sym typeface="Poppins"/>
              </a:endParaRPr>
            </a:p>
          </p:txBody>
        </p:sp>
      </p:grpSp>
      <p:grpSp>
        <p:nvGrpSpPr>
          <p:cNvPr id="107" name="Google Shape;107;p18"/>
          <p:cNvGrpSpPr/>
          <p:nvPr/>
        </p:nvGrpSpPr>
        <p:grpSpPr>
          <a:xfrm>
            <a:off x="7431706" y="5367943"/>
            <a:ext cx="10001183" cy="3192289"/>
            <a:chOff x="5784675" y="818500"/>
            <a:chExt cx="2737800" cy="1941900"/>
          </a:xfrm>
        </p:grpSpPr>
        <p:sp>
          <p:nvSpPr>
            <p:cNvPr id="108" name="Google Shape;108;p18"/>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9" name="Google Shape;109;p18"/>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9000"/>
                <a:buFont typeface="Arial"/>
                <a:buNone/>
              </a:pPr>
              <a:r>
                <a:rPr b="1" i="0" lang="en" sz="6500" u="none" cap="none" strike="noStrike">
                  <a:solidFill>
                    <a:schemeClr val="accent1"/>
                  </a:solidFill>
                  <a:latin typeface="Poppins"/>
                  <a:ea typeface="Poppins"/>
                  <a:cs typeface="Poppins"/>
                  <a:sym typeface="Poppins"/>
                </a:rPr>
                <a:t>Hey! You need to obey the large chart.</a:t>
              </a:r>
              <a:endParaRPr b="1" i="0" sz="6500" u="none" cap="none" strike="noStrike">
                <a:solidFill>
                  <a:schemeClr val="accent1"/>
                </a:solidFill>
                <a:latin typeface="Poppins"/>
                <a:ea typeface="Poppins"/>
                <a:cs typeface="Poppins"/>
                <a:sym typeface="Poppins"/>
              </a:endParaRPr>
            </a:p>
          </p:txBody>
        </p:sp>
      </p:grpSp>
      <p:cxnSp>
        <p:nvCxnSpPr>
          <p:cNvPr id="110" name="Google Shape;110;p18"/>
          <p:cNvCxnSpPr/>
          <p:nvPr/>
        </p:nvCxnSpPr>
        <p:spPr>
          <a:xfrm>
            <a:off x="9565077" y="4497695"/>
            <a:ext cx="741600" cy="0"/>
          </a:xfrm>
          <a:prstGeom prst="straightConnector1">
            <a:avLst/>
          </a:prstGeom>
          <a:noFill/>
          <a:ln cap="flat" cmpd="sng" w="76200">
            <a:solidFill>
              <a:schemeClr val="accent4"/>
            </a:solidFill>
            <a:prstDash val="solid"/>
            <a:round/>
            <a:headEnd len="sm" w="sm" type="none"/>
            <a:tailEnd len="sm" w="sm" type="none"/>
          </a:ln>
        </p:spPr>
      </p:cxnSp>
      <p:cxnSp>
        <p:nvCxnSpPr>
          <p:cNvPr id="111" name="Google Shape;111;p18"/>
          <p:cNvCxnSpPr/>
          <p:nvPr/>
        </p:nvCxnSpPr>
        <p:spPr>
          <a:xfrm>
            <a:off x="15437381" y="4497695"/>
            <a:ext cx="741600" cy="0"/>
          </a:xfrm>
          <a:prstGeom prst="straightConnector1">
            <a:avLst/>
          </a:prstGeom>
          <a:noFill/>
          <a:ln cap="flat" cmpd="sng" w="76200">
            <a:solidFill>
              <a:schemeClr val="accent4"/>
            </a:solidFill>
            <a:prstDash val="solid"/>
            <a:round/>
            <a:headEnd len="sm" w="sm" type="none"/>
            <a:tailEnd len="sm" w="sm" type="none"/>
          </a:ln>
        </p:spPr>
      </p:cxnSp>
      <p:sp>
        <p:nvSpPr>
          <p:cNvPr id="112" name="Google Shape;112;p18"/>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13" name="Google Shape;113;p18"/>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14" name="Google Shape;114;p18"/>
          <p:cNvSpPr txBox="1"/>
          <p:nvPr/>
        </p:nvSpPr>
        <p:spPr>
          <a:xfrm>
            <a:off x="612750" y="631025"/>
            <a:ext cx="5742300" cy="220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Read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p:txBody>
      </p:sp>
      <p:sp>
        <p:nvSpPr>
          <p:cNvPr id="115" name="Google Shape;115;p18"/>
          <p:cNvSpPr txBox="1"/>
          <p:nvPr/>
        </p:nvSpPr>
        <p:spPr>
          <a:xfrm>
            <a:off x="610316" y="6129542"/>
            <a:ext cx="60426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116" name="Google Shape;116;p18"/>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17" name="Google Shape;117;p18"/>
          <p:cNvPicPr preferRelativeResize="0"/>
          <p:nvPr/>
        </p:nvPicPr>
        <p:blipFill rotWithShape="1">
          <a:blip r:embed="rId5">
            <a:alphaModFix/>
          </a:blip>
          <a:srcRect b="0" l="0" r="0" t="0"/>
          <a:stretch/>
        </p:blipFill>
        <p:spPr>
          <a:xfrm>
            <a:off x="15809800" y="8810400"/>
            <a:ext cx="2168381" cy="1567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1000"/>
                                        <p:tgtEl>
                                          <p:spTgt spid="101"/>
                                        </p:tgtEl>
                                        <p:attrNameLst>
                                          <p:attrName>ppt_w</p:attrName>
                                        </p:attrNameLst>
                                      </p:cBhvr>
                                      <p:tavLst>
                                        <p:tav fmla="" tm="0">
                                          <p:val>
                                            <p:strVal val="0"/>
                                          </p:val>
                                        </p:tav>
                                        <p:tav fmla="" tm="100000">
                                          <p:val>
                                            <p:strVal val="#ppt_w"/>
                                          </p:val>
                                        </p:tav>
                                      </p:tavLst>
                                    </p:anim>
                                    <p:anim calcmode="lin" valueType="num">
                                      <p:cBhvr additive="base">
                                        <p:cTn dur="1000"/>
                                        <p:tgtEl>
                                          <p:spTgt spid="10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1000"/>
                                        <p:tgtEl>
                                          <p:spTgt spid="104"/>
                                        </p:tgtEl>
                                        <p:attrNameLst>
                                          <p:attrName>ppt_w</p:attrName>
                                        </p:attrNameLst>
                                      </p:cBhvr>
                                      <p:tavLst>
                                        <p:tav fmla="" tm="0">
                                          <p:val>
                                            <p:strVal val="0"/>
                                          </p:val>
                                        </p:tav>
                                        <p:tav fmla="" tm="100000">
                                          <p:val>
                                            <p:strVal val="#ppt_w"/>
                                          </p:val>
                                        </p:tav>
                                      </p:tavLst>
                                    </p:anim>
                                    <p:anim calcmode="lin" valueType="num">
                                      <p:cBhvr additive="base">
                                        <p:cTn dur="1000"/>
                                        <p:tgtEl>
                                          <p:spTgt spid="10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1000"/>
                                        <p:tgtEl>
                                          <p:spTgt spid="107"/>
                                        </p:tgtEl>
                                        <p:attrNameLst>
                                          <p:attrName>ppt_w</p:attrName>
                                        </p:attrNameLst>
                                      </p:cBhvr>
                                      <p:tavLst>
                                        <p:tav fmla="" tm="0">
                                          <p:val>
                                            <p:strVal val="0"/>
                                          </p:val>
                                        </p:tav>
                                        <p:tav fmla="" tm="100000">
                                          <p:val>
                                            <p:strVal val="#ppt_w"/>
                                          </p:val>
                                        </p:tav>
                                      </p:tavLst>
                                    </p:anim>
                                    <p:anim calcmode="lin" valueType="num">
                                      <p:cBhvr additive="base">
                                        <p:cTn dur="1000"/>
                                        <p:tgtEl>
                                          <p:spTgt spid="10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9"/>
          <p:cNvSpPr txBox="1"/>
          <p:nvPr/>
        </p:nvSpPr>
        <p:spPr>
          <a:xfrm>
            <a:off x="7820207" y="2614140"/>
            <a:ext cx="13231500" cy="7654200"/>
          </a:xfrm>
          <a:prstGeom prst="rect">
            <a:avLst/>
          </a:prstGeom>
          <a:noFill/>
          <a:ln>
            <a:noFill/>
          </a:ln>
        </p:spPr>
        <p:txBody>
          <a:bodyPr anchorCtr="0" anchor="t" bIns="201050" lIns="201050" spcFirstLastPara="1" rIns="201050" wrap="square" tIns="201050">
            <a:noAutofit/>
          </a:bodyPr>
          <a:lstStyle/>
          <a:p>
            <a:pPr indent="0" lvl="1" marL="0"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they				grey</a:t>
            </a:r>
            <a:endParaRPr b="1" i="0" sz="121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prey			  hey</a:t>
            </a:r>
            <a:endParaRPr b="1" i="0" sz="12100" u="none" cap="none" strike="noStrike">
              <a:solidFill>
                <a:schemeClr val="accent1"/>
              </a:solidFill>
              <a:latin typeface="Poppins"/>
              <a:ea typeface="Poppins"/>
              <a:cs typeface="Poppins"/>
              <a:sym typeface="Poppins"/>
            </a:endParaRPr>
          </a:p>
          <a:p>
            <a:pPr indent="1016000" lvl="1" marL="3009900" marR="0" rtl="0" algn="l">
              <a:lnSpc>
                <a:spcPct val="150000"/>
              </a:lnSpc>
              <a:spcBef>
                <a:spcPts val="0"/>
              </a:spcBef>
              <a:spcAft>
                <a:spcPts val="0"/>
              </a:spcAft>
              <a:buClr>
                <a:srgbClr val="000000"/>
              </a:buClr>
              <a:buSzPts val="8400"/>
              <a:buFont typeface="Arial"/>
              <a:buNone/>
            </a:pPr>
            <a:r>
              <a:t/>
            </a:r>
            <a:endParaRPr b="1" i="0" sz="8400" u="none" cap="none" strike="noStrike">
              <a:solidFill>
                <a:schemeClr val="accent1"/>
              </a:solidFill>
              <a:highlight>
                <a:srgbClr val="FFFFFF"/>
              </a:highlight>
              <a:latin typeface="Poppins"/>
              <a:ea typeface="Poppins"/>
              <a:cs typeface="Poppins"/>
              <a:sym typeface="Poppins"/>
            </a:endParaRPr>
          </a:p>
        </p:txBody>
      </p:sp>
      <p:sp>
        <p:nvSpPr>
          <p:cNvPr id="124" name="Google Shape;124;p19"/>
          <p:cNvSpPr txBox="1"/>
          <p:nvPr/>
        </p:nvSpPr>
        <p:spPr>
          <a:xfrm>
            <a:off x="612750" y="631025"/>
            <a:ext cx="5742300" cy="2174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Decode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words  </a:t>
            </a:r>
            <a:endParaRPr b="0" i="0" sz="7600" u="none" cap="none" strike="noStrike">
              <a:solidFill>
                <a:srgbClr val="0071B5"/>
              </a:solidFill>
              <a:latin typeface="Poppins Black"/>
              <a:ea typeface="Poppins Black"/>
              <a:cs typeface="Poppins Black"/>
              <a:sym typeface="Poppins Black"/>
            </a:endParaRPr>
          </a:p>
        </p:txBody>
      </p:sp>
      <p:sp>
        <p:nvSpPr>
          <p:cNvPr id="125" name="Google Shape;125;p19"/>
          <p:cNvSpPr txBox="1"/>
          <p:nvPr/>
        </p:nvSpPr>
        <p:spPr>
          <a:xfrm>
            <a:off x="610316" y="5971887"/>
            <a:ext cx="5806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1" i="0" sz="3450" u="none" cap="none" strike="noStrike">
              <a:solidFill>
                <a:srgbClr val="0071B5"/>
              </a:solidFill>
              <a:latin typeface="Poppins"/>
              <a:ea typeface="Poppins"/>
              <a:cs typeface="Poppins"/>
              <a:sym typeface="Poppins"/>
            </a:endParaRPr>
          </a:p>
        </p:txBody>
      </p:sp>
      <p:pic>
        <p:nvPicPr>
          <p:cNvPr id="126" name="Google Shape;126;p19"/>
          <p:cNvPicPr preferRelativeResize="0"/>
          <p:nvPr/>
        </p:nvPicPr>
        <p:blipFill rotWithShape="1">
          <a:blip r:embed="rId3">
            <a:alphaModFix/>
          </a:blip>
          <a:srcRect b="0" l="0" r="0" t="0"/>
          <a:stretch/>
        </p:blipFill>
        <p:spPr>
          <a:xfrm>
            <a:off x="619374" y="3236875"/>
            <a:ext cx="3224603" cy="2332200"/>
          </a:xfrm>
          <a:prstGeom prst="rect">
            <a:avLst/>
          </a:prstGeom>
          <a:noFill/>
          <a:ln>
            <a:noFill/>
          </a:ln>
        </p:spPr>
      </p:pic>
      <p:pic>
        <p:nvPicPr>
          <p:cNvPr id="127" name="Google Shape;127;p19"/>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1000"/>
                                        <p:tgtEl>
                                          <p:spTgt spid="123"/>
                                        </p:tgtEl>
                                        <p:attrNameLst>
                                          <p:attrName>ppt_w</p:attrName>
                                        </p:attrNameLst>
                                      </p:cBhvr>
                                      <p:tavLst>
                                        <p:tav fmla="" tm="0">
                                          <p:val>
                                            <p:strVal val="0"/>
                                          </p:val>
                                        </p:tav>
                                        <p:tav fmla="" tm="100000">
                                          <p:val>
                                            <p:strVal val="#ppt_w"/>
                                          </p:val>
                                        </p:tav>
                                      </p:tavLst>
                                    </p:anim>
                                    <p:anim calcmode="lin" valueType="num">
                                      <p:cBhvr additive="base">
                                        <p:cTn dur="1000"/>
                                        <p:tgtEl>
                                          <p:spTgt spid="12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0"/>
          <p:cNvPicPr preferRelativeResize="0"/>
          <p:nvPr/>
        </p:nvPicPr>
        <p:blipFill rotWithShape="1">
          <a:blip r:embed="rId3">
            <a:alphaModFix/>
          </a:blip>
          <a:srcRect b="0" l="0" r="0" t="0"/>
          <a:stretch/>
        </p:blipFill>
        <p:spPr>
          <a:xfrm>
            <a:off x="7513369" y="3728480"/>
            <a:ext cx="4701742" cy="3549187"/>
          </a:xfrm>
          <a:prstGeom prst="rect">
            <a:avLst/>
          </a:prstGeom>
          <a:noFill/>
          <a:ln>
            <a:noFill/>
          </a:ln>
        </p:spPr>
      </p:pic>
      <p:pic>
        <p:nvPicPr>
          <p:cNvPr id="134" name="Google Shape;134;p20"/>
          <p:cNvPicPr preferRelativeResize="0"/>
          <p:nvPr/>
        </p:nvPicPr>
        <p:blipFill rotWithShape="1">
          <a:blip r:embed="rId4">
            <a:alphaModFix/>
          </a:blip>
          <a:srcRect b="0" l="0" r="0" t="0"/>
          <a:stretch/>
        </p:blipFill>
        <p:spPr>
          <a:xfrm>
            <a:off x="11019673" y="3742555"/>
            <a:ext cx="4701742" cy="4701742"/>
          </a:xfrm>
          <a:prstGeom prst="rect">
            <a:avLst/>
          </a:prstGeom>
          <a:noFill/>
          <a:ln>
            <a:noFill/>
          </a:ln>
        </p:spPr>
      </p:pic>
      <p:pic>
        <p:nvPicPr>
          <p:cNvPr id="135" name="Google Shape;135;p20"/>
          <p:cNvPicPr preferRelativeResize="0"/>
          <p:nvPr/>
        </p:nvPicPr>
        <p:blipFill rotWithShape="1">
          <a:blip r:embed="rId5">
            <a:alphaModFix/>
          </a:blip>
          <a:srcRect b="0" l="0" r="0" t="0"/>
          <a:stretch/>
        </p:blipFill>
        <p:spPr>
          <a:xfrm>
            <a:off x="14579468" y="3742555"/>
            <a:ext cx="4701742" cy="4701742"/>
          </a:xfrm>
          <a:prstGeom prst="rect">
            <a:avLst/>
          </a:prstGeom>
          <a:noFill/>
          <a:ln>
            <a:noFill/>
          </a:ln>
        </p:spPr>
      </p:pic>
      <p:sp>
        <p:nvSpPr>
          <p:cNvPr id="136" name="Google Shape;136;p20"/>
          <p:cNvSpPr txBox="1"/>
          <p:nvPr/>
        </p:nvSpPr>
        <p:spPr>
          <a:xfrm>
            <a:off x="7594622" y="3526960"/>
            <a:ext cx="3506400" cy="2956200"/>
          </a:xfrm>
          <a:prstGeom prst="rect">
            <a:avLst/>
          </a:prstGeom>
          <a:noFill/>
          <a:ln>
            <a:noFill/>
          </a:ln>
        </p:spPr>
        <p:txBody>
          <a:bodyPr anchorCtr="0" anchor="ctr"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2000" u="none" cap="none" strike="noStrike">
                <a:solidFill>
                  <a:schemeClr val="lt1"/>
                </a:solidFill>
                <a:latin typeface="Poppins"/>
                <a:ea typeface="Poppins"/>
                <a:cs typeface="Poppins"/>
                <a:sym typeface="Poppins"/>
              </a:rPr>
              <a:t>o</a:t>
            </a:r>
            <a:endParaRPr b="1" i="0" sz="12000" u="none" cap="none" strike="noStrike">
              <a:solidFill>
                <a:srgbClr val="000000"/>
              </a:solidFill>
              <a:latin typeface="Poppins"/>
              <a:ea typeface="Poppins"/>
              <a:cs typeface="Poppins"/>
              <a:sym typeface="Poppins"/>
            </a:endParaRPr>
          </a:p>
        </p:txBody>
      </p:sp>
      <p:sp>
        <p:nvSpPr>
          <p:cNvPr id="137" name="Google Shape;137;p20"/>
          <p:cNvSpPr txBox="1"/>
          <p:nvPr/>
        </p:nvSpPr>
        <p:spPr>
          <a:xfrm>
            <a:off x="14945850" y="3526960"/>
            <a:ext cx="3506400" cy="2956200"/>
          </a:xfrm>
          <a:prstGeom prst="rect">
            <a:avLst/>
          </a:prstGeom>
          <a:noFill/>
          <a:ln>
            <a:noFill/>
          </a:ln>
        </p:spPr>
        <p:txBody>
          <a:bodyPr anchorCtr="0" anchor="ctr"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2000" u="none" cap="none" strike="noStrike">
                <a:solidFill>
                  <a:schemeClr val="lt1"/>
                </a:solidFill>
                <a:latin typeface="Poppins"/>
                <a:ea typeface="Poppins"/>
                <a:cs typeface="Poppins"/>
                <a:sym typeface="Poppins"/>
              </a:rPr>
              <a:t>ey</a:t>
            </a:r>
            <a:endParaRPr b="1" i="0" sz="12000" u="none" cap="none" strike="noStrike">
              <a:solidFill>
                <a:srgbClr val="000000"/>
              </a:solidFill>
              <a:latin typeface="Poppins"/>
              <a:ea typeface="Poppins"/>
              <a:cs typeface="Poppins"/>
              <a:sym typeface="Poppins"/>
            </a:endParaRPr>
          </a:p>
        </p:txBody>
      </p:sp>
      <p:sp>
        <p:nvSpPr>
          <p:cNvPr id="138" name="Google Shape;138;p20"/>
          <p:cNvSpPr txBox="1"/>
          <p:nvPr/>
        </p:nvSpPr>
        <p:spPr>
          <a:xfrm>
            <a:off x="11439572" y="3526960"/>
            <a:ext cx="3506400" cy="2956200"/>
          </a:xfrm>
          <a:prstGeom prst="rect">
            <a:avLst/>
          </a:prstGeom>
          <a:noFill/>
          <a:ln>
            <a:noFill/>
          </a:ln>
        </p:spPr>
        <p:txBody>
          <a:bodyPr anchorCtr="0" anchor="ctr"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2000" u="none" cap="none" strike="noStrike">
                <a:solidFill>
                  <a:schemeClr val="lt1"/>
                </a:solidFill>
                <a:latin typeface="Poppins"/>
                <a:ea typeface="Poppins"/>
                <a:cs typeface="Poppins"/>
                <a:sym typeface="Poppins"/>
              </a:rPr>
              <a:t>b</a:t>
            </a:r>
            <a:endParaRPr b="1" i="0" sz="12000" u="none" cap="none" strike="noStrike">
              <a:solidFill>
                <a:srgbClr val="000000"/>
              </a:solidFill>
              <a:latin typeface="Poppins"/>
              <a:ea typeface="Poppins"/>
              <a:cs typeface="Poppins"/>
              <a:sym typeface="Poppins"/>
            </a:endParaRPr>
          </a:p>
        </p:txBody>
      </p:sp>
      <p:sp>
        <p:nvSpPr>
          <p:cNvPr id="139" name="Google Shape;139;p20"/>
          <p:cNvSpPr txBox="1"/>
          <p:nvPr/>
        </p:nvSpPr>
        <p:spPr>
          <a:xfrm>
            <a:off x="610317" y="626011"/>
            <a:ext cx="58062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Spell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sp>
        <p:nvSpPr>
          <p:cNvPr id="140" name="Google Shape;140;p20"/>
          <p:cNvSpPr txBox="1"/>
          <p:nvPr/>
        </p:nvSpPr>
        <p:spPr>
          <a:xfrm>
            <a:off x="610325" y="6152800"/>
            <a:ext cx="55878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pic>
        <p:nvPicPr>
          <p:cNvPr id="141" name="Google Shape;141;p20"/>
          <p:cNvPicPr preferRelativeResize="0"/>
          <p:nvPr/>
        </p:nvPicPr>
        <p:blipFill rotWithShape="1">
          <a:blip r:embed="rId6">
            <a:alphaModFix/>
          </a:blip>
          <a:srcRect b="0" l="0" r="0" t="0"/>
          <a:stretch/>
        </p:blipFill>
        <p:spPr>
          <a:xfrm>
            <a:off x="537975" y="3283650"/>
            <a:ext cx="3734709" cy="2499625"/>
          </a:xfrm>
          <a:prstGeom prst="rect">
            <a:avLst/>
          </a:prstGeom>
          <a:noFill/>
          <a:ln>
            <a:noFill/>
          </a:ln>
        </p:spPr>
      </p:pic>
      <p:pic>
        <p:nvPicPr>
          <p:cNvPr id="142" name="Google Shape;142;p20"/>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
                                        <p:tgtEl>
                                          <p:spTgt spid="134"/>
                                        </p:tgtEl>
                                      </p:cBhvr>
                                    </p:animEffect>
                                  </p:childTnLst>
                                </p:cTn>
                              </p:par>
                              <p:par>
                                <p:cTn fill="hold" nodeType="with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
                                        <p:tgtEl>
                                          <p:spTgt spid="135"/>
                                        </p:tgtEl>
                                      </p:cBhvr>
                                    </p:animEffect>
                                  </p:childTnLst>
                                </p:cTn>
                              </p:par>
                              <p:par>
                                <p:cTn fill="hold" nodeType="with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grpSp>
        <p:nvGrpSpPr>
          <p:cNvPr id="148" name="Google Shape;148;p21"/>
          <p:cNvGrpSpPr/>
          <p:nvPr/>
        </p:nvGrpSpPr>
        <p:grpSpPr>
          <a:xfrm>
            <a:off x="7412965" y="2721010"/>
            <a:ext cx="5541581" cy="2955572"/>
            <a:chOff x="5784675" y="818500"/>
            <a:chExt cx="2737800" cy="1941900"/>
          </a:xfrm>
        </p:grpSpPr>
        <p:sp>
          <p:nvSpPr>
            <p:cNvPr id="149" name="Google Shape;149;p21"/>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2000" u="none" cap="none" strike="noStrike">
                <a:solidFill>
                  <a:srgbClr val="000000"/>
                </a:solidFill>
                <a:latin typeface="Poppins"/>
                <a:ea typeface="Poppins"/>
                <a:cs typeface="Poppins"/>
                <a:sym typeface="Poppins"/>
              </a:endParaRPr>
            </a:p>
          </p:txBody>
        </p:sp>
        <p:sp>
          <p:nvSpPr>
            <p:cNvPr id="150" name="Google Shape;150;p21"/>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9900" u="none" cap="none" strike="noStrike">
                  <a:solidFill>
                    <a:schemeClr val="accent2"/>
                  </a:solidFill>
                  <a:latin typeface="Poppins"/>
                  <a:ea typeface="Poppins"/>
                  <a:cs typeface="Poppins"/>
                  <a:sym typeface="Poppins"/>
                </a:rPr>
                <a:t>on</a:t>
              </a:r>
              <a:endParaRPr b="1" i="0" sz="9900" u="none" cap="none" strike="noStrike">
                <a:solidFill>
                  <a:schemeClr val="accent2"/>
                </a:solidFill>
                <a:latin typeface="Poppins"/>
                <a:ea typeface="Poppins"/>
                <a:cs typeface="Poppins"/>
                <a:sym typeface="Poppins"/>
              </a:endParaRPr>
            </a:p>
          </p:txBody>
        </p:sp>
      </p:grpSp>
      <p:grpSp>
        <p:nvGrpSpPr>
          <p:cNvPr id="151" name="Google Shape;151;p21"/>
          <p:cNvGrpSpPr/>
          <p:nvPr/>
        </p:nvGrpSpPr>
        <p:grpSpPr>
          <a:xfrm>
            <a:off x="13724981" y="2721191"/>
            <a:ext cx="5541581" cy="2955572"/>
            <a:chOff x="8849723" y="-2013552"/>
            <a:chExt cx="2737800" cy="1941900"/>
          </a:xfrm>
        </p:grpSpPr>
        <p:sp>
          <p:nvSpPr>
            <p:cNvPr id="152" name="Google Shape;152;p21"/>
            <p:cNvSpPr/>
            <p:nvPr/>
          </p:nvSpPr>
          <p:spPr>
            <a:xfrm>
              <a:off x="8849723" y="-2013552"/>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2000" u="none" cap="none" strike="noStrike">
                <a:solidFill>
                  <a:srgbClr val="000000"/>
                </a:solidFill>
                <a:latin typeface="Poppins"/>
                <a:ea typeface="Poppins"/>
                <a:cs typeface="Poppins"/>
                <a:sym typeface="Poppins"/>
              </a:endParaRPr>
            </a:p>
          </p:txBody>
        </p:sp>
        <p:sp>
          <p:nvSpPr>
            <p:cNvPr id="153" name="Google Shape;153;p21"/>
            <p:cNvSpPr/>
            <p:nvPr/>
          </p:nvSpPr>
          <p:spPr>
            <a:xfrm>
              <a:off x="9041583" y="-18311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9900" u="none" cap="none" strike="noStrike">
                  <a:solidFill>
                    <a:schemeClr val="accent2"/>
                  </a:solidFill>
                  <a:latin typeface="Poppins"/>
                  <a:ea typeface="Poppins"/>
                  <a:cs typeface="Poppins"/>
                  <a:sym typeface="Poppins"/>
                </a:rPr>
                <a:t>put</a:t>
              </a:r>
              <a:endParaRPr b="1" i="0" sz="9900" u="none" cap="none" strike="noStrike">
                <a:solidFill>
                  <a:schemeClr val="accent2"/>
                </a:solidFill>
                <a:latin typeface="Poppins"/>
                <a:ea typeface="Poppins"/>
                <a:cs typeface="Poppins"/>
                <a:sym typeface="Poppins"/>
              </a:endParaRPr>
            </a:p>
          </p:txBody>
        </p:sp>
      </p:grpSp>
      <p:grpSp>
        <p:nvGrpSpPr>
          <p:cNvPr id="154" name="Google Shape;154;p21"/>
          <p:cNvGrpSpPr/>
          <p:nvPr/>
        </p:nvGrpSpPr>
        <p:grpSpPr>
          <a:xfrm>
            <a:off x="7412965" y="6094026"/>
            <a:ext cx="5541581" cy="2955572"/>
            <a:chOff x="5784675" y="818500"/>
            <a:chExt cx="2737800" cy="1941900"/>
          </a:xfrm>
        </p:grpSpPr>
        <p:sp>
          <p:nvSpPr>
            <p:cNvPr id="155" name="Google Shape;155;p21"/>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2000" u="none" cap="none" strike="noStrike">
                <a:solidFill>
                  <a:srgbClr val="000000"/>
                </a:solidFill>
                <a:latin typeface="Poppins"/>
                <a:ea typeface="Poppins"/>
                <a:cs typeface="Poppins"/>
                <a:sym typeface="Poppins"/>
              </a:endParaRPr>
            </a:p>
          </p:txBody>
        </p:sp>
        <p:sp>
          <p:nvSpPr>
            <p:cNvPr id="156" name="Google Shape;156;p21"/>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9900" u="none" cap="none" strike="noStrike">
                  <a:solidFill>
                    <a:schemeClr val="accent2"/>
                  </a:solidFill>
                  <a:latin typeface="Poppins"/>
                  <a:ea typeface="Poppins"/>
                  <a:cs typeface="Poppins"/>
                  <a:sym typeface="Poppins"/>
                </a:rPr>
                <a:t>was</a:t>
              </a:r>
              <a:endParaRPr b="1" i="0" sz="9900" u="none" cap="none" strike="noStrike">
                <a:solidFill>
                  <a:schemeClr val="accent2"/>
                </a:solidFill>
                <a:latin typeface="Poppins"/>
                <a:ea typeface="Poppins"/>
                <a:cs typeface="Poppins"/>
                <a:sym typeface="Poppins"/>
              </a:endParaRPr>
            </a:p>
          </p:txBody>
        </p:sp>
      </p:grpSp>
      <p:grpSp>
        <p:nvGrpSpPr>
          <p:cNvPr id="157" name="Google Shape;157;p21"/>
          <p:cNvGrpSpPr/>
          <p:nvPr/>
        </p:nvGrpSpPr>
        <p:grpSpPr>
          <a:xfrm>
            <a:off x="13724628" y="6094026"/>
            <a:ext cx="5541581" cy="2955572"/>
            <a:chOff x="5784675" y="818500"/>
            <a:chExt cx="2737800" cy="1941900"/>
          </a:xfrm>
        </p:grpSpPr>
        <p:sp>
          <p:nvSpPr>
            <p:cNvPr id="158" name="Google Shape;158;p21"/>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2000" u="none" cap="none" strike="noStrike">
                <a:solidFill>
                  <a:srgbClr val="000000"/>
                </a:solidFill>
                <a:latin typeface="Poppins"/>
                <a:ea typeface="Poppins"/>
                <a:cs typeface="Poppins"/>
                <a:sym typeface="Poppins"/>
              </a:endParaRPr>
            </a:p>
          </p:txBody>
        </p:sp>
        <p:sp>
          <p:nvSpPr>
            <p:cNvPr id="159" name="Google Shape;159;p21"/>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9900" u="none" cap="none" strike="noStrike">
                  <a:solidFill>
                    <a:schemeClr val="accent2"/>
                  </a:solidFill>
                  <a:latin typeface="Poppins"/>
                  <a:ea typeface="Poppins"/>
                  <a:cs typeface="Poppins"/>
                  <a:sym typeface="Poppins"/>
                </a:rPr>
                <a:t>what</a:t>
              </a:r>
              <a:endParaRPr b="1" i="0" sz="9900" u="none" cap="none" strike="noStrike">
                <a:solidFill>
                  <a:schemeClr val="accent2"/>
                </a:solidFill>
                <a:latin typeface="Poppins"/>
                <a:ea typeface="Poppins"/>
                <a:cs typeface="Poppins"/>
                <a:sym typeface="Poppins"/>
              </a:endParaRPr>
            </a:p>
          </p:txBody>
        </p:sp>
      </p:grpSp>
      <p:sp>
        <p:nvSpPr>
          <p:cNvPr id="160" name="Google Shape;160;p21"/>
          <p:cNvSpPr/>
          <p:nvPr/>
        </p:nvSpPr>
        <p:spPr>
          <a:xfrm>
            <a:off x="10008302" y="7083679"/>
            <a:ext cx="833100" cy="11916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Poppins"/>
              <a:ea typeface="Poppins"/>
              <a:cs typeface="Poppins"/>
              <a:sym typeface="Poppins"/>
            </a:endParaRPr>
          </a:p>
        </p:txBody>
      </p:sp>
      <p:sp>
        <p:nvSpPr>
          <p:cNvPr id="161" name="Google Shape;161;p21"/>
          <p:cNvSpPr/>
          <p:nvPr/>
        </p:nvSpPr>
        <p:spPr>
          <a:xfrm>
            <a:off x="16818117" y="7083679"/>
            <a:ext cx="833100" cy="11916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Poppins"/>
              <a:ea typeface="Poppins"/>
              <a:cs typeface="Poppins"/>
              <a:sym typeface="Poppins"/>
            </a:endParaRPr>
          </a:p>
        </p:txBody>
      </p:sp>
      <p:sp>
        <p:nvSpPr>
          <p:cNvPr id="162" name="Google Shape;162;p21"/>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63" name="Google Shape;163;p21"/>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64" name="Google Shape;164;p21"/>
          <p:cNvSpPr txBox="1"/>
          <p:nvPr/>
        </p:nvSpPr>
        <p:spPr>
          <a:xfrm>
            <a:off x="610317" y="626400"/>
            <a:ext cx="6202800" cy="35208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High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Frequency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Words</a:t>
            </a:r>
            <a:endParaRPr b="1" i="0" sz="7600" u="none" cap="none" strike="noStrike">
              <a:solidFill>
                <a:srgbClr val="0071B5"/>
              </a:solidFill>
              <a:latin typeface="Poppins Black"/>
              <a:ea typeface="Poppins Black"/>
              <a:cs typeface="Poppins Black"/>
              <a:sym typeface="Poppins Black"/>
            </a:endParaRPr>
          </a:p>
        </p:txBody>
      </p:sp>
      <p:sp>
        <p:nvSpPr>
          <p:cNvPr id="165" name="Google Shape;165;p21"/>
          <p:cNvSpPr txBox="1"/>
          <p:nvPr/>
        </p:nvSpPr>
        <p:spPr>
          <a:xfrm>
            <a:off x="610316" y="6742794"/>
            <a:ext cx="57273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66" name="Google Shape;166;p21"/>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1000"/>
                                        <p:tgtEl>
                                          <p:spTgt spid="148"/>
                                        </p:tgtEl>
                                        <p:attrNameLst>
                                          <p:attrName>ppt_w</p:attrName>
                                        </p:attrNameLst>
                                      </p:cBhvr>
                                      <p:tavLst>
                                        <p:tav fmla="" tm="0">
                                          <p:val>
                                            <p:strVal val="0"/>
                                          </p:val>
                                        </p:tav>
                                        <p:tav fmla="" tm="100000">
                                          <p:val>
                                            <p:strVal val="#ppt_w"/>
                                          </p:val>
                                        </p:tav>
                                      </p:tavLst>
                                    </p:anim>
                                    <p:anim calcmode="lin" valueType="num">
                                      <p:cBhvr additive="base">
                                        <p:cTn dur="1000"/>
                                        <p:tgtEl>
                                          <p:spTgt spid="14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1000"/>
                                        <p:tgtEl>
                                          <p:spTgt spid="151"/>
                                        </p:tgtEl>
                                        <p:attrNameLst>
                                          <p:attrName>ppt_w</p:attrName>
                                        </p:attrNameLst>
                                      </p:cBhvr>
                                      <p:tavLst>
                                        <p:tav fmla="" tm="0">
                                          <p:val>
                                            <p:strVal val="0"/>
                                          </p:val>
                                        </p:tav>
                                        <p:tav fmla="" tm="100000">
                                          <p:val>
                                            <p:strVal val="#ppt_w"/>
                                          </p:val>
                                        </p:tav>
                                      </p:tavLst>
                                    </p:anim>
                                    <p:anim calcmode="lin" valueType="num">
                                      <p:cBhvr additive="base">
                                        <p:cTn dur="1000"/>
                                        <p:tgtEl>
                                          <p:spTgt spid="15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4"/>
                                        </p:tgtEl>
                                        <p:attrNameLst>
                                          <p:attrName>style.visibility</p:attrName>
                                        </p:attrNameLst>
                                      </p:cBhvr>
                                      <p:to>
                                        <p:strVal val="visible"/>
                                      </p:to>
                                    </p:set>
                                    <p:anim calcmode="lin" valueType="num">
                                      <p:cBhvr additive="base">
                                        <p:cTn dur="1000"/>
                                        <p:tgtEl>
                                          <p:spTgt spid="154"/>
                                        </p:tgtEl>
                                        <p:attrNameLst>
                                          <p:attrName>ppt_w</p:attrName>
                                        </p:attrNameLst>
                                      </p:cBhvr>
                                      <p:tavLst>
                                        <p:tav fmla="" tm="0">
                                          <p:val>
                                            <p:strVal val="0"/>
                                          </p:val>
                                        </p:tav>
                                        <p:tav fmla="" tm="100000">
                                          <p:val>
                                            <p:strVal val="#ppt_w"/>
                                          </p:val>
                                        </p:tav>
                                      </p:tavLst>
                                    </p:anim>
                                    <p:anim calcmode="lin" valueType="num">
                                      <p:cBhvr additive="base">
                                        <p:cTn dur="1000"/>
                                        <p:tgtEl>
                                          <p:spTgt spid="15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1000"/>
                                        <p:tgtEl>
                                          <p:spTgt spid="157"/>
                                        </p:tgtEl>
                                        <p:attrNameLst>
                                          <p:attrName>ppt_w</p:attrName>
                                        </p:attrNameLst>
                                      </p:cBhvr>
                                      <p:tavLst>
                                        <p:tav fmla="" tm="0">
                                          <p:val>
                                            <p:strVal val="0"/>
                                          </p:val>
                                        </p:tav>
                                        <p:tav fmla="" tm="100000">
                                          <p:val>
                                            <p:strVal val="#ppt_w"/>
                                          </p:val>
                                        </p:tav>
                                      </p:tavLst>
                                    </p:anim>
                                    <p:anim calcmode="lin" valueType="num">
                                      <p:cBhvr additive="base">
                                        <p:cTn dur="1000"/>
                                        <p:tgtEl>
                                          <p:spTgt spid="15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6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6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