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 id="2147483665" r:id="rId3"/>
    <p:sldMasterId id="2147483666" r:id="rId4"/>
  </p:sldMasterIdLst>
  <p:notesMasterIdLst>
    <p:notesMasterId r:id="rId13"/>
  </p:notesMasterIdLst>
  <p:sldIdLst>
    <p:sldId id="256" r:id="rId5"/>
    <p:sldId id="257" r:id="rId6"/>
    <p:sldId id="258" r:id="rId7"/>
    <p:sldId id="259" r:id="rId8"/>
    <p:sldId id="260" r:id="rId9"/>
    <p:sldId id="261" r:id="rId10"/>
    <p:sldId id="262" r:id="rId11"/>
    <p:sldId id="263" r:id="rId12"/>
  </p:sldIdLst>
  <p:sldSz cx="20107275" cy="11310938"/>
  <p:notesSz cx="6858000" cy="9144000"/>
  <p:embeddedFontLst>
    <p:embeddedFont>
      <p:font typeface="Poppins" panose="00000500000000000000" pitchFamily="2" charset="0"/>
      <p:regular r:id="rId14"/>
      <p:bold r:id="rId15"/>
      <p:italic r:id="rId16"/>
      <p:boldItalic r:id="rId17"/>
    </p:embeddedFont>
    <p:embeddedFont>
      <p:font typeface="Poppins Black" panose="00000A00000000000000" pitchFamily="2" charset="0"/>
      <p:bold r:id="rId18"/>
      <p:boldItalic r:id="rId19"/>
    </p:embeddedFont>
    <p:embeddedFont>
      <p:font typeface="Short Stack"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76">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pos="38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075" y="72"/>
      </p:cViewPr>
      <p:guideLst>
        <p:guide orient="horz" pos="5976"/>
        <p:guide pos="317"/>
        <p:guide orient="horz" pos="158"/>
        <p:guide orient="horz" pos="2454"/>
        <p:guide pos="6393"/>
        <p:guide pos="3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a spelled ei.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Spelling e-i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E-i can make three different sounds: long e, long a, short i. Today, we're focusing on long a. For today, e-i says /a/ like </a:t>
            </a:r>
            <a:r>
              <a:rPr lang="en" sz="1200" i="1">
                <a:solidFill>
                  <a:schemeClr val="dk1"/>
                </a:solidFill>
                <a:latin typeface="Poppins"/>
                <a:ea typeface="Poppins"/>
                <a:cs typeface="Poppins"/>
                <a:sym typeface="Poppins"/>
              </a:rPr>
              <a:t>veil.</a:t>
            </a:r>
            <a:r>
              <a:rPr lang="en" sz="1200">
                <a:solidFill>
                  <a:schemeClr val="dk1"/>
                </a:solidFill>
                <a:latin typeface="Poppins"/>
                <a:ea typeface="Poppins"/>
                <a:cs typeface="Poppins"/>
                <a:sym typeface="Poppins"/>
              </a:rPr>
              <a:t> we say /v/ /a/ /l/ = veil. Let's say the new sound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/a/.</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with e-i,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e-i says /a/ like veil. Let's practice reading our new spelling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E-i says /a/.</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vein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e-i. Underline it to remind us that e-i sticks together. As you listen to me decode it, you can chop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V says /v/ and E-i says /a/. N says /n/. Let's blend it. /v/ /a/ /n/ = "vein". </a:t>
            </a:r>
            <a:r>
              <a:rPr lang="en" sz="1200" i="1">
                <a:solidFill>
                  <a:schemeClr val="dk1"/>
                </a:solidFill>
                <a:latin typeface="Poppins"/>
                <a:ea typeface="Poppins"/>
                <a:cs typeface="Poppins"/>
                <a:sym typeface="Poppins"/>
              </a:rPr>
              <a:t>I can see my vein through my skin</a:t>
            </a:r>
            <a:r>
              <a:rPr lang="en" sz="1200">
                <a:solidFill>
                  <a:schemeClr val="dk1"/>
                </a:solidFill>
                <a:latin typeface="Poppins"/>
                <a:ea typeface="Poppins"/>
                <a:cs typeface="Poppins"/>
                <a:sym typeface="Poppins"/>
              </a:rPr>
              <a:t>.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vein</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their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out that "ei" follows t-h.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t-h says /th/. Underline it to help us remember that t-h sticks together. E-i says /a/, and r says /r/. /th/ /a/ /r/ = "their".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blend this word one more time.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E-i can say /a/. Great thinking while blending the sounds today!</a:t>
            </a:r>
            <a:endParaRPr sz="1200" b="1">
              <a:solidFill>
                <a:schemeClr val="dk1"/>
              </a:solidFill>
              <a:latin typeface="Poppins"/>
              <a:ea typeface="Poppins"/>
              <a:cs typeface="Poppins"/>
              <a:sym typeface="Poppins"/>
            </a:endParaRPr>
          </a:p>
        </p:txBody>
      </p:sp>
      <p:sp>
        <p:nvSpPr>
          <p:cNvPr id="93" name="Google Shape;93;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94" name="Google Shape;94;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beige.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the spelling pattern e-i (underline it!) and a g followed by an e making the g use the soft sound. /b/ /a/ /j/ = "beige".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"beige".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veil.</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e-i. Underline it!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"veil", /v/ /a/ /l/.</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Their farm is beige.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e-i can say /a/. Those brains are growing!</a:t>
            </a:r>
            <a:endParaRPr sz="1200" b="1">
              <a:solidFill>
                <a:schemeClr val="dk1"/>
              </a:solidFill>
              <a:latin typeface="Poppins"/>
              <a:ea typeface="Poppins"/>
              <a:cs typeface="Poppins"/>
              <a:sym typeface="Poppins"/>
            </a:endParaRPr>
          </a:p>
        </p:txBody>
      </p:sp>
      <p:sp>
        <p:nvSpPr>
          <p:cNvPr id="114" name="Google Shape;114;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115" name="Google Shape;115;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routine:</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 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beige, veil, heir, their, rein</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36" name="Google Shape;136;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37" name="Google Shape;137;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heir</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heir</a:t>
            </a:r>
            <a:r>
              <a:rPr lang="en" sz="1200">
                <a:solidFill>
                  <a:schemeClr val="dk1"/>
                </a:solidFill>
                <a:latin typeface="Poppins"/>
                <a:ea typeface="Poppins"/>
                <a:cs typeface="Poppins"/>
                <a:sym typeface="Poppins"/>
              </a:rPr>
              <a:t>. We're not talking about hair that grows on your head. We're talking about heir, like I am the heir to a millionaire! Let's listen to the sounds and match the sound to the correct letter. The word is "heir". I hear /h/ /a/ /r/. We're going to use e-i for the long a sound. H spells /h/, we'll use e-i for the long a sound. R spells /r/. You spell it. Grab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heir </a:t>
            </a:r>
            <a:r>
              <a:rPr lang="en" sz="1200">
                <a:solidFill>
                  <a:schemeClr val="dk1"/>
                </a:solidFill>
                <a:latin typeface="Poppins"/>
                <a:ea typeface="Poppins"/>
                <a:cs typeface="Poppins"/>
                <a:sym typeface="Poppins"/>
              </a:rPr>
              <a:t>we write the letters h-e-i-r. /h /a/ /r/ is spelled h-e-i-r = "heir". </a:t>
            </a:r>
            <a:endParaRPr sz="1200">
              <a:solidFill>
                <a:schemeClr val="dk1"/>
              </a:solidFill>
              <a:latin typeface="Poppins"/>
              <a:ea typeface="Poppins"/>
              <a:cs typeface="Poppins"/>
              <a:sym typeface="Poppins"/>
            </a:endParaRPr>
          </a:p>
        </p:txBody>
      </p:sp>
      <p:sp>
        <p:nvSpPr>
          <p:cNvPr id="146" name="Google Shape;146;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47" name="Google Shape;147;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to /th/. What would the word be?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the students a minute to figure out the new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we want to spell, "their". Let's match the sounds to the letters. Use e-i for the long a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write "their" we write the letters t-h-e-i-r. E-i makes a long a sound. Great thinking! Awesome job spelling words today!</a:t>
            </a:r>
            <a:endParaRPr sz="1000">
              <a:solidFill>
                <a:schemeClr val="dk1"/>
              </a:solidFill>
              <a:latin typeface="Poppins"/>
              <a:ea typeface="Poppins"/>
              <a:cs typeface="Poppins"/>
              <a:sym typeface="Poppins"/>
            </a:endParaRPr>
          </a:p>
        </p:txBody>
      </p:sp>
      <p:sp>
        <p:nvSpPr>
          <p:cNvPr id="161" name="Google Shape;161;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62" name="Google Shape;162;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head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a 1 syllable word today that follows the rules! I see e-a. What sounds can e-a make? E-a usually makes the long e sound. It can also make the short e sound /e/. In this word, we use the short e sound. /h/ /e/ /d/ = "head". Let's read our new word again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can read the new HFW.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head</a:t>
            </a:r>
            <a:endParaRPr sz="1200" b="1">
              <a:solidFill>
                <a:schemeClr val="dk1"/>
              </a:solidFill>
              <a:latin typeface="Poppins"/>
              <a:ea typeface="Poppins"/>
              <a:cs typeface="Poppins"/>
              <a:sym typeface="Poppins"/>
            </a:endParaRPr>
          </a:p>
        </p:txBody>
      </p:sp>
      <p:sp>
        <p:nvSpPr>
          <p:cNvPr id="175" name="Google Shape;175;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76" name="Google Shape;176;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43"/>
        <p:cNvGrpSpPr/>
        <p:nvPr/>
      </p:nvGrpSpPr>
      <p:grpSpPr>
        <a:xfrm>
          <a:off x="0" y="0"/>
          <a:ext cx="0" cy="0"/>
          <a:chOff x="0" y="0"/>
          <a:chExt cx="0" cy="0"/>
        </a:xfrm>
      </p:grpSpPr>
      <p:sp>
        <p:nvSpPr>
          <p:cNvPr id="44" name="Google Shape;44;p13"/>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45" name="Google Shape;45;p13"/>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6"/>
        <p:cNvGrpSpPr/>
        <p:nvPr/>
      </p:nvGrpSpPr>
      <p:grpSpPr>
        <a:xfrm>
          <a:off x="0" y="0"/>
          <a:ext cx="0" cy="0"/>
          <a:chOff x="0" y="0"/>
          <a:chExt cx="0" cy="0"/>
        </a:xfrm>
      </p:grpSpPr>
      <p:sp>
        <p:nvSpPr>
          <p:cNvPr id="47" name="Google Shape;47;p14"/>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48" name="Google Shape;48;p14"/>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st 1">
  <p:cSld name="Test_1">
    <p:spTree>
      <p:nvGrpSpPr>
        <p:cNvPr id="1" name="Shape 53"/>
        <p:cNvGrpSpPr/>
        <p:nvPr/>
      </p:nvGrpSpPr>
      <p:grpSpPr>
        <a:xfrm>
          <a:off x="0" y="0"/>
          <a:ext cx="0" cy="0"/>
          <a:chOff x="0" y="0"/>
          <a:chExt cx="0" cy="0"/>
        </a:xfrm>
      </p:grpSpPr>
      <p:sp>
        <p:nvSpPr>
          <p:cNvPr id="54" name="Google Shape;54;p17"/>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55" name="Google Shape;55;p1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1">
  <p:cSld name="2_Title Slide_1">
    <p:spTree>
      <p:nvGrpSpPr>
        <p:cNvPr id="1" name="Shape 56"/>
        <p:cNvGrpSpPr/>
        <p:nvPr/>
      </p:nvGrpSpPr>
      <p:grpSpPr>
        <a:xfrm>
          <a:off x="0" y="0"/>
          <a:ext cx="0" cy="0"/>
          <a:chOff x="0" y="0"/>
          <a:chExt cx="0" cy="0"/>
        </a:xfrm>
      </p:grpSpPr>
      <p:sp>
        <p:nvSpPr>
          <p:cNvPr id="57" name="Google Shape;57;p18"/>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58" name="Google Shape;58;p18"/>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5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3"/>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8" name="Google Shape;18;p4"/>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1">
  <p:cSld name="2_Title Slide_1">
    <p:spTree>
      <p:nvGrpSpPr>
        <p:cNvPr id="1" name="Shape 19"/>
        <p:cNvGrpSpPr/>
        <p:nvPr/>
      </p:nvGrpSpPr>
      <p:grpSpPr>
        <a:xfrm>
          <a:off x="0" y="0"/>
          <a:ext cx="0" cy="0"/>
          <a:chOff x="0" y="0"/>
          <a:chExt cx="0" cy="0"/>
        </a:xfrm>
      </p:grpSpPr>
      <p:sp>
        <p:nvSpPr>
          <p:cNvPr id="20" name="Google Shape;20;p5"/>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21" name="Google Shape;21;p5"/>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2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3"/>
        <p:cNvGrpSpPr/>
        <p:nvPr/>
      </p:nvGrpSpPr>
      <p:grpSpPr>
        <a:xfrm>
          <a:off x="0" y="0"/>
          <a:ext cx="0" cy="0"/>
          <a:chOff x="0" y="0"/>
          <a:chExt cx="0" cy="0"/>
        </a:xfrm>
      </p:grpSpPr>
      <p:sp>
        <p:nvSpPr>
          <p:cNvPr id="24" name="Google Shape;24;p7"/>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5" name="Google Shape;25;p7"/>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6" name="Google Shape;26;p7"/>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7" name="Google Shape;27;p7"/>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8" name="Google Shape;28;p7"/>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9" name="Google Shape;29;p7"/>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33"/>
        <p:cNvGrpSpPr/>
        <p:nvPr/>
      </p:nvGrpSpPr>
      <p:grpSpPr>
        <a:xfrm>
          <a:off x="0" y="0"/>
          <a:ext cx="0" cy="0"/>
          <a:chOff x="0" y="0"/>
          <a:chExt cx="0" cy="0"/>
        </a:xfrm>
      </p:grpSpPr>
      <p:sp>
        <p:nvSpPr>
          <p:cNvPr id="34" name="Google Shape;34;p9"/>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35" name="Google Shape;35;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6"/>
        <p:cNvGrpSpPr/>
        <p:nvPr/>
      </p:nvGrpSpPr>
      <p:grpSpPr>
        <a:xfrm>
          <a:off x="0" y="0"/>
          <a:ext cx="0" cy="0"/>
          <a:chOff x="0" y="0"/>
          <a:chExt cx="0" cy="0"/>
        </a:xfrm>
      </p:grpSpPr>
      <p:sp>
        <p:nvSpPr>
          <p:cNvPr id="37" name="Google Shape;37;p10"/>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38" name="Google Shape;38;p10"/>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8">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8"/>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32" name="Google Shape;32;p8"/>
          <p:cNvPicPr preferRelativeResize="0"/>
          <p:nvPr/>
        </p:nvPicPr>
        <p:blipFill rotWithShape="1">
          <a:blip r:embed="rId5">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Google Shape;41;p12"/>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42" name="Google Shape;42;p12"/>
          <p:cNvPicPr preferRelativeResize="0"/>
          <p:nvPr/>
        </p:nvPicPr>
        <p:blipFill rotWithShape="1">
          <a:blip r:embed="rId5">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6"/>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52" name="Google Shape;52;p16"/>
          <p:cNvPicPr preferRelativeResize="0"/>
          <p:nvPr/>
        </p:nvPicPr>
        <p:blipFill rotWithShape="1">
          <a:blip r:embed="rId5">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pic>
        <p:nvPicPr>
          <p:cNvPr id="64" name="Google Shape;64;p20"/>
          <p:cNvPicPr preferRelativeResize="0"/>
          <p:nvPr/>
        </p:nvPicPr>
        <p:blipFill rotWithShape="1">
          <a:blip r:embed="rId3">
            <a:alphaModFix/>
          </a:blip>
          <a:srcRect/>
          <a:stretch/>
        </p:blipFill>
        <p:spPr>
          <a:xfrm>
            <a:off x="11067262" y="541406"/>
            <a:ext cx="4169325" cy="10640304"/>
          </a:xfrm>
          <a:prstGeom prst="rect">
            <a:avLst/>
          </a:prstGeom>
          <a:noFill/>
          <a:ln>
            <a:noFill/>
          </a:ln>
        </p:spPr>
      </p:pic>
      <p:sp>
        <p:nvSpPr>
          <p:cNvPr id="65" name="Google Shape;65;p20"/>
          <p:cNvSpPr txBox="1"/>
          <p:nvPr/>
        </p:nvSpPr>
        <p:spPr>
          <a:xfrm>
            <a:off x="11067289" y="4878178"/>
            <a:ext cx="4169400" cy="58704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9500"/>
              <a:buFont typeface="Arial"/>
              <a:buNone/>
            </a:pPr>
            <a:r>
              <a:rPr lang="en" sz="9100" b="1" i="0" u="none" strike="noStrike" cap="none">
                <a:solidFill>
                  <a:schemeClr val="accent1"/>
                </a:solidFill>
                <a:highlight>
                  <a:srgbClr val="FFFFFF"/>
                </a:highlight>
                <a:latin typeface="Poppins"/>
                <a:ea typeface="Poppins"/>
                <a:cs typeface="Poppins"/>
                <a:sym typeface="Poppins"/>
              </a:rPr>
              <a:t>v</a:t>
            </a:r>
            <a:r>
              <a:rPr lang="en" sz="9100" b="1" i="0" u="none" strike="noStrike" cap="none">
                <a:solidFill>
                  <a:srgbClr val="FF0000"/>
                </a:solidFill>
                <a:highlight>
                  <a:srgbClr val="FFFFFF"/>
                </a:highlight>
                <a:latin typeface="Poppins"/>
                <a:ea typeface="Poppins"/>
                <a:cs typeface="Poppins"/>
                <a:sym typeface="Poppins"/>
              </a:rPr>
              <a:t>ei</a:t>
            </a:r>
            <a:r>
              <a:rPr lang="en" sz="9100" b="1" i="0" u="none" strike="noStrike" cap="none">
                <a:solidFill>
                  <a:schemeClr val="accent1"/>
                </a:solidFill>
                <a:highlight>
                  <a:schemeClr val="lt1"/>
                </a:highlight>
                <a:latin typeface="Poppins"/>
                <a:ea typeface="Poppins"/>
                <a:cs typeface="Poppins"/>
                <a:sym typeface="Poppins"/>
              </a:rPr>
              <a:t>l</a:t>
            </a:r>
            <a:r>
              <a:rPr lang="en" sz="6200" b="1" i="0" u="none" strike="noStrike" cap="none">
                <a:solidFill>
                  <a:srgbClr val="242424"/>
                </a:solidFill>
                <a:highlight>
                  <a:srgbClr val="FFFFFF"/>
                </a:highlight>
                <a:latin typeface="Poppins"/>
                <a:ea typeface="Poppins"/>
                <a:cs typeface="Poppins"/>
                <a:sym typeface="Poppins"/>
              </a:rPr>
              <a:t> </a:t>
            </a:r>
            <a:endParaRPr sz="62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100"/>
              <a:buFont typeface="Arial"/>
              <a:buNone/>
            </a:pPr>
            <a:r>
              <a:rPr lang="en" sz="4200" b="1" i="0" u="none" strike="noStrike" cap="none">
                <a:solidFill>
                  <a:schemeClr val="dk1"/>
                </a:solidFill>
                <a:highlight>
                  <a:schemeClr val="lt1"/>
                </a:highlight>
                <a:latin typeface="Poppins"/>
                <a:ea typeface="Poppins"/>
                <a:cs typeface="Poppins"/>
                <a:sym typeface="Poppins"/>
              </a:rPr>
              <a:t>/</a:t>
            </a:r>
            <a:r>
              <a:rPr lang="en" sz="4200" b="1" i="0" u="none" strike="noStrike" cap="none">
                <a:solidFill>
                  <a:schemeClr val="accent1"/>
                </a:solidFill>
                <a:highlight>
                  <a:schemeClr val="lt1"/>
                </a:highlight>
                <a:latin typeface="Poppins"/>
                <a:ea typeface="Poppins"/>
                <a:cs typeface="Poppins"/>
                <a:sym typeface="Poppins"/>
              </a:rPr>
              <a:t>v</a:t>
            </a:r>
            <a:r>
              <a:rPr lang="en" sz="4200" b="1" i="0" u="none" strike="noStrike" cap="none">
                <a:solidFill>
                  <a:schemeClr val="dk1"/>
                </a:solidFill>
                <a:highlight>
                  <a:schemeClr val="lt1"/>
                </a:highlight>
                <a:latin typeface="Poppins"/>
                <a:ea typeface="Poppins"/>
                <a:cs typeface="Poppins"/>
                <a:sym typeface="Poppins"/>
              </a:rPr>
              <a:t>/ /</a:t>
            </a:r>
            <a:r>
              <a:rPr lang="en" sz="4200" b="1" i="0" u="none" strike="noStrike" cap="none">
                <a:solidFill>
                  <a:srgbClr val="FF0000"/>
                </a:solidFill>
                <a:highlight>
                  <a:schemeClr val="lt1"/>
                </a:highlight>
                <a:latin typeface="Poppins"/>
                <a:ea typeface="Poppins"/>
                <a:cs typeface="Poppins"/>
                <a:sym typeface="Poppins"/>
              </a:rPr>
              <a:t>ā</a:t>
            </a:r>
            <a:r>
              <a:rPr lang="en" sz="4200" b="1" i="0" u="none" strike="noStrike" cap="none">
                <a:solidFill>
                  <a:schemeClr val="dk1"/>
                </a:solidFill>
                <a:highlight>
                  <a:schemeClr val="lt1"/>
                </a:highlight>
                <a:latin typeface="Poppins"/>
                <a:ea typeface="Poppins"/>
                <a:cs typeface="Poppins"/>
                <a:sym typeface="Poppins"/>
              </a:rPr>
              <a:t>/ /</a:t>
            </a:r>
            <a:r>
              <a:rPr lang="en" sz="4200" b="1" i="0" u="none" strike="noStrike" cap="none">
                <a:solidFill>
                  <a:schemeClr val="accent1"/>
                </a:solidFill>
                <a:highlight>
                  <a:schemeClr val="lt1"/>
                </a:highlight>
                <a:latin typeface="Poppins"/>
                <a:ea typeface="Poppins"/>
                <a:cs typeface="Poppins"/>
                <a:sym typeface="Poppins"/>
              </a:rPr>
              <a:t>l</a:t>
            </a:r>
            <a:r>
              <a:rPr lang="en" sz="4200" b="1" i="0" u="none" strike="noStrike" cap="none">
                <a:solidFill>
                  <a:schemeClr val="dk1"/>
                </a:solidFill>
                <a:highlight>
                  <a:schemeClr val="lt1"/>
                </a:highlight>
                <a:latin typeface="Poppins"/>
                <a:ea typeface="Poppins"/>
                <a:cs typeface="Poppins"/>
                <a:sym typeface="Poppins"/>
              </a:rPr>
              <a:t>/</a:t>
            </a:r>
            <a:r>
              <a:rPr lang="en" sz="6800" b="1" i="0" u="none" strike="noStrike" cap="none">
                <a:solidFill>
                  <a:schemeClr val="dk1"/>
                </a:solidFill>
                <a:highlight>
                  <a:schemeClr val="lt1"/>
                </a:highlight>
                <a:latin typeface="Poppins"/>
                <a:ea typeface="Poppins"/>
                <a:cs typeface="Poppins"/>
                <a:sym typeface="Poppins"/>
              </a:rPr>
              <a:t> </a:t>
            </a:r>
            <a:r>
              <a:rPr lang="en" sz="5200" b="1" i="0" u="none" strike="noStrike" cap="none">
                <a:solidFill>
                  <a:srgbClr val="242424"/>
                </a:solidFill>
                <a:highlight>
                  <a:srgbClr val="FFFFFF"/>
                </a:highlight>
                <a:latin typeface="Poppins"/>
                <a:ea typeface="Poppins"/>
                <a:cs typeface="Poppins"/>
                <a:sym typeface="Poppins"/>
              </a:rPr>
              <a:t>=</a:t>
            </a:r>
            <a:r>
              <a:rPr lang="en" sz="5700" b="1" i="0" u="none" strike="noStrike" cap="none">
                <a:solidFill>
                  <a:srgbClr val="242424"/>
                </a:solidFill>
                <a:highlight>
                  <a:srgbClr val="FFFFFF"/>
                </a:highlight>
                <a:latin typeface="Poppins"/>
                <a:ea typeface="Poppins"/>
                <a:cs typeface="Poppins"/>
                <a:sym typeface="Poppins"/>
              </a:rPr>
              <a:t> </a:t>
            </a:r>
            <a:r>
              <a:rPr lang="en" sz="6300" b="1" i="0" u="none" strike="noStrike" cap="none">
                <a:solidFill>
                  <a:schemeClr val="accent1"/>
                </a:solidFill>
                <a:highlight>
                  <a:srgbClr val="FFFFFF"/>
                </a:highlight>
                <a:latin typeface="Poppins"/>
                <a:ea typeface="Poppins"/>
                <a:cs typeface="Poppins"/>
                <a:sym typeface="Poppins"/>
              </a:rPr>
              <a:t>v</a:t>
            </a:r>
            <a:r>
              <a:rPr lang="en" sz="6300" b="1" i="0" u="none" strike="noStrike" cap="none">
                <a:solidFill>
                  <a:srgbClr val="FF0000"/>
                </a:solidFill>
                <a:highlight>
                  <a:srgbClr val="FFFFFF"/>
                </a:highlight>
                <a:latin typeface="Poppins"/>
                <a:ea typeface="Poppins"/>
                <a:cs typeface="Poppins"/>
                <a:sym typeface="Poppins"/>
              </a:rPr>
              <a:t>ei</a:t>
            </a:r>
            <a:r>
              <a:rPr lang="en" sz="6300" b="1" i="0" u="none" strike="noStrike" cap="none">
                <a:solidFill>
                  <a:schemeClr val="accent1"/>
                </a:solidFill>
                <a:highlight>
                  <a:schemeClr val="lt1"/>
                </a:highlight>
                <a:latin typeface="Poppins"/>
                <a:ea typeface="Poppins"/>
                <a:cs typeface="Poppins"/>
                <a:sym typeface="Poppins"/>
              </a:rPr>
              <a:t>l</a:t>
            </a:r>
            <a:r>
              <a:rPr lang="en" sz="6300" b="1" i="0" u="none" strike="noStrike" cap="none">
                <a:solidFill>
                  <a:srgbClr val="006FB6"/>
                </a:solidFill>
                <a:highlight>
                  <a:srgbClr val="FFFFFF"/>
                </a:highlight>
                <a:latin typeface="Poppins"/>
                <a:ea typeface="Poppins"/>
                <a:cs typeface="Poppins"/>
                <a:sym typeface="Poppins"/>
              </a:rPr>
              <a:t> </a:t>
            </a:r>
            <a:endParaRPr sz="63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Poppins"/>
              <a:ea typeface="Poppins"/>
              <a:cs typeface="Poppins"/>
              <a:sym typeface="Poppins"/>
            </a:endParaRPr>
          </a:p>
        </p:txBody>
      </p:sp>
      <p:sp>
        <p:nvSpPr>
          <p:cNvPr id="66" name="Google Shape;66;p20"/>
          <p:cNvSpPr/>
          <p:nvPr/>
        </p:nvSpPr>
        <p:spPr>
          <a:xfrm>
            <a:off x="11407034" y="4971254"/>
            <a:ext cx="35064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67" name="Google Shape;67;p20"/>
          <p:cNvPicPr preferRelativeResize="0"/>
          <p:nvPr/>
        </p:nvPicPr>
        <p:blipFill rotWithShape="1">
          <a:blip r:embed="rId4">
            <a:alphaModFix/>
          </a:blip>
          <a:srcRect t="932" b="932"/>
          <a:stretch/>
        </p:blipFill>
        <p:spPr>
          <a:xfrm>
            <a:off x="11734300" y="1377109"/>
            <a:ext cx="3056446" cy="3082669"/>
          </a:xfrm>
          <a:prstGeom prst="rect">
            <a:avLst/>
          </a:prstGeom>
          <a:noFill/>
          <a:ln>
            <a:noFill/>
          </a:ln>
        </p:spPr>
      </p:pic>
      <p:sp>
        <p:nvSpPr>
          <p:cNvPr id="68" name="Google Shape;68;p20"/>
          <p:cNvSpPr txBox="1"/>
          <p:nvPr/>
        </p:nvSpPr>
        <p:spPr>
          <a:xfrm>
            <a:off x="612750" y="631025"/>
            <a:ext cx="5742300" cy="2263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Introduce the sounds</a:t>
            </a:r>
            <a:endParaRPr sz="7600" b="0" i="0" u="none" strike="noStrike" cap="none">
              <a:solidFill>
                <a:srgbClr val="0071B5"/>
              </a:solidFill>
              <a:latin typeface="Poppins Black"/>
              <a:ea typeface="Poppins Black"/>
              <a:cs typeface="Poppins Black"/>
              <a:sym typeface="Poppins Black"/>
            </a:endParaRPr>
          </a:p>
        </p:txBody>
      </p:sp>
      <p:grpSp>
        <p:nvGrpSpPr>
          <p:cNvPr id="69" name="Google Shape;69;p20"/>
          <p:cNvGrpSpPr/>
          <p:nvPr/>
        </p:nvGrpSpPr>
        <p:grpSpPr>
          <a:xfrm>
            <a:off x="599448" y="3308558"/>
            <a:ext cx="2489999" cy="2588607"/>
            <a:chOff x="599452" y="3110429"/>
            <a:chExt cx="2680589" cy="2786745"/>
          </a:xfrm>
        </p:grpSpPr>
        <p:sp>
          <p:nvSpPr>
            <p:cNvPr id="70" name="Google Shape;70;p20"/>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 name="Google Shape;71;p20"/>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72" name="Google Shape;72;p20"/>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0"/>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 name="Google Shape;74;p20"/>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pic>
        <p:nvPicPr>
          <p:cNvPr id="75" name="Google Shape;75;p20"/>
          <p:cNvPicPr preferRelativeResize="0"/>
          <p:nvPr/>
        </p:nvPicPr>
        <p:blipFill rotWithShape="1">
          <a:blip r:embed="rId6">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par>
                                <p:cTn id="8" presetID="1" presetClass="exit" presetSubtype="0" fill="hold" nodeType="withEffect">
                                  <p:stCondLst>
                                    <p:cond delay="0"/>
                                  </p:stCondLst>
                                  <p:childTnLst>
                                    <p:set>
                                      <p:cBhvr>
                                        <p:cTn id="9" dur="1" fill="hold">
                                          <p:stCondLst>
                                            <p:cond delay="1"/>
                                          </p:stCondLst>
                                        </p:cTn>
                                        <p:tgtEl>
                                          <p:spTgt spid="64"/>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10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pic>
        <p:nvPicPr>
          <p:cNvPr id="80" name="Google Shape;80;p21"/>
          <p:cNvPicPr preferRelativeResize="0"/>
          <p:nvPr/>
        </p:nvPicPr>
        <p:blipFill rotWithShape="1">
          <a:blip r:embed="rId3">
            <a:alphaModFix/>
          </a:blip>
          <a:srcRect/>
          <a:stretch/>
        </p:blipFill>
        <p:spPr>
          <a:xfrm>
            <a:off x="7319122" y="2159948"/>
            <a:ext cx="10709832" cy="8287694"/>
          </a:xfrm>
          <a:prstGeom prst="rect">
            <a:avLst/>
          </a:prstGeom>
          <a:noFill/>
          <a:ln>
            <a:noFill/>
          </a:ln>
        </p:spPr>
      </p:pic>
      <p:pic>
        <p:nvPicPr>
          <p:cNvPr id="81" name="Google Shape;81;p21"/>
          <p:cNvPicPr preferRelativeResize="0"/>
          <p:nvPr/>
        </p:nvPicPr>
        <p:blipFill rotWithShape="1">
          <a:blip r:embed="rId4">
            <a:alphaModFix/>
          </a:blip>
          <a:srcRect/>
          <a:stretch/>
        </p:blipFill>
        <p:spPr>
          <a:xfrm>
            <a:off x="7319122" y="2159948"/>
            <a:ext cx="10709832" cy="8287694"/>
          </a:xfrm>
          <a:prstGeom prst="rect">
            <a:avLst/>
          </a:prstGeom>
          <a:noFill/>
          <a:ln>
            <a:noFill/>
          </a:ln>
        </p:spPr>
      </p:pic>
      <p:pic>
        <p:nvPicPr>
          <p:cNvPr id="82" name="Google Shape;82;p21"/>
          <p:cNvPicPr preferRelativeResize="0"/>
          <p:nvPr/>
        </p:nvPicPr>
        <p:blipFill rotWithShape="1">
          <a:blip r:embed="rId5">
            <a:alphaModFix/>
          </a:blip>
          <a:srcRect/>
          <a:stretch/>
        </p:blipFill>
        <p:spPr>
          <a:xfrm>
            <a:off x="7319122" y="2159948"/>
            <a:ext cx="10709832" cy="8287694"/>
          </a:xfrm>
          <a:prstGeom prst="rect">
            <a:avLst/>
          </a:prstGeom>
          <a:noFill/>
          <a:ln>
            <a:noFill/>
          </a:ln>
        </p:spPr>
      </p:pic>
      <p:sp>
        <p:nvSpPr>
          <p:cNvPr id="83" name="Google Shape;83;p21"/>
          <p:cNvSpPr/>
          <p:nvPr/>
        </p:nvSpPr>
        <p:spPr>
          <a:xfrm>
            <a:off x="11705848" y="3132670"/>
            <a:ext cx="1230600" cy="10791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4" name="Google Shape;84;p21"/>
          <p:cNvSpPr txBox="1"/>
          <p:nvPr/>
        </p:nvSpPr>
        <p:spPr>
          <a:xfrm>
            <a:off x="612750" y="631025"/>
            <a:ext cx="5742300" cy="230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Introduce the sounds</a:t>
            </a:r>
            <a:endParaRPr sz="7600" b="0" i="0" u="none" strike="noStrike" cap="none">
              <a:solidFill>
                <a:srgbClr val="0071B5"/>
              </a:solidFill>
              <a:latin typeface="Poppins Black"/>
              <a:ea typeface="Poppins Black"/>
              <a:cs typeface="Poppins Black"/>
              <a:sym typeface="Poppins Black"/>
            </a:endParaRPr>
          </a:p>
        </p:txBody>
      </p:sp>
      <p:grpSp>
        <p:nvGrpSpPr>
          <p:cNvPr id="85" name="Google Shape;85;p21"/>
          <p:cNvGrpSpPr/>
          <p:nvPr/>
        </p:nvGrpSpPr>
        <p:grpSpPr>
          <a:xfrm>
            <a:off x="599448" y="3308558"/>
            <a:ext cx="2489999" cy="2588607"/>
            <a:chOff x="599452" y="3110429"/>
            <a:chExt cx="2680589" cy="2786745"/>
          </a:xfrm>
        </p:grpSpPr>
        <p:sp>
          <p:nvSpPr>
            <p:cNvPr id="86" name="Google Shape;86;p21"/>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p21"/>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88" name="Google Shape;88;p21"/>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1"/>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0" name="Google Shape;90;p21"/>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1000"/>
                                        <p:tgtEl>
                                          <p:spTgt spid="80"/>
                                        </p:tgtEl>
                                        <p:attrNameLst>
                                          <p:attrName>ppt_w</p:attrName>
                                        </p:attrNameLst>
                                      </p:cBhvr>
                                      <p:tavLst>
                                        <p:tav tm="0">
                                          <p:val>
                                            <p:strVal val="0"/>
                                          </p:val>
                                        </p:tav>
                                        <p:tav tm="100000">
                                          <p:val>
                                            <p:strVal val="#ppt_w"/>
                                          </p:val>
                                        </p:tav>
                                      </p:tavLst>
                                    </p:anim>
                                    <p:anim calcmode="lin" valueType="num">
                                      <p:cBhvr additive="base">
                                        <p:cTn id="8" dur="1000"/>
                                        <p:tgtEl>
                                          <p:spTgt spid="8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additive="base">
                                        <p:cTn id="13" dur="1000"/>
                                        <p:tgtEl>
                                          <p:spTgt spid="81"/>
                                        </p:tgtEl>
                                        <p:attrNameLst>
                                          <p:attrName>ppt_w</p:attrName>
                                        </p:attrNameLst>
                                      </p:cBhvr>
                                      <p:tavLst>
                                        <p:tav tm="0">
                                          <p:val>
                                            <p:strVal val="0"/>
                                          </p:val>
                                        </p:tav>
                                        <p:tav tm="100000">
                                          <p:val>
                                            <p:strVal val="#ppt_w"/>
                                          </p:val>
                                        </p:tav>
                                      </p:tavLst>
                                    </p:anim>
                                    <p:anim calcmode="lin" valueType="num">
                                      <p:cBhvr additive="base">
                                        <p:cTn id="14" dur="1000"/>
                                        <p:tgtEl>
                                          <p:spTgt spid="81"/>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p:tgtEl>
                                          <p:spTgt spid="82"/>
                                        </p:tgtEl>
                                        <p:attrNameLst>
                                          <p:attrName>ppt_w</p:attrName>
                                        </p:attrNameLst>
                                      </p:cBhvr>
                                      <p:tavLst>
                                        <p:tav tm="0">
                                          <p:val>
                                            <p:strVal val="0"/>
                                          </p:val>
                                        </p:tav>
                                        <p:tav tm="100000">
                                          <p:val>
                                            <p:strVal val="#ppt_w"/>
                                          </p:val>
                                        </p:tav>
                                      </p:tavLst>
                                    </p:anim>
                                    <p:anim calcmode="lin" valueType="num">
                                      <p:cBhvr additive="base">
                                        <p:cTn id="20" dur="1000"/>
                                        <p:tgtEl>
                                          <p:spTgt spid="82"/>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2"/>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97" name="Google Shape;97;p22"/>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3500" b="1" i="0" u="none" strike="noStrike" cap="none">
                <a:solidFill>
                  <a:schemeClr val="lt1"/>
                </a:solidFill>
                <a:latin typeface="Poppins"/>
                <a:ea typeface="Poppins"/>
                <a:cs typeface="Poppins"/>
                <a:sym typeface="Poppins"/>
              </a:rPr>
              <a:t>vein</a:t>
            </a:r>
            <a:endParaRPr sz="13500" b="1" i="0" u="none" strike="noStrike" cap="none">
              <a:solidFill>
                <a:schemeClr val="lt1"/>
              </a:solidFill>
              <a:latin typeface="Poppins"/>
              <a:ea typeface="Poppins"/>
              <a:cs typeface="Poppins"/>
              <a:sym typeface="Poppins"/>
            </a:endParaRPr>
          </a:p>
        </p:txBody>
      </p:sp>
      <p:sp>
        <p:nvSpPr>
          <p:cNvPr id="98" name="Google Shape;98;p22"/>
          <p:cNvSpPr txBox="1"/>
          <p:nvPr/>
        </p:nvSpPr>
        <p:spPr>
          <a:xfrm>
            <a:off x="8860237" y="6030951"/>
            <a:ext cx="6234300" cy="26421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3500" b="1" i="0" u="none" strike="noStrike" cap="none">
                <a:solidFill>
                  <a:schemeClr val="lt1"/>
                </a:solidFill>
                <a:latin typeface="Poppins"/>
                <a:ea typeface="Poppins"/>
                <a:cs typeface="Poppins"/>
                <a:sym typeface="Poppins"/>
              </a:rPr>
              <a:t>their</a:t>
            </a:r>
            <a:endParaRPr sz="13500" b="1" i="0" u="none" strike="noStrike" cap="none">
              <a:solidFill>
                <a:schemeClr val="lt1"/>
              </a:solidFill>
              <a:latin typeface="Poppins"/>
              <a:ea typeface="Poppins"/>
              <a:cs typeface="Poppins"/>
              <a:sym typeface="Poppins"/>
            </a:endParaRPr>
          </a:p>
        </p:txBody>
      </p:sp>
      <p:sp>
        <p:nvSpPr>
          <p:cNvPr id="99" name="Google Shape;99;p22"/>
          <p:cNvSpPr/>
          <p:nvPr/>
        </p:nvSpPr>
        <p:spPr>
          <a:xfrm>
            <a:off x="11211422" y="4307068"/>
            <a:ext cx="14415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0" name="Google Shape;100;p22"/>
          <p:cNvSpPr/>
          <p:nvPr/>
        </p:nvSpPr>
        <p:spPr>
          <a:xfrm>
            <a:off x="10000046" y="8574992"/>
            <a:ext cx="16131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1" name="Google Shape;101;p22"/>
          <p:cNvSpPr/>
          <p:nvPr/>
        </p:nvSpPr>
        <p:spPr>
          <a:xfrm>
            <a:off x="9817103" y="4690373"/>
            <a:ext cx="44142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2" name="Google Shape;102;p22"/>
          <p:cNvSpPr/>
          <p:nvPr/>
        </p:nvSpPr>
        <p:spPr>
          <a:xfrm>
            <a:off x="9817103" y="8960166"/>
            <a:ext cx="4545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3" name="Google Shape;103;p22"/>
          <p:cNvSpPr/>
          <p:nvPr/>
        </p:nvSpPr>
        <p:spPr>
          <a:xfrm>
            <a:off x="10316909" y="4307042"/>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4" name="Google Shape;104;p22"/>
          <p:cNvSpPr/>
          <p:nvPr/>
        </p:nvSpPr>
        <p:spPr>
          <a:xfrm>
            <a:off x="11972177" y="8574992"/>
            <a:ext cx="11742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5" name="Google Shape;105;p22"/>
          <p:cNvSpPr/>
          <p:nvPr/>
        </p:nvSpPr>
        <p:spPr>
          <a:xfrm>
            <a:off x="13462632" y="8574965"/>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6" name="Google Shape;106;p22"/>
          <p:cNvSpPr/>
          <p:nvPr/>
        </p:nvSpPr>
        <p:spPr>
          <a:xfrm>
            <a:off x="13033333" y="4307042"/>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7" name="Google Shape;107;p22"/>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8" name="Google Shape;108;p22"/>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109" name="Google Shape;109;p22"/>
          <p:cNvSpPr txBox="1"/>
          <p:nvPr/>
        </p:nvSpPr>
        <p:spPr>
          <a:xfrm>
            <a:off x="612750" y="631025"/>
            <a:ext cx="5742300" cy="2189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Blend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sounds</a:t>
            </a:r>
            <a:endParaRPr sz="7600" b="0" i="0" u="none" strike="noStrike" cap="none">
              <a:solidFill>
                <a:srgbClr val="0071B5"/>
              </a:solidFill>
              <a:latin typeface="Poppins Black"/>
              <a:ea typeface="Poppins Black"/>
              <a:cs typeface="Poppins Black"/>
              <a:sym typeface="Poppins Black"/>
            </a:endParaRPr>
          </a:p>
        </p:txBody>
      </p:sp>
      <p:sp>
        <p:nvSpPr>
          <p:cNvPr id="110" name="Google Shape;110;p22"/>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pic>
        <p:nvPicPr>
          <p:cNvPr id="111" name="Google Shape;111;p22"/>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9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0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1000"/>
                                        <p:tgtEl>
                                          <p:spTgt spid="9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9"/>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1"/>
                                          </p:stCondLst>
                                        </p:cTn>
                                        <p:tgtEl>
                                          <p:spTgt spid="10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6"/>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1"/>
                                          </p:stCondLst>
                                        </p:cTn>
                                        <p:tgtEl>
                                          <p:spTgt spid="9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fade">
                                      <p:cBhvr>
                                        <p:cTn id="34" dur="1000"/>
                                        <p:tgtEl>
                                          <p:spTgt spid="101"/>
                                        </p:tgtEl>
                                      </p:cBhvr>
                                    </p:animEffect>
                                  </p:childTnLst>
                                </p:cTn>
                              </p:par>
                              <p:par>
                                <p:cTn id="35" presetID="1" presetClass="exit" presetSubtype="0" fill="hold" nodeType="withEffect">
                                  <p:stCondLst>
                                    <p:cond delay="0"/>
                                  </p:stCondLst>
                                  <p:childTnLst>
                                    <p:set>
                                      <p:cBhvr>
                                        <p:cTn id="36" dur="1" fill="hold">
                                          <p:stCondLst>
                                            <p:cond delay="1"/>
                                          </p:stCondLst>
                                        </p:cTn>
                                        <p:tgtEl>
                                          <p:spTgt spid="10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childTnLst>
                                </p:cTn>
                              </p:par>
                              <p:par>
                                <p:cTn id="42" presetID="1" presetClass="exit" presetSubtype="0" fill="hold" nodeType="withEffect">
                                  <p:stCondLst>
                                    <p:cond delay="0"/>
                                  </p:stCondLst>
                                  <p:childTnLst>
                                    <p:set>
                                      <p:cBhvr>
                                        <p:cTn id="43" dur="1" fill="hold">
                                          <p:stCondLst>
                                            <p:cond delay="1"/>
                                          </p:stCondLst>
                                        </p:cTn>
                                        <p:tgtEl>
                                          <p:spTgt spid="10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04"/>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1"/>
                                          </p:stCondLst>
                                        </p:cTn>
                                        <p:tgtEl>
                                          <p:spTgt spid="10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fade">
                                      <p:cBhvr>
                                        <p:cTn id="58" dur="1"/>
                                        <p:tgtEl>
                                          <p:spTgt spid="105"/>
                                        </p:tgtEl>
                                      </p:cBhvr>
                                    </p:animEffect>
                                  </p:childTnLst>
                                </p:cTn>
                              </p:par>
                              <p:par>
                                <p:cTn id="59" presetID="1" presetClass="exit" presetSubtype="0" fill="hold" nodeType="withEffect">
                                  <p:stCondLst>
                                    <p:cond delay="0"/>
                                  </p:stCondLst>
                                  <p:childTnLst>
                                    <p:set>
                                      <p:cBhvr>
                                        <p:cTn id="60" dur="1" fill="hold">
                                          <p:stCondLst>
                                            <p:cond delay="1"/>
                                          </p:stCondLst>
                                        </p:cTn>
                                        <p:tgtEl>
                                          <p:spTgt spid="10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2"/>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1"/>
                                          </p:stCondLst>
                                        </p:cTn>
                                        <p:tgtEl>
                                          <p:spTgt spid="10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1"/>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117" name="Google Shape;117;p23"/>
          <p:cNvGrpSpPr/>
          <p:nvPr/>
        </p:nvGrpSpPr>
        <p:grpSpPr>
          <a:xfrm>
            <a:off x="7685090" y="2472141"/>
            <a:ext cx="4213200" cy="2799637"/>
            <a:chOff x="5784675" y="818500"/>
            <a:chExt cx="2737800" cy="1941900"/>
          </a:xfrm>
        </p:grpSpPr>
        <p:sp>
          <p:nvSpPr>
            <p:cNvPr id="118" name="Google Shape;118;p23"/>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9" name="Google Shape;119;p23"/>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0100"/>
                <a:buFont typeface="Arial"/>
                <a:buNone/>
              </a:pPr>
              <a:r>
                <a:rPr lang="en" sz="8500" b="1" i="0" u="none" strike="noStrike" cap="none">
                  <a:solidFill>
                    <a:schemeClr val="accent1"/>
                  </a:solidFill>
                  <a:latin typeface="Poppins"/>
                  <a:ea typeface="Poppins"/>
                  <a:cs typeface="Poppins"/>
                  <a:sym typeface="Poppins"/>
                </a:rPr>
                <a:t>beige</a:t>
              </a:r>
              <a:endParaRPr sz="8500" b="1" i="0" u="none" strike="noStrike" cap="none">
                <a:solidFill>
                  <a:schemeClr val="accent1"/>
                </a:solidFill>
                <a:latin typeface="Poppins"/>
                <a:ea typeface="Poppins"/>
                <a:cs typeface="Poppins"/>
                <a:sym typeface="Poppins"/>
              </a:endParaRPr>
            </a:p>
          </p:txBody>
        </p:sp>
      </p:grpSp>
      <p:grpSp>
        <p:nvGrpSpPr>
          <p:cNvPr id="120" name="Google Shape;120;p23"/>
          <p:cNvGrpSpPr/>
          <p:nvPr/>
        </p:nvGrpSpPr>
        <p:grpSpPr>
          <a:xfrm>
            <a:off x="13639423" y="2472177"/>
            <a:ext cx="4633727" cy="2799637"/>
            <a:chOff x="5784675" y="907452"/>
            <a:chExt cx="2737800" cy="1941900"/>
          </a:xfrm>
        </p:grpSpPr>
        <p:sp>
          <p:nvSpPr>
            <p:cNvPr id="121" name="Google Shape;121;p23"/>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22" name="Google Shape;122;p23"/>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000" b="1" i="0" u="none" strike="noStrike" cap="none">
                  <a:solidFill>
                    <a:schemeClr val="accent1"/>
                  </a:solidFill>
                  <a:latin typeface="Poppins"/>
                  <a:ea typeface="Poppins"/>
                  <a:cs typeface="Poppins"/>
                  <a:sym typeface="Poppins"/>
                </a:rPr>
                <a:t>veil</a:t>
              </a:r>
              <a:endParaRPr sz="9000" b="1" i="0" u="none" strike="noStrike" cap="none">
                <a:solidFill>
                  <a:schemeClr val="accent1"/>
                </a:solidFill>
                <a:latin typeface="Poppins"/>
                <a:ea typeface="Poppins"/>
                <a:cs typeface="Poppins"/>
                <a:sym typeface="Poppins"/>
              </a:endParaRPr>
            </a:p>
          </p:txBody>
        </p:sp>
      </p:grpSp>
      <p:grpSp>
        <p:nvGrpSpPr>
          <p:cNvPr id="123" name="Google Shape;123;p23"/>
          <p:cNvGrpSpPr/>
          <p:nvPr/>
        </p:nvGrpSpPr>
        <p:grpSpPr>
          <a:xfrm>
            <a:off x="7684964" y="5549271"/>
            <a:ext cx="10588989" cy="3377935"/>
            <a:chOff x="5784675" y="818500"/>
            <a:chExt cx="2737800" cy="1941900"/>
          </a:xfrm>
        </p:grpSpPr>
        <p:sp>
          <p:nvSpPr>
            <p:cNvPr id="124" name="Google Shape;124;p23"/>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25" name="Google Shape;125;p23"/>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9700"/>
                <a:buFont typeface="Arial"/>
                <a:buNone/>
              </a:pPr>
              <a:r>
                <a:rPr lang="en" sz="7500" b="1" i="0" u="none" strike="noStrike" cap="none">
                  <a:solidFill>
                    <a:schemeClr val="accent1"/>
                  </a:solidFill>
                  <a:latin typeface="Poppins"/>
                  <a:ea typeface="Poppins"/>
                  <a:cs typeface="Poppins"/>
                  <a:sym typeface="Poppins"/>
                </a:rPr>
                <a:t>Their farm is beige.</a:t>
              </a:r>
              <a:endParaRPr sz="7500" b="1" i="0" u="none" strike="noStrike" cap="none">
                <a:solidFill>
                  <a:schemeClr val="accent1"/>
                </a:solidFill>
                <a:latin typeface="Poppins"/>
                <a:ea typeface="Poppins"/>
                <a:cs typeface="Poppins"/>
                <a:sym typeface="Poppins"/>
              </a:endParaRPr>
            </a:p>
          </p:txBody>
        </p:sp>
      </p:grpSp>
      <p:cxnSp>
        <p:nvCxnSpPr>
          <p:cNvPr id="126" name="Google Shape;126;p23"/>
          <p:cNvCxnSpPr/>
          <p:nvPr/>
        </p:nvCxnSpPr>
        <p:spPr>
          <a:xfrm>
            <a:off x="9192990" y="4628361"/>
            <a:ext cx="785100" cy="0"/>
          </a:xfrm>
          <a:prstGeom prst="straightConnector1">
            <a:avLst/>
          </a:prstGeom>
          <a:noFill/>
          <a:ln w="76200" cap="flat" cmpd="sng">
            <a:solidFill>
              <a:schemeClr val="accent4"/>
            </a:solidFill>
            <a:prstDash val="solid"/>
            <a:round/>
            <a:headEnd type="none" w="sm" len="sm"/>
            <a:tailEnd type="none" w="sm" len="sm"/>
          </a:ln>
        </p:spPr>
      </p:cxnSp>
      <p:cxnSp>
        <p:nvCxnSpPr>
          <p:cNvPr id="127" name="Google Shape;127;p23"/>
          <p:cNvCxnSpPr/>
          <p:nvPr/>
        </p:nvCxnSpPr>
        <p:spPr>
          <a:xfrm>
            <a:off x="15791176" y="4628361"/>
            <a:ext cx="785100" cy="0"/>
          </a:xfrm>
          <a:prstGeom prst="straightConnector1">
            <a:avLst/>
          </a:prstGeom>
          <a:noFill/>
          <a:ln w="76200" cap="flat" cmpd="sng">
            <a:solidFill>
              <a:schemeClr val="accent4"/>
            </a:solidFill>
            <a:prstDash val="solid"/>
            <a:round/>
            <a:headEnd type="none" w="sm" len="sm"/>
            <a:tailEnd type="none" w="sm" len="sm"/>
          </a:ln>
        </p:spPr>
      </p:cxnSp>
      <p:sp>
        <p:nvSpPr>
          <p:cNvPr id="128" name="Google Shape;128;p2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29" name="Google Shape;129;p23"/>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30" name="Google Shape;130;p23"/>
          <p:cNvSpPr txBox="1"/>
          <p:nvPr/>
        </p:nvSpPr>
        <p:spPr>
          <a:xfrm>
            <a:off x="612750" y="631025"/>
            <a:ext cx="5742300" cy="220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Read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p:txBody>
      </p:sp>
      <p:sp>
        <p:nvSpPr>
          <p:cNvPr id="131" name="Google Shape;131;p23"/>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32" name="Google Shape;132;p23"/>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33" name="Google Shape;133;p23"/>
          <p:cNvPicPr preferRelativeResize="0"/>
          <p:nvPr/>
        </p:nvPicPr>
        <p:blipFill rotWithShape="1">
          <a:blip r:embed="rId5">
            <a:alphaModFix/>
          </a:blip>
          <a:srcRect/>
          <a:stretch/>
        </p:blipFill>
        <p:spPr>
          <a:xfrm>
            <a:off x="16576275" y="9192395"/>
            <a:ext cx="2242549" cy="1620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 calcmode="lin" valueType="num">
                                      <p:cBhvr additive="base">
                                        <p:cTn id="12" dur="1000"/>
                                        <p:tgtEl>
                                          <p:spTgt spid="117"/>
                                        </p:tgtEl>
                                        <p:attrNameLst>
                                          <p:attrName>ppt_w</p:attrName>
                                        </p:attrNameLst>
                                      </p:cBhvr>
                                      <p:tavLst>
                                        <p:tav tm="0">
                                          <p:val>
                                            <p:strVal val="0"/>
                                          </p:val>
                                        </p:tav>
                                        <p:tav tm="100000">
                                          <p:val>
                                            <p:strVal val="#ppt_w"/>
                                          </p:val>
                                        </p:tav>
                                      </p:tavLst>
                                    </p:anim>
                                    <p:anim calcmode="lin" valueType="num">
                                      <p:cBhvr additive="base">
                                        <p:cTn id="13" dur="1000"/>
                                        <p:tgtEl>
                                          <p:spTgt spid="117"/>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6"/>
                                        </p:tgtEl>
                                        <p:attrNameLst>
                                          <p:attrName>style.visibility</p:attrName>
                                        </p:attrNameLst>
                                      </p:cBhvr>
                                      <p:to>
                                        <p:strVal val="visible"/>
                                      </p:to>
                                    </p:set>
                                    <p:animEffect transition="in" filter="fade">
                                      <p:cBhvr>
                                        <p:cTn id="18" dur="1000"/>
                                        <p:tgtEl>
                                          <p:spTgt spid="126"/>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p:tgtEl>
                                          <p:spTgt spid="120"/>
                                        </p:tgtEl>
                                        <p:attrNameLst>
                                          <p:attrName>ppt_w</p:attrName>
                                        </p:attrNameLst>
                                      </p:cBhvr>
                                      <p:tavLst>
                                        <p:tav tm="0">
                                          <p:val>
                                            <p:strVal val="0"/>
                                          </p:val>
                                        </p:tav>
                                        <p:tav tm="100000">
                                          <p:val>
                                            <p:strVal val="#ppt_w"/>
                                          </p:val>
                                        </p:tav>
                                      </p:tavLst>
                                    </p:anim>
                                    <p:anim calcmode="lin" valueType="num">
                                      <p:cBhvr additive="base">
                                        <p:cTn id="24" dur="1000"/>
                                        <p:tgtEl>
                                          <p:spTgt spid="120"/>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fade">
                                      <p:cBhvr>
                                        <p:cTn id="29" dur="1000"/>
                                        <p:tgtEl>
                                          <p:spTgt spid="127"/>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123"/>
                                        </p:tgtEl>
                                        <p:attrNameLst>
                                          <p:attrName>style.visibility</p:attrName>
                                        </p:attrNameLst>
                                      </p:cBhvr>
                                      <p:to>
                                        <p:strVal val="visible"/>
                                      </p:to>
                                    </p:set>
                                    <p:anim calcmode="lin" valueType="num">
                                      <p:cBhvr additive="base">
                                        <p:cTn id="34" dur="1000"/>
                                        <p:tgtEl>
                                          <p:spTgt spid="123"/>
                                        </p:tgtEl>
                                        <p:attrNameLst>
                                          <p:attrName>ppt_w</p:attrName>
                                        </p:attrNameLst>
                                      </p:cBhvr>
                                      <p:tavLst>
                                        <p:tav tm="0">
                                          <p:val>
                                            <p:strVal val="0"/>
                                          </p:val>
                                        </p:tav>
                                        <p:tav tm="100000">
                                          <p:val>
                                            <p:strVal val="#ppt_w"/>
                                          </p:val>
                                        </p:tav>
                                      </p:tavLst>
                                    </p:anim>
                                    <p:anim calcmode="lin" valueType="num">
                                      <p:cBhvr additive="base">
                                        <p:cTn id="35" dur="1000"/>
                                        <p:tgtEl>
                                          <p:spTgt spid="1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p:nvPr/>
        </p:nvSpPr>
        <p:spPr>
          <a:xfrm>
            <a:off x="8069583" y="1518087"/>
            <a:ext cx="11774700" cy="76542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beige				  veil</a:t>
            </a:r>
            <a:endParaRPr sz="12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heir			 their</a:t>
            </a:r>
            <a:endParaRPr sz="12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2100" b="1" i="0" u="none" strike="noStrike" cap="none">
                <a:solidFill>
                  <a:schemeClr val="accent1"/>
                </a:solidFill>
                <a:latin typeface="Poppins"/>
                <a:ea typeface="Poppins"/>
                <a:cs typeface="Poppins"/>
                <a:sym typeface="Poppins"/>
              </a:rPr>
              <a:t>rein</a:t>
            </a:r>
            <a:endParaRPr sz="121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8400" b="1" i="0" u="none" strike="noStrike" cap="none" dirty="0">
              <a:solidFill>
                <a:schemeClr val="accent1"/>
              </a:solidFill>
              <a:highlight>
                <a:srgbClr val="FFFFFF"/>
              </a:highlight>
              <a:latin typeface="Poppins"/>
              <a:ea typeface="Poppins"/>
              <a:cs typeface="Poppins"/>
              <a:sym typeface="Poppins"/>
            </a:endParaRPr>
          </a:p>
        </p:txBody>
      </p:sp>
      <p:sp>
        <p:nvSpPr>
          <p:cNvPr id="140" name="Google Shape;140;p24"/>
          <p:cNvSpPr txBox="1"/>
          <p:nvPr/>
        </p:nvSpPr>
        <p:spPr>
          <a:xfrm>
            <a:off x="612750" y="631025"/>
            <a:ext cx="5742300" cy="2174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Decode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words  </a:t>
            </a:r>
            <a:endParaRPr sz="7600" b="0" i="0" u="none" strike="noStrike" cap="none">
              <a:solidFill>
                <a:srgbClr val="0071B5"/>
              </a:solidFill>
              <a:latin typeface="Poppins Black"/>
              <a:ea typeface="Poppins Black"/>
              <a:cs typeface="Poppins Black"/>
              <a:sym typeface="Poppins Black"/>
            </a:endParaRPr>
          </a:p>
        </p:txBody>
      </p:sp>
      <p:sp>
        <p:nvSpPr>
          <p:cNvPr id="141" name="Google Shape;141;p24"/>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42" name="Google Shape;142;p24"/>
          <p:cNvPicPr preferRelativeResize="0"/>
          <p:nvPr/>
        </p:nvPicPr>
        <p:blipFill rotWithShape="1">
          <a:blip r:embed="rId3">
            <a:alphaModFix/>
          </a:blip>
          <a:srcRect/>
          <a:stretch/>
        </p:blipFill>
        <p:spPr>
          <a:xfrm>
            <a:off x="619374" y="3236875"/>
            <a:ext cx="3224603" cy="2332200"/>
          </a:xfrm>
          <a:prstGeom prst="rect">
            <a:avLst/>
          </a:prstGeom>
          <a:noFill/>
          <a:ln>
            <a:noFill/>
          </a:ln>
        </p:spPr>
      </p:pic>
      <p:pic>
        <p:nvPicPr>
          <p:cNvPr id="143" name="Google Shape;143;p24"/>
          <p:cNvPicPr preferRelativeResize="0"/>
          <p:nvPr/>
        </p:nvPicPr>
        <p:blipFill rotWithShape="1">
          <a:blip r:embed="rId4">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1000"/>
                                        <p:tgtEl>
                                          <p:spTgt spid="139"/>
                                        </p:tgtEl>
                                        <p:attrNameLst>
                                          <p:attrName>ppt_w</p:attrName>
                                        </p:attrNameLst>
                                      </p:cBhvr>
                                      <p:tavLst>
                                        <p:tav tm="0">
                                          <p:val>
                                            <p:strVal val="0"/>
                                          </p:val>
                                        </p:tav>
                                        <p:tav tm="100000">
                                          <p:val>
                                            <p:strVal val="#ppt_w"/>
                                          </p:val>
                                        </p:tav>
                                      </p:tavLst>
                                    </p:anim>
                                    <p:anim calcmode="lin" valueType="num">
                                      <p:cBhvr additive="base">
                                        <p:cTn id="8" dur="1000"/>
                                        <p:tgtEl>
                                          <p:spTgt spid="13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5"/>
          <p:cNvPicPr preferRelativeResize="0"/>
          <p:nvPr/>
        </p:nvPicPr>
        <p:blipFill rotWithShape="1">
          <a:blip r:embed="rId3">
            <a:alphaModFix/>
          </a:blip>
          <a:srcRect/>
          <a:stretch/>
        </p:blipFill>
        <p:spPr>
          <a:xfrm>
            <a:off x="7437169" y="3880880"/>
            <a:ext cx="4701742" cy="3549187"/>
          </a:xfrm>
          <a:prstGeom prst="rect">
            <a:avLst/>
          </a:prstGeom>
          <a:noFill/>
          <a:ln>
            <a:noFill/>
          </a:ln>
        </p:spPr>
      </p:pic>
      <p:pic>
        <p:nvPicPr>
          <p:cNvPr id="150" name="Google Shape;150;p25"/>
          <p:cNvPicPr preferRelativeResize="0"/>
          <p:nvPr/>
        </p:nvPicPr>
        <p:blipFill rotWithShape="1">
          <a:blip r:embed="rId4">
            <a:alphaModFix/>
          </a:blip>
          <a:srcRect/>
          <a:stretch/>
        </p:blipFill>
        <p:spPr>
          <a:xfrm>
            <a:off x="10943473" y="3894955"/>
            <a:ext cx="4701742" cy="4701742"/>
          </a:xfrm>
          <a:prstGeom prst="rect">
            <a:avLst/>
          </a:prstGeom>
          <a:noFill/>
          <a:ln>
            <a:noFill/>
          </a:ln>
        </p:spPr>
      </p:pic>
      <p:pic>
        <p:nvPicPr>
          <p:cNvPr id="151" name="Google Shape;151;p25"/>
          <p:cNvPicPr preferRelativeResize="0"/>
          <p:nvPr/>
        </p:nvPicPr>
        <p:blipFill rotWithShape="1">
          <a:blip r:embed="rId5">
            <a:alphaModFix/>
          </a:blip>
          <a:srcRect/>
          <a:stretch/>
        </p:blipFill>
        <p:spPr>
          <a:xfrm>
            <a:off x="14503268" y="3894955"/>
            <a:ext cx="4701742" cy="4701742"/>
          </a:xfrm>
          <a:prstGeom prst="rect">
            <a:avLst/>
          </a:prstGeom>
          <a:noFill/>
          <a:ln>
            <a:noFill/>
          </a:ln>
        </p:spPr>
      </p:pic>
      <p:sp>
        <p:nvSpPr>
          <p:cNvPr id="152" name="Google Shape;152;p25"/>
          <p:cNvSpPr txBox="1"/>
          <p:nvPr/>
        </p:nvSpPr>
        <p:spPr>
          <a:xfrm>
            <a:off x="7518422" y="3679360"/>
            <a:ext cx="3506400" cy="2956200"/>
          </a:xfrm>
          <a:prstGeom prst="rect">
            <a:avLst/>
          </a:prstGeom>
          <a:noFill/>
          <a:ln>
            <a:noFill/>
          </a:ln>
        </p:spPr>
        <p:txBody>
          <a:bodyPr spcFirstLastPara="1" wrap="square" lIns="150800" tIns="75375" rIns="150800" bIns="75375" anchor="ctr"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000" b="1" i="0" u="none" strike="noStrike" cap="none">
                <a:solidFill>
                  <a:schemeClr val="lt1"/>
                </a:solidFill>
                <a:latin typeface="Poppins"/>
                <a:ea typeface="Poppins"/>
                <a:cs typeface="Poppins"/>
                <a:sym typeface="Poppins"/>
              </a:rPr>
              <a:t>h</a:t>
            </a:r>
            <a:endParaRPr sz="13000" b="1" i="0" u="none" strike="noStrike" cap="none">
              <a:solidFill>
                <a:srgbClr val="000000"/>
              </a:solidFill>
              <a:latin typeface="Poppins"/>
              <a:ea typeface="Poppins"/>
              <a:cs typeface="Poppins"/>
              <a:sym typeface="Poppins"/>
            </a:endParaRPr>
          </a:p>
        </p:txBody>
      </p:sp>
      <p:sp>
        <p:nvSpPr>
          <p:cNvPr id="153" name="Google Shape;153;p25"/>
          <p:cNvSpPr txBox="1"/>
          <p:nvPr/>
        </p:nvSpPr>
        <p:spPr>
          <a:xfrm>
            <a:off x="14869650" y="3679360"/>
            <a:ext cx="3506400" cy="2956200"/>
          </a:xfrm>
          <a:prstGeom prst="rect">
            <a:avLst/>
          </a:prstGeom>
          <a:noFill/>
          <a:ln>
            <a:noFill/>
          </a:ln>
        </p:spPr>
        <p:txBody>
          <a:bodyPr spcFirstLastPara="1" wrap="square" lIns="150800" tIns="75375" rIns="150800" bIns="75375" anchor="ctr"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000" b="1" i="0" u="none" strike="noStrike" cap="none">
                <a:solidFill>
                  <a:schemeClr val="lt1"/>
                </a:solidFill>
                <a:latin typeface="Poppins"/>
                <a:ea typeface="Poppins"/>
                <a:cs typeface="Poppins"/>
                <a:sym typeface="Poppins"/>
              </a:rPr>
              <a:t>r</a:t>
            </a:r>
            <a:endParaRPr sz="13000" b="1" i="0" u="none" strike="noStrike" cap="none">
              <a:solidFill>
                <a:srgbClr val="000000"/>
              </a:solidFill>
              <a:latin typeface="Poppins"/>
              <a:ea typeface="Poppins"/>
              <a:cs typeface="Poppins"/>
              <a:sym typeface="Poppins"/>
            </a:endParaRPr>
          </a:p>
        </p:txBody>
      </p:sp>
      <p:sp>
        <p:nvSpPr>
          <p:cNvPr id="154" name="Google Shape;154;p25"/>
          <p:cNvSpPr txBox="1"/>
          <p:nvPr/>
        </p:nvSpPr>
        <p:spPr>
          <a:xfrm>
            <a:off x="11363372" y="3679360"/>
            <a:ext cx="3506400" cy="2956200"/>
          </a:xfrm>
          <a:prstGeom prst="rect">
            <a:avLst/>
          </a:prstGeom>
          <a:noFill/>
          <a:ln>
            <a:noFill/>
          </a:ln>
        </p:spPr>
        <p:txBody>
          <a:bodyPr spcFirstLastPara="1" wrap="square" lIns="150800" tIns="75375" rIns="150800" bIns="75375" anchor="ctr"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000" b="1" i="0" u="none" strike="noStrike" cap="none">
                <a:solidFill>
                  <a:schemeClr val="lt1"/>
                </a:solidFill>
                <a:latin typeface="Poppins"/>
                <a:ea typeface="Poppins"/>
                <a:cs typeface="Poppins"/>
                <a:sym typeface="Poppins"/>
              </a:rPr>
              <a:t>ei</a:t>
            </a:r>
            <a:endParaRPr sz="13000" b="1" i="0" u="none" strike="noStrike" cap="none">
              <a:solidFill>
                <a:srgbClr val="000000"/>
              </a:solidFill>
              <a:latin typeface="Poppins"/>
              <a:ea typeface="Poppins"/>
              <a:cs typeface="Poppins"/>
              <a:sym typeface="Poppins"/>
            </a:endParaRPr>
          </a:p>
        </p:txBody>
      </p:sp>
      <p:sp>
        <p:nvSpPr>
          <p:cNvPr id="155" name="Google Shape;155;p25"/>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56" name="Google Shape;156;p25"/>
          <p:cNvSpPr txBox="1"/>
          <p:nvPr/>
        </p:nvSpPr>
        <p:spPr>
          <a:xfrm>
            <a:off x="610325" y="6152800"/>
            <a:ext cx="55878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57" name="Google Shape;157;p25"/>
          <p:cNvPicPr preferRelativeResize="0"/>
          <p:nvPr/>
        </p:nvPicPr>
        <p:blipFill rotWithShape="1">
          <a:blip r:embed="rId6">
            <a:alphaModFix/>
          </a:blip>
          <a:srcRect/>
          <a:stretch/>
        </p:blipFill>
        <p:spPr>
          <a:xfrm>
            <a:off x="537975" y="3283650"/>
            <a:ext cx="3734709" cy="2499625"/>
          </a:xfrm>
          <a:prstGeom prst="rect">
            <a:avLst/>
          </a:prstGeom>
          <a:noFill/>
          <a:ln>
            <a:noFill/>
          </a:ln>
        </p:spPr>
      </p:pic>
      <p:pic>
        <p:nvPicPr>
          <p:cNvPr id="158" name="Google Shape;158;p25"/>
          <p:cNvPicPr preferRelativeResize="0"/>
          <p:nvPr/>
        </p:nvPicPr>
        <p:blipFill rotWithShape="1">
          <a:blip r:embed="rId7">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1"/>
                                        <p:tgtEl>
                                          <p:spTgt spid="150"/>
                                        </p:tgtEl>
                                      </p:cBhvr>
                                    </p:animEffect>
                                  </p:childTnLst>
                                </p:cTn>
                              </p:par>
                              <p:par>
                                <p:cTn id="13" presetID="10" presetClass="entr" presetSubtype="0" fill="hold" nodeType="withEffect">
                                  <p:stCondLst>
                                    <p:cond delay="0"/>
                                  </p:stCondLst>
                                  <p:childTnLst>
                                    <p:set>
                                      <p:cBhvr>
                                        <p:cTn id="14" dur="1" fill="hold">
                                          <p:stCondLst>
                                            <p:cond delay="0"/>
                                          </p:stCondLst>
                                        </p:cTn>
                                        <p:tgtEl>
                                          <p:spTgt spid="154"/>
                                        </p:tgtEl>
                                        <p:attrNameLst>
                                          <p:attrName>style.visibility</p:attrName>
                                        </p:attrNameLst>
                                      </p:cBhvr>
                                      <p:to>
                                        <p:strVal val="visible"/>
                                      </p:to>
                                    </p:set>
                                    <p:animEffect transition="in" filter="fade">
                                      <p:cBhvr>
                                        <p:cTn id="15" dur="1"/>
                                        <p:tgtEl>
                                          <p:spTgt spid="1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1"/>
                                        </p:tgtEl>
                                        <p:attrNameLst>
                                          <p:attrName>style.visibility</p:attrName>
                                        </p:attrNameLst>
                                      </p:cBhvr>
                                      <p:to>
                                        <p:strVal val="visible"/>
                                      </p:to>
                                    </p:set>
                                    <p:animEffect transition="in" filter="fade">
                                      <p:cBhvr>
                                        <p:cTn id="20" dur="1"/>
                                        <p:tgtEl>
                                          <p:spTgt spid="151"/>
                                        </p:tgtEl>
                                      </p:cBhvr>
                                    </p:animEffect>
                                  </p:childTnLst>
                                </p:cTn>
                              </p:par>
                              <p:par>
                                <p:cTn id="21" presetID="10" presetClass="entr" presetSubtype="0" fill="hold" nodeType="withEffect">
                                  <p:stCondLst>
                                    <p:cond delay="0"/>
                                  </p:stCondLst>
                                  <p:childTnLst>
                                    <p:set>
                                      <p:cBhvr>
                                        <p:cTn id="22" dur="1" fill="hold">
                                          <p:stCondLst>
                                            <p:cond delay="0"/>
                                          </p:stCondLst>
                                        </p:cTn>
                                        <p:tgtEl>
                                          <p:spTgt spid="153"/>
                                        </p:tgtEl>
                                        <p:attrNameLst>
                                          <p:attrName>style.visibility</p:attrName>
                                        </p:attrNameLst>
                                      </p:cBhvr>
                                      <p:to>
                                        <p:strVal val="visible"/>
                                      </p:to>
                                    </p:set>
                                    <p:animEffect transition="in" filter="fade">
                                      <p:cBhvr>
                                        <p:cTn id="23" dur="1"/>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6"/>
          <p:cNvPicPr preferRelativeResize="0"/>
          <p:nvPr/>
        </p:nvPicPr>
        <p:blipFill rotWithShape="1">
          <a:blip r:embed="rId3">
            <a:alphaModFix/>
          </a:blip>
          <a:srcRect/>
          <a:stretch/>
        </p:blipFill>
        <p:spPr>
          <a:xfrm>
            <a:off x="7513369" y="3880880"/>
            <a:ext cx="4701742" cy="3549187"/>
          </a:xfrm>
          <a:prstGeom prst="rect">
            <a:avLst/>
          </a:prstGeom>
          <a:noFill/>
          <a:ln>
            <a:noFill/>
          </a:ln>
        </p:spPr>
      </p:pic>
      <p:pic>
        <p:nvPicPr>
          <p:cNvPr id="165" name="Google Shape;165;p26"/>
          <p:cNvPicPr preferRelativeResize="0"/>
          <p:nvPr/>
        </p:nvPicPr>
        <p:blipFill rotWithShape="1">
          <a:blip r:embed="rId4">
            <a:alphaModFix/>
          </a:blip>
          <a:srcRect/>
          <a:stretch/>
        </p:blipFill>
        <p:spPr>
          <a:xfrm>
            <a:off x="11019673" y="3894955"/>
            <a:ext cx="4701742" cy="4701742"/>
          </a:xfrm>
          <a:prstGeom prst="rect">
            <a:avLst/>
          </a:prstGeom>
          <a:noFill/>
          <a:ln>
            <a:noFill/>
          </a:ln>
        </p:spPr>
      </p:pic>
      <p:pic>
        <p:nvPicPr>
          <p:cNvPr id="166" name="Google Shape;166;p26"/>
          <p:cNvPicPr preferRelativeResize="0"/>
          <p:nvPr/>
        </p:nvPicPr>
        <p:blipFill rotWithShape="1">
          <a:blip r:embed="rId5">
            <a:alphaModFix/>
          </a:blip>
          <a:srcRect/>
          <a:stretch/>
        </p:blipFill>
        <p:spPr>
          <a:xfrm>
            <a:off x="14579468" y="3894955"/>
            <a:ext cx="4701742" cy="4701742"/>
          </a:xfrm>
          <a:prstGeom prst="rect">
            <a:avLst/>
          </a:prstGeom>
          <a:noFill/>
          <a:ln>
            <a:noFill/>
          </a:ln>
        </p:spPr>
      </p:pic>
      <p:sp>
        <p:nvSpPr>
          <p:cNvPr id="167" name="Google Shape;167;p26"/>
          <p:cNvSpPr txBox="1"/>
          <p:nvPr/>
        </p:nvSpPr>
        <p:spPr>
          <a:xfrm>
            <a:off x="7594622" y="3679360"/>
            <a:ext cx="3506400" cy="2956200"/>
          </a:xfrm>
          <a:prstGeom prst="rect">
            <a:avLst/>
          </a:prstGeom>
          <a:noFill/>
          <a:ln>
            <a:noFill/>
          </a:ln>
        </p:spPr>
        <p:txBody>
          <a:bodyPr spcFirstLastPara="1" wrap="square" lIns="150800" tIns="75375" rIns="150800" bIns="75375" anchor="ctr"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000" b="1" i="0" u="none" strike="noStrike" cap="none">
                <a:solidFill>
                  <a:schemeClr val="lt1"/>
                </a:solidFill>
                <a:latin typeface="Poppins"/>
                <a:ea typeface="Poppins"/>
                <a:cs typeface="Poppins"/>
                <a:sym typeface="Poppins"/>
              </a:rPr>
              <a:t>th</a:t>
            </a:r>
            <a:endParaRPr sz="13000" b="1" i="0" u="none" strike="noStrike" cap="none">
              <a:solidFill>
                <a:srgbClr val="000000"/>
              </a:solidFill>
              <a:latin typeface="Poppins"/>
              <a:ea typeface="Poppins"/>
              <a:cs typeface="Poppins"/>
              <a:sym typeface="Poppins"/>
            </a:endParaRPr>
          </a:p>
        </p:txBody>
      </p:sp>
      <p:sp>
        <p:nvSpPr>
          <p:cNvPr id="168" name="Google Shape;168;p26"/>
          <p:cNvSpPr txBox="1"/>
          <p:nvPr/>
        </p:nvSpPr>
        <p:spPr>
          <a:xfrm>
            <a:off x="14945850" y="3679360"/>
            <a:ext cx="3506400" cy="2956200"/>
          </a:xfrm>
          <a:prstGeom prst="rect">
            <a:avLst/>
          </a:prstGeom>
          <a:noFill/>
          <a:ln>
            <a:noFill/>
          </a:ln>
        </p:spPr>
        <p:txBody>
          <a:bodyPr spcFirstLastPara="1" wrap="square" lIns="150800" tIns="75375" rIns="150800" bIns="75375" anchor="ctr"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000" b="1" i="0" u="none" strike="noStrike" cap="none">
                <a:solidFill>
                  <a:schemeClr val="lt1"/>
                </a:solidFill>
                <a:latin typeface="Poppins"/>
                <a:ea typeface="Poppins"/>
                <a:cs typeface="Poppins"/>
                <a:sym typeface="Poppins"/>
              </a:rPr>
              <a:t>r</a:t>
            </a:r>
            <a:endParaRPr sz="13000" b="1" i="0" u="none" strike="noStrike" cap="none">
              <a:solidFill>
                <a:srgbClr val="000000"/>
              </a:solidFill>
              <a:latin typeface="Poppins"/>
              <a:ea typeface="Poppins"/>
              <a:cs typeface="Poppins"/>
              <a:sym typeface="Poppins"/>
            </a:endParaRPr>
          </a:p>
        </p:txBody>
      </p:sp>
      <p:sp>
        <p:nvSpPr>
          <p:cNvPr id="169" name="Google Shape;169;p26"/>
          <p:cNvSpPr txBox="1"/>
          <p:nvPr/>
        </p:nvSpPr>
        <p:spPr>
          <a:xfrm>
            <a:off x="11439572" y="3679360"/>
            <a:ext cx="3506400" cy="2956200"/>
          </a:xfrm>
          <a:prstGeom prst="rect">
            <a:avLst/>
          </a:prstGeom>
          <a:noFill/>
          <a:ln>
            <a:noFill/>
          </a:ln>
        </p:spPr>
        <p:txBody>
          <a:bodyPr spcFirstLastPara="1" wrap="square" lIns="150800" tIns="75375" rIns="150800" bIns="75375" anchor="ctr"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000" b="1" i="0" u="none" strike="noStrike" cap="none">
                <a:solidFill>
                  <a:schemeClr val="lt1"/>
                </a:solidFill>
                <a:latin typeface="Poppins"/>
                <a:ea typeface="Poppins"/>
                <a:cs typeface="Poppins"/>
                <a:sym typeface="Poppins"/>
              </a:rPr>
              <a:t>ei</a:t>
            </a:r>
            <a:endParaRPr sz="13000" b="1" i="0" u="none" strike="noStrike" cap="none">
              <a:solidFill>
                <a:srgbClr val="000000"/>
              </a:solidFill>
              <a:latin typeface="Poppins"/>
              <a:ea typeface="Poppins"/>
              <a:cs typeface="Poppins"/>
              <a:sym typeface="Poppins"/>
            </a:endParaRPr>
          </a:p>
        </p:txBody>
      </p:sp>
      <p:sp>
        <p:nvSpPr>
          <p:cNvPr id="170" name="Google Shape;170;p26"/>
          <p:cNvSpPr txBox="1"/>
          <p:nvPr/>
        </p:nvSpPr>
        <p:spPr>
          <a:xfrm>
            <a:off x="610317" y="626011"/>
            <a:ext cx="59526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pic>
        <p:nvPicPr>
          <p:cNvPr id="171" name="Google Shape;171;p26"/>
          <p:cNvPicPr preferRelativeResize="0"/>
          <p:nvPr/>
        </p:nvPicPr>
        <p:blipFill rotWithShape="1">
          <a:blip r:embed="rId6">
            <a:alphaModFix/>
          </a:blip>
          <a:srcRect/>
          <a:stretch/>
        </p:blipFill>
        <p:spPr>
          <a:xfrm>
            <a:off x="537975" y="3283650"/>
            <a:ext cx="3734709" cy="2499625"/>
          </a:xfrm>
          <a:prstGeom prst="rect">
            <a:avLst/>
          </a:prstGeom>
          <a:noFill/>
          <a:ln>
            <a:noFill/>
          </a:ln>
        </p:spPr>
      </p:pic>
      <p:pic>
        <p:nvPicPr>
          <p:cNvPr id="172" name="Google Shape;172;p26"/>
          <p:cNvPicPr preferRelativeResize="0"/>
          <p:nvPr/>
        </p:nvPicPr>
        <p:blipFill rotWithShape="1">
          <a:blip r:embed="rId7">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1"/>
                                        <p:tgtEl>
                                          <p:spTgt spid="165"/>
                                        </p:tgtEl>
                                      </p:cBhvr>
                                    </p:animEffect>
                                  </p:childTnLst>
                                </p:cTn>
                              </p:par>
                              <p:par>
                                <p:cTn id="13" presetID="10" presetClass="entr" presetSubtype="0" fill="hold" nodeType="withEffect">
                                  <p:stCondLst>
                                    <p:cond delay="0"/>
                                  </p:stCondLst>
                                  <p:childTnLst>
                                    <p:set>
                                      <p:cBhvr>
                                        <p:cTn id="14" dur="1" fill="hold">
                                          <p:stCondLst>
                                            <p:cond delay="0"/>
                                          </p:stCondLst>
                                        </p:cTn>
                                        <p:tgtEl>
                                          <p:spTgt spid="169"/>
                                        </p:tgtEl>
                                        <p:attrNameLst>
                                          <p:attrName>style.visibility</p:attrName>
                                        </p:attrNameLst>
                                      </p:cBhvr>
                                      <p:to>
                                        <p:strVal val="visible"/>
                                      </p:to>
                                    </p:set>
                                    <p:animEffect transition="in" filter="fade">
                                      <p:cBhvr>
                                        <p:cTn id="15" dur="1"/>
                                        <p:tgtEl>
                                          <p:spTgt spid="1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6"/>
                                        </p:tgtEl>
                                        <p:attrNameLst>
                                          <p:attrName>style.visibility</p:attrName>
                                        </p:attrNameLst>
                                      </p:cBhvr>
                                      <p:to>
                                        <p:strVal val="visible"/>
                                      </p:to>
                                    </p:set>
                                    <p:animEffect transition="in" filter="fade">
                                      <p:cBhvr>
                                        <p:cTn id="20" dur="1"/>
                                        <p:tgtEl>
                                          <p:spTgt spid="166"/>
                                        </p:tgtEl>
                                      </p:cBhvr>
                                    </p:animEffect>
                                  </p:childTnLst>
                                </p:cTn>
                              </p:par>
                              <p:par>
                                <p:cTn id="21" presetID="10" presetClass="entr" presetSubtype="0" fill="hold" nodeType="withEffect">
                                  <p:stCondLst>
                                    <p:cond delay="0"/>
                                  </p:stCondLst>
                                  <p:childTnLst>
                                    <p:set>
                                      <p:cBhvr>
                                        <p:cTn id="22" dur="1" fill="hold">
                                          <p:stCondLst>
                                            <p:cond delay="0"/>
                                          </p:stCondLst>
                                        </p:cTn>
                                        <p:tgtEl>
                                          <p:spTgt spid="168"/>
                                        </p:tgtEl>
                                        <p:attrNameLst>
                                          <p:attrName>style.visibility</p:attrName>
                                        </p:attrNameLst>
                                      </p:cBhvr>
                                      <p:to>
                                        <p:strVal val="visible"/>
                                      </p:to>
                                    </p:set>
                                    <p:animEffect transition="in" filter="fade">
                                      <p:cBhvr>
                                        <p:cTn id="23" dur="1"/>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pSp>
        <p:nvGrpSpPr>
          <p:cNvPr id="178" name="Google Shape;178;p27"/>
          <p:cNvGrpSpPr/>
          <p:nvPr/>
        </p:nvGrpSpPr>
        <p:grpSpPr>
          <a:xfrm>
            <a:off x="10149293" y="4100679"/>
            <a:ext cx="5833157" cy="3109759"/>
            <a:chOff x="5784675" y="818500"/>
            <a:chExt cx="2737800" cy="1941900"/>
          </a:xfrm>
        </p:grpSpPr>
        <p:sp>
          <p:nvSpPr>
            <p:cNvPr id="179" name="Google Shape;179;p27"/>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Poppins"/>
                <a:ea typeface="Poppins"/>
                <a:cs typeface="Poppins"/>
                <a:sym typeface="Poppins"/>
              </a:endParaRPr>
            </a:p>
          </p:txBody>
        </p:sp>
        <p:sp>
          <p:nvSpPr>
            <p:cNvPr id="180" name="Google Shape;180;p27"/>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0300" b="1" i="0" u="none" strike="noStrike" cap="none">
                  <a:solidFill>
                    <a:schemeClr val="accent2"/>
                  </a:solidFill>
                  <a:latin typeface="Poppins"/>
                  <a:ea typeface="Poppins"/>
                  <a:cs typeface="Poppins"/>
                  <a:sym typeface="Poppins"/>
                </a:rPr>
                <a:t>head</a:t>
              </a:r>
              <a:endParaRPr sz="10300" b="1" i="0" u="none" strike="noStrike" cap="none">
                <a:solidFill>
                  <a:schemeClr val="accent2"/>
                </a:solidFill>
                <a:latin typeface="Poppins"/>
                <a:ea typeface="Poppins"/>
                <a:cs typeface="Poppins"/>
                <a:sym typeface="Poppins"/>
              </a:endParaRPr>
            </a:p>
          </p:txBody>
        </p:sp>
      </p:grpSp>
      <p:sp>
        <p:nvSpPr>
          <p:cNvPr id="181" name="Google Shape;181;p27"/>
          <p:cNvSpPr/>
          <p:nvPr/>
        </p:nvSpPr>
        <p:spPr>
          <a:xfrm>
            <a:off x="12241394" y="5123488"/>
            <a:ext cx="1798200" cy="1253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82" name="Google Shape;182;p27"/>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83" name="Google Shape;183;p27"/>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84" name="Google Shape;184;p27"/>
          <p:cNvSpPr txBox="1"/>
          <p:nvPr/>
        </p:nvSpPr>
        <p:spPr>
          <a:xfrm>
            <a:off x="610317" y="626400"/>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sp>
        <p:nvSpPr>
          <p:cNvPr id="185" name="Google Shape;185;p27"/>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86" name="Google Shape;186;p27"/>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1000"/>
                                        <p:tgtEl>
                                          <p:spTgt spid="178"/>
                                        </p:tgtEl>
                                        <p:attrNameLst>
                                          <p:attrName>ppt_w</p:attrName>
                                        </p:attrNameLst>
                                      </p:cBhvr>
                                      <p:tavLst>
                                        <p:tav tm="0">
                                          <p:val>
                                            <p:strVal val="0"/>
                                          </p:val>
                                        </p:tav>
                                        <p:tav tm="100000">
                                          <p:val>
                                            <p:strVal val="#ppt_w"/>
                                          </p:val>
                                        </p:tav>
                                      </p:tavLst>
                                    </p:anim>
                                    <p:anim calcmode="lin" valueType="num">
                                      <p:cBhvr additive="base">
                                        <p:cTn id="8" dur="1000"/>
                                        <p:tgtEl>
                                          <p:spTgt spid="17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1"/>
                                        </p:tgtEl>
                                        <p:attrNameLst>
                                          <p:attrName>style.visibility</p:attrName>
                                        </p:attrNameLst>
                                      </p:cBhvr>
                                      <p:to>
                                        <p:strVal val="visible"/>
                                      </p:to>
                                    </p:set>
                                    <p:animEffect transition="in" filter="fade">
                                      <p:cBhvr>
                                        <p:cTn id="13" dur="1"/>
                                        <p:tgtEl>
                                          <p:spTgt spid="18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1"/>
                                          </p:stCondLst>
                                        </p:cTn>
                                        <p:tgtEl>
                                          <p:spTgt spid="1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2521</Words>
  <Application>Microsoft Office PowerPoint</Application>
  <PresentationFormat>Custom</PresentationFormat>
  <Paragraphs>177</Paragraphs>
  <Slides>8</Slides>
  <Notes>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8</vt:i4>
      </vt:variant>
    </vt:vector>
  </HeadingPairs>
  <TitlesOfParts>
    <vt:vector size="17" baseType="lpstr">
      <vt:lpstr>Arial</vt:lpstr>
      <vt:lpstr>Calibri</vt:lpstr>
      <vt:lpstr>Poppins</vt:lpstr>
      <vt:lpstr>Poppins Black</vt:lpstr>
      <vt:lpstr>Short Stack</vt:lpstr>
      <vt:lpstr>Left Sidebar Slides</vt:lpstr>
      <vt:lpstr>Left Sidebar Slides</vt:lpstr>
      <vt:lpstr>Left Sidebar Slides</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2</cp:revision>
  <dcterms:modified xsi:type="dcterms:W3CDTF">2024-07-29T19:55:55Z</dcterms:modified>
</cp:coreProperties>
</file>