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20107275" cy="11310938"/>
  <p:notesSz cx="6858000" cy="9144000"/>
  <p:embeddedFontLst>
    <p:embeddedFont>
      <p:font typeface="Poppins" panose="00000500000000000000" pitchFamily="2" charset="0"/>
      <p:regular r:id="rId13"/>
      <p:bold r:id="rId14"/>
      <p:italic r:id="rId15"/>
      <p:boldItalic r:id="rId16"/>
    </p:embeddedFont>
    <p:embeddedFont>
      <p:font typeface="Poppins Black" panose="00000A00000000000000" pitchFamily="2" charset="0"/>
      <p:bold r:id="rId17"/>
      <p:boldItalic r:id="rId18"/>
    </p:embeddedFont>
    <p:embeddedFont>
      <p:font typeface="Short Stack" panose="020B060402020202020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432">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125"/>
      </p:cViewPr>
      <p:guideLst>
        <p:guide orient="horz" pos="5976"/>
        <p:guide pos="317"/>
        <p:guide orient="horz" pos="158"/>
        <p:guide orient="horz" pos="2454"/>
        <p:guide pos="6393"/>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a spelled e-i-g-h.</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e-i-g-h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E-i-g-h is one way to make the long a sound. E-i-g-h says /a/ like </a:t>
            </a:r>
            <a:r>
              <a:rPr lang="en" sz="1200" i="1">
                <a:solidFill>
                  <a:schemeClr val="dk1"/>
                </a:solidFill>
                <a:latin typeface="Poppins"/>
                <a:ea typeface="Poppins"/>
                <a:cs typeface="Poppins"/>
                <a:sym typeface="Poppins"/>
              </a:rPr>
              <a:t>eight freight</a:t>
            </a:r>
            <a:r>
              <a:rPr lang="en" sz="1200">
                <a:solidFill>
                  <a:schemeClr val="dk1"/>
                </a:solidFill>
                <a:latin typeface="Poppins"/>
                <a:ea typeface="Poppins"/>
                <a:cs typeface="Poppins"/>
                <a:sym typeface="Poppins"/>
              </a:rPr>
              <a:t> cars. We say /a/ /t/ = eight. Say the new pattern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/a/.</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e-i-g-h,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e-i-g-h says /a/ like eight or freight.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E-i-g-h says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neigh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e-i-g-h. Underline it to help us remember that e-i-g-h sticks together.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 says /n/ and E-i-g-h says /a/. Let's blend it. /n/ /a/ = "neigh". </a:t>
            </a:r>
            <a:r>
              <a:rPr lang="en" sz="1200" i="1">
                <a:solidFill>
                  <a:schemeClr val="dk1"/>
                </a:solidFill>
                <a:latin typeface="Poppins"/>
                <a:ea typeface="Poppins"/>
                <a:cs typeface="Poppins"/>
                <a:sym typeface="Poppins"/>
              </a:rPr>
              <a:t>The horse let out a big neigh</a:t>
            </a:r>
            <a:r>
              <a:rPr lang="en" sz="1200">
                <a:solidFill>
                  <a:schemeClr val="dk1"/>
                </a:solidFill>
                <a:latin typeface="Poppins"/>
                <a:ea typeface="Poppins"/>
                <a:cs typeface="Poppins"/>
                <a:sym typeface="Poppins"/>
              </a:rPr>
              <a: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neigh</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neighbor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"neigh" is part of "neighbor".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begins with our last word, "neigh". So, we have "neigh" and /b/ and r controlled /or/. /n/ /a/ /b/ /or/ = "neighbor". This word is two syllables. Let's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out neigh|bor.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E-i-g-h says /a/. Great thinking while blending the sounds today!</a:t>
            </a:r>
            <a:endParaRPr sz="1200" b="1">
              <a:solidFill>
                <a:schemeClr val="dk1"/>
              </a:solidFill>
              <a:latin typeface="Poppins"/>
              <a:ea typeface="Poppins"/>
              <a:cs typeface="Poppins"/>
              <a:sym typeface="Poppins"/>
            </a:endParaRPr>
          </a:p>
        </p:txBody>
      </p:sp>
      <p:sp>
        <p:nvSpPr>
          <p:cNvPr id="89" name="Google Shape;89;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90" name="Google Shape;90;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eighth.</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the spelling pattern e-i-g-h and a consonant digraph. Underline the things that stick together! Put a dot under each vowel or vowel pair.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"eighth". /a/ /th/ = "eighth".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sleigh.</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blend and e-i-g-h.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"sleigh", /s/ /l/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weight of the sleigh made it not fly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e-i-g-h days /a/. Those brains are growing!</a:t>
            </a:r>
            <a:endParaRPr sz="1200" b="1">
              <a:solidFill>
                <a:schemeClr val="dk1"/>
              </a:solidFill>
              <a:latin typeface="Poppins"/>
              <a:ea typeface="Poppins"/>
              <a:cs typeface="Poppins"/>
              <a:sym typeface="Poppins"/>
            </a:endParaRPr>
          </a:p>
        </p:txBody>
      </p:sp>
      <p:sp>
        <p:nvSpPr>
          <p:cNvPr id="110" name="Google Shape;110;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11" name="Google Shape;111;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routine:</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i="1">
                <a:solidFill>
                  <a:schemeClr val="dk1"/>
                </a:solidFill>
                <a:latin typeface="Poppins"/>
                <a:ea typeface="Poppins"/>
                <a:cs typeface="Poppins"/>
                <a:sym typeface="Poppins"/>
              </a:rPr>
              <a:t>eight, freight, weigh, weight)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33" name="Google Shape;13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34" name="Google Shape;134;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eighteen</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eighteen</a:t>
            </a:r>
            <a:r>
              <a:rPr lang="en" sz="1200">
                <a:solidFill>
                  <a:schemeClr val="dk1"/>
                </a:solidFill>
                <a:latin typeface="Poppins"/>
                <a:ea typeface="Poppins"/>
                <a:cs typeface="Poppins"/>
                <a:sym typeface="Poppins"/>
              </a:rPr>
              <a:t>. Let's listen to the sounds and match the sound to the correct letter. The word is "eighteen". I hear /a/ /t/ /e/ /n/. We're going to use e-i-g-h for the long a sound. Next we have /t/ /e/ /n/. T spells /t/, we'll use double e for the long e sound. N spells /n/. You spell it. Grab your </a:t>
            </a:r>
            <a:r>
              <a:rPr lang="en" sz="1200" b="1">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eighteen </a:t>
            </a:r>
            <a:r>
              <a:rPr lang="en" sz="1200">
                <a:solidFill>
                  <a:schemeClr val="dk1"/>
                </a:solidFill>
                <a:latin typeface="Poppins"/>
                <a:ea typeface="Poppins"/>
                <a:cs typeface="Poppins"/>
                <a:sym typeface="Poppins"/>
              </a:rPr>
              <a:t>we write the letters e-i-g-h-t-e-e-n. /a/ /t/ /e/ /n/ is spelled e-i-g- h- t- e- e- n = "eighteen".</a:t>
            </a:r>
            <a:endParaRPr sz="1200" b="1">
              <a:solidFill>
                <a:schemeClr val="dk1"/>
              </a:solidFill>
              <a:latin typeface="Poppins"/>
              <a:ea typeface="Poppins"/>
              <a:cs typeface="Poppins"/>
              <a:sym typeface="Poppins"/>
            </a:endParaRPr>
          </a:p>
        </p:txBody>
      </p:sp>
      <p:sp>
        <p:nvSpPr>
          <p:cNvPr id="143" name="Google Shape;143;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44" name="Google Shape;144;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ending to /t/ /e/. What would the word be if we changed the "teen" in eighteen, to "ty" in eighty? Here is one little hint, y at the end of a word can say long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"eighty" we write the letters e-i-g-h-t-y. E-i-g-h makes a long a sound. Great thinking! Awesome job spelling words today!</a:t>
            </a:r>
            <a:endParaRPr sz="1200">
              <a:solidFill>
                <a:schemeClr val="dk1"/>
              </a:solidFill>
              <a:latin typeface="Poppins"/>
              <a:ea typeface="Poppins"/>
              <a:cs typeface="Poppins"/>
              <a:sym typeface="Poppins"/>
            </a:endParaRPr>
          </a:p>
        </p:txBody>
      </p:sp>
      <p:sp>
        <p:nvSpPr>
          <p:cNvPr id="160" name="Google Shape;160;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61" name="Google Shape;161;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they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that follows the rules! T-h says /th/ and e-y says /a/ = "they". But why is it pronounced "they"?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the consonant digraph t-h says /th/ and e-y makes the long a sound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explanations. I heard you explain that the consonant digraph t-h says /th/ and e-y makes the long a sound /a/. Let's read our new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they</a:t>
            </a:r>
            <a:endParaRPr sz="1200" b="1">
              <a:solidFill>
                <a:schemeClr val="dk1"/>
              </a:solidFill>
              <a:latin typeface="Poppins"/>
              <a:ea typeface="Poppins"/>
              <a:cs typeface="Poppins"/>
              <a:sym typeface="Poppins"/>
            </a:endParaRPr>
          </a:p>
        </p:txBody>
      </p:sp>
      <p:sp>
        <p:nvSpPr>
          <p:cNvPr id="174" name="Google Shape;174;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75" name="Google Shape;175;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39"/>
        <p:cNvGrpSpPr/>
        <p:nvPr/>
      </p:nvGrpSpPr>
      <p:grpSpPr>
        <a:xfrm>
          <a:off x="0" y="0"/>
          <a:ext cx="0" cy="0"/>
          <a:chOff x="0" y="0"/>
          <a:chExt cx="0" cy="0"/>
        </a:xfrm>
      </p:grpSpPr>
      <p:sp>
        <p:nvSpPr>
          <p:cNvPr id="40" name="Google Shape;40;p1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41" name="Google Shape;41;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2"/>
        <p:cNvGrpSpPr/>
        <p:nvPr/>
      </p:nvGrpSpPr>
      <p:grpSpPr>
        <a:xfrm>
          <a:off x="0" y="0"/>
          <a:ext cx="0" cy="0"/>
          <a:chOff x="0" y="0"/>
          <a:chExt cx="0" cy="0"/>
        </a:xfrm>
      </p:grpSpPr>
      <p:sp>
        <p:nvSpPr>
          <p:cNvPr id="43" name="Google Shape;43;p1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4" name="Google Shape;44;p1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49"/>
        <p:cNvGrpSpPr/>
        <p:nvPr/>
      </p:nvGrpSpPr>
      <p:grpSpPr>
        <a:xfrm>
          <a:off x="0" y="0"/>
          <a:ext cx="0" cy="0"/>
          <a:chOff x="0" y="0"/>
          <a:chExt cx="0" cy="0"/>
        </a:xfrm>
      </p:grpSpPr>
      <p:sp>
        <p:nvSpPr>
          <p:cNvPr id="50" name="Google Shape;50;p16"/>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51" name="Google Shape;51;p1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2"/>
        <p:cNvGrpSpPr/>
        <p:nvPr/>
      </p:nvGrpSpPr>
      <p:grpSpPr>
        <a:xfrm>
          <a:off x="0" y="0"/>
          <a:ext cx="0" cy="0"/>
          <a:chOff x="0" y="0"/>
          <a:chExt cx="0" cy="0"/>
        </a:xfrm>
      </p:grpSpPr>
      <p:sp>
        <p:nvSpPr>
          <p:cNvPr id="53" name="Google Shape;53;p17"/>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54" name="Google Shape;54;p17"/>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11"/>
        <p:cNvGrpSpPr/>
        <p:nvPr/>
      </p:nvGrpSpPr>
      <p:grpSpPr>
        <a:xfrm>
          <a:off x="0" y="0"/>
          <a:ext cx="0" cy="0"/>
          <a:chOff x="0" y="0"/>
          <a:chExt cx="0" cy="0"/>
        </a:xfrm>
      </p:grpSpPr>
      <p:sp>
        <p:nvSpPr>
          <p:cNvPr id="12" name="Google Shape;12;p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13" name="Google Shape;13;p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5"/>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5"/>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5"/>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1"/>
        <p:cNvGrpSpPr/>
        <p:nvPr/>
      </p:nvGrpSpPr>
      <p:grpSpPr>
        <a:xfrm>
          <a:off x="0" y="0"/>
          <a:ext cx="0" cy="0"/>
          <a:chOff x="0" y="0"/>
          <a:chExt cx="0" cy="0"/>
        </a:xfrm>
      </p:grpSpPr>
      <p:sp>
        <p:nvSpPr>
          <p:cNvPr id="22" name="Google Shape;22;p6"/>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st 1">
  <p:cSld name="Test_1">
    <p:spTree>
      <p:nvGrpSpPr>
        <p:cNvPr id="1" name="Shape 32"/>
        <p:cNvGrpSpPr/>
        <p:nvPr/>
      </p:nvGrpSpPr>
      <p:grpSpPr>
        <a:xfrm>
          <a:off x="0" y="0"/>
          <a:ext cx="0" cy="0"/>
          <a:chOff x="0" y="0"/>
          <a:chExt cx="0" cy="0"/>
        </a:xfrm>
      </p:grpSpPr>
      <p:sp>
        <p:nvSpPr>
          <p:cNvPr id="33" name="Google Shape;33;p9"/>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4" name="Google Shape;34;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1">
  <p:cSld name="2_Title Slide_1">
    <p:spTree>
      <p:nvGrpSpPr>
        <p:cNvPr id="1" name="Shape 35"/>
        <p:cNvGrpSpPr/>
        <p:nvPr/>
      </p:nvGrpSpPr>
      <p:grpSpPr>
        <a:xfrm>
          <a:off x="0" y="0"/>
          <a:ext cx="0" cy="0"/>
          <a:chOff x="0" y="0"/>
          <a:chExt cx="0" cy="0"/>
        </a:xfrm>
      </p:grpSpPr>
      <p:sp>
        <p:nvSpPr>
          <p:cNvPr id="36" name="Google Shape;36;p10"/>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37" name="Google Shape;37;p10"/>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31" name="Google Shape;31;p8"/>
          <p:cNvPicPr preferRelativeResize="0"/>
          <p:nvPr/>
        </p:nvPicPr>
        <p:blipFill rotWithShape="1">
          <a:blip r:embed="rId8">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15"/>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48" name="Google Shape;48;p15"/>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19"/>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61" name="Google Shape;61;p19"/>
          <p:cNvSpPr txBox="1"/>
          <p:nvPr/>
        </p:nvSpPr>
        <p:spPr>
          <a:xfrm>
            <a:off x="11075525" y="4742649"/>
            <a:ext cx="4169400" cy="58704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000" b="1" i="0" u="none" strike="noStrike" cap="none">
                <a:solidFill>
                  <a:srgbClr val="FF0000"/>
                </a:solidFill>
                <a:highlight>
                  <a:srgbClr val="FFFFFF"/>
                </a:highlight>
                <a:latin typeface="Poppins"/>
                <a:ea typeface="Poppins"/>
                <a:cs typeface="Poppins"/>
                <a:sym typeface="Poppins"/>
              </a:rPr>
              <a:t>eigh</a:t>
            </a:r>
            <a:r>
              <a:rPr lang="en" sz="9000" b="1" i="0" u="none" strike="noStrike" cap="none">
                <a:solidFill>
                  <a:schemeClr val="accent1"/>
                </a:solidFill>
                <a:highlight>
                  <a:schemeClr val="lt1"/>
                </a:highlight>
                <a:latin typeface="Poppins"/>
                <a:ea typeface="Poppins"/>
                <a:cs typeface="Poppins"/>
                <a:sym typeface="Poppins"/>
              </a:rPr>
              <a:t>t</a:t>
            </a:r>
            <a:r>
              <a:rPr lang="en" sz="6600" b="1" i="0" u="none" strike="noStrike" cap="none">
                <a:solidFill>
                  <a:srgbClr val="242424"/>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5100" b="1" i="0" u="none" strike="noStrike" cap="none">
                <a:solidFill>
                  <a:schemeClr val="dk1"/>
                </a:solidFill>
                <a:highlight>
                  <a:schemeClr val="lt1"/>
                </a:highlight>
                <a:latin typeface="Poppins"/>
                <a:ea typeface="Poppins"/>
                <a:cs typeface="Poppins"/>
                <a:sym typeface="Poppins"/>
              </a:rPr>
              <a:t>/</a:t>
            </a:r>
            <a:r>
              <a:rPr lang="en" sz="5100" b="1" i="0" u="none" strike="noStrike" cap="none">
                <a:solidFill>
                  <a:srgbClr val="FF0000"/>
                </a:solidFill>
                <a:highlight>
                  <a:schemeClr val="lt1"/>
                </a:highlight>
                <a:latin typeface="Poppins"/>
                <a:ea typeface="Poppins"/>
                <a:cs typeface="Poppins"/>
                <a:sym typeface="Poppins"/>
              </a:rPr>
              <a:t>ā</a:t>
            </a:r>
            <a:r>
              <a:rPr lang="en" sz="5100" b="1" i="0" u="none" strike="noStrike" cap="none">
                <a:solidFill>
                  <a:schemeClr val="dk1"/>
                </a:solidFill>
                <a:highlight>
                  <a:schemeClr val="lt1"/>
                </a:highlight>
                <a:latin typeface="Poppins"/>
                <a:ea typeface="Poppins"/>
                <a:cs typeface="Poppins"/>
                <a:sym typeface="Poppins"/>
              </a:rPr>
              <a:t>/ /</a:t>
            </a:r>
            <a:r>
              <a:rPr lang="en" sz="5100" b="1" i="0" u="none" strike="noStrike" cap="none">
                <a:solidFill>
                  <a:schemeClr val="accent1"/>
                </a:solidFill>
                <a:highlight>
                  <a:schemeClr val="lt1"/>
                </a:highlight>
                <a:latin typeface="Poppins"/>
                <a:ea typeface="Poppins"/>
                <a:cs typeface="Poppins"/>
                <a:sym typeface="Poppins"/>
              </a:rPr>
              <a:t>t</a:t>
            </a:r>
            <a:r>
              <a:rPr lang="en" sz="5100" b="1" i="0" u="none" strike="noStrike" cap="none">
                <a:solidFill>
                  <a:schemeClr val="dk1"/>
                </a:solidFill>
                <a:highlight>
                  <a:schemeClr val="lt1"/>
                </a:highlight>
                <a:latin typeface="Poppins"/>
                <a:ea typeface="Poppins"/>
                <a:cs typeface="Poppins"/>
                <a:sym typeface="Poppins"/>
              </a:rPr>
              <a:t>/ </a:t>
            </a:r>
            <a:r>
              <a:rPr lang="en" sz="6100" b="1" i="0" u="none" strike="noStrike" cap="none">
                <a:solidFill>
                  <a:srgbClr val="242424"/>
                </a:solidFill>
                <a:highlight>
                  <a:srgbClr val="FFFFFF"/>
                </a:highlight>
                <a:latin typeface="Poppins"/>
                <a:ea typeface="Poppins"/>
                <a:cs typeface="Poppins"/>
                <a:sym typeface="Poppins"/>
              </a:rPr>
              <a:t>=</a:t>
            </a:r>
            <a:r>
              <a:rPr lang="en" sz="6600" b="1" i="0" u="none" strike="noStrike" cap="none">
                <a:solidFill>
                  <a:srgbClr val="242424"/>
                </a:solidFill>
                <a:highlight>
                  <a:srgbClr val="FFFFFF"/>
                </a:highlight>
                <a:latin typeface="Poppins"/>
                <a:ea typeface="Poppins"/>
                <a:cs typeface="Poppins"/>
                <a:sym typeface="Poppins"/>
              </a:rPr>
              <a:t> </a:t>
            </a:r>
            <a:r>
              <a:rPr lang="en" sz="6000" b="1" i="0" u="none" strike="noStrike" cap="none">
                <a:solidFill>
                  <a:srgbClr val="FF0000"/>
                </a:solidFill>
                <a:highlight>
                  <a:srgbClr val="FFFFFF"/>
                </a:highlight>
                <a:latin typeface="Poppins"/>
                <a:ea typeface="Poppins"/>
                <a:cs typeface="Poppins"/>
                <a:sym typeface="Poppins"/>
              </a:rPr>
              <a:t>eigh</a:t>
            </a:r>
            <a:r>
              <a:rPr lang="en" sz="6000" b="1" i="0" u="none" strike="noStrike" cap="none">
                <a:solidFill>
                  <a:schemeClr val="accent1"/>
                </a:solidFill>
                <a:highlight>
                  <a:schemeClr val="lt1"/>
                </a:highlight>
                <a:latin typeface="Poppins"/>
                <a:ea typeface="Poppins"/>
                <a:cs typeface="Poppins"/>
                <a:sym typeface="Poppins"/>
              </a:rPr>
              <a:t>t</a:t>
            </a:r>
            <a:r>
              <a:rPr lang="en" sz="6600" b="1" i="0" u="none" strike="noStrike" cap="none">
                <a:solidFill>
                  <a:srgbClr val="006FB6"/>
                </a:solidFill>
                <a:highlight>
                  <a:srgbClr val="FFFFFF"/>
                </a:highlight>
                <a:latin typeface="Poppins"/>
                <a:ea typeface="Poppins"/>
                <a:cs typeface="Poppins"/>
                <a:sym typeface="Poppins"/>
              </a:rPr>
              <a:t> </a:t>
            </a:r>
            <a:endParaRPr sz="66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pic>
        <p:nvPicPr>
          <p:cNvPr id="62" name="Google Shape;62;p19"/>
          <p:cNvPicPr preferRelativeResize="0"/>
          <p:nvPr/>
        </p:nvPicPr>
        <p:blipFill rotWithShape="1">
          <a:blip r:embed="rId4">
            <a:alphaModFix/>
          </a:blip>
          <a:srcRect t="1390" b="1388"/>
          <a:stretch/>
        </p:blipFill>
        <p:spPr>
          <a:xfrm>
            <a:off x="11734300" y="1377109"/>
            <a:ext cx="3056446" cy="3082825"/>
          </a:xfrm>
          <a:prstGeom prst="rect">
            <a:avLst/>
          </a:prstGeom>
          <a:noFill/>
          <a:ln>
            <a:noFill/>
          </a:ln>
        </p:spPr>
      </p:pic>
      <p:sp>
        <p:nvSpPr>
          <p:cNvPr id="63" name="Google Shape;63;p19"/>
          <p:cNvSpPr/>
          <p:nvPr/>
        </p:nvSpPr>
        <p:spPr>
          <a:xfrm>
            <a:off x="11407034" y="4971254"/>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19"/>
          <p:cNvSpPr txBox="1"/>
          <p:nvPr/>
        </p:nvSpPr>
        <p:spPr>
          <a:xfrm>
            <a:off x="612750" y="631025"/>
            <a:ext cx="5742300" cy="226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65" name="Google Shape;65;p19"/>
          <p:cNvGrpSpPr/>
          <p:nvPr/>
        </p:nvGrpSpPr>
        <p:grpSpPr>
          <a:xfrm>
            <a:off x="599448" y="3308558"/>
            <a:ext cx="2489999" cy="2588607"/>
            <a:chOff x="599452" y="3110429"/>
            <a:chExt cx="2680589" cy="2786745"/>
          </a:xfrm>
        </p:grpSpPr>
        <p:sp>
          <p:nvSpPr>
            <p:cNvPr id="66" name="Google Shape;66;p19"/>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19"/>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68" name="Google Shape;68;p19"/>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9"/>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 name="Google Shape;70;p19"/>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71" name="Google Shape;71;p19"/>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par>
                                <p:cTn id="8" presetID="1" presetClass="exit" presetSubtype="0" fill="hold" nodeType="withEffect">
                                  <p:stCondLst>
                                    <p:cond delay="0"/>
                                  </p:stCondLst>
                                  <p:childTnLst>
                                    <p:set>
                                      <p:cBhvr>
                                        <p:cTn id="9" dur="1" fill="hold">
                                          <p:stCondLst>
                                            <p:cond delay="1"/>
                                          </p:stCondLst>
                                        </p:cTn>
                                        <p:tgtEl>
                                          <p:spTgt spid="6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Google Shape;76;p20"/>
          <p:cNvPicPr preferRelativeResize="0"/>
          <p:nvPr/>
        </p:nvPicPr>
        <p:blipFill rotWithShape="1">
          <a:blip r:embed="rId3">
            <a:alphaModFix/>
          </a:blip>
          <a:srcRect/>
          <a:stretch/>
        </p:blipFill>
        <p:spPr>
          <a:xfrm>
            <a:off x="7283943" y="2116557"/>
            <a:ext cx="10902856" cy="8437944"/>
          </a:xfrm>
          <a:prstGeom prst="rect">
            <a:avLst/>
          </a:prstGeom>
          <a:noFill/>
          <a:ln>
            <a:noFill/>
          </a:ln>
        </p:spPr>
      </p:pic>
      <p:pic>
        <p:nvPicPr>
          <p:cNvPr id="77" name="Google Shape;77;p20"/>
          <p:cNvPicPr preferRelativeResize="0"/>
          <p:nvPr/>
        </p:nvPicPr>
        <p:blipFill rotWithShape="1">
          <a:blip r:embed="rId4">
            <a:alphaModFix/>
          </a:blip>
          <a:srcRect/>
          <a:stretch/>
        </p:blipFill>
        <p:spPr>
          <a:xfrm>
            <a:off x="7283943" y="2116557"/>
            <a:ext cx="10902856" cy="8437944"/>
          </a:xfrm>
          <a:prstGeom prst="rect">
            <a:avLst/>
          </a:prstGeom>
          <a:noFill/>
          <a:ln>
            <a:noFill/>
          </a:ln>
        </p:spPr>
      </p:pic>
      <p:pic>
        <p:nvPicPr>
          <p:cNvPr id="78" name="Google Shape;78;p20"/>
          <p:cNvPicPr preferRelativeResize="0"/>
          <p:nvPr/>
        </p:nvPicPr>
        <p:blipFill rotWithShape="1">
          <a:blip r:embed="rId5">
            <a:alphaModFix/>
          </a:blip>
          <a:srcRect/>
          <a:stretch/>
        </p:blipFill>
        <p:spPr>
          <a:xfrm>
            <a:off x="7283943" y="2116557"/>
            <a:ext cx="10902856" cy="8437944"/>
          </a:xfrm>
          <a:prstGeom prst="rect">
            <a:avLst/>
          </a:prstGeom>
          <a:noFill/>
          <a:ln>
            <a:noFill/>
          </a:ln>
        </p:spPr>
      </p:pic>
      <p:sp>
        <p:nvSpPr>
          <p:cNvPr id="79" name="Google Shape;79;p20"/>
          <p:cNvSpPr/>
          <p:nvPr/>
        </p:nvSpPr>
        <p:spPr>
          <a:xfrm>
            <a:off x="9239731" y="3086817"/>
            <a:ext cx="2170500" cy="1098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20"/>
          <p:cNvSpPr txBox="1"/>
          <p:nvPr/>
        </p:nvSpPr>
        <p:spPr>
          <a:xfrm>
            <a:off x="612750" y="631025"/>
            <a:ext cx="5742300" cy="2307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Introduce the sounds</a:t>
            </a:r>
            <a:endParaRPr sz="7600" b="0" i="0" u="none" strike="noStrike" cap="none">
              <a:solidFill>
                <a:srgbClr val="0071B5"/>
              </a:solidFill>
              <a:latin typeface="Poppins Black"/>
              <a:ea typeface="Poppins Black"/>
              <a:cs typeface="Poppins Black"/>
              <a:sym typeface="Poppins Black"/>
            </a:endParaRPr>
          </a:p>
        </p:txBody>
      </p:sp>
      <p:grpSp>
        <p:nvGrpSpPr>
          <p:cNvPr id="81" name="Google Shape;81;p20"/>
          <p:cNvGrpSpPr/>
          <p:nvPr/>
        </p:nvGrpSpPr>
        <p:grpSpPr>
          <a:xfrm>
            <a:off x="599448" y="3308558"/>
            <a:ext cx="2489999" cy="2588607"/>
            <a:chOff x="599452" y="3110429"/>
            <a:chExt cx="2680589" cy="2786745"/>
          </a:xfrm>
        </p:grpSpPr>
        <p:sp>
          <p:nvSpPr>
            <p:cNvPr id="82" name="Google Shape;82;p20"/>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20"/>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84" name="Google Shape;84;p20"/>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0"/>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6" name="Google Shape;86;p20"/>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1000"/>
                                        <p:tgtEl>
                                          <p:spTgt spid="76"/>
                                        </p:tgtEl>
                                        <p:attrNameLst>
                                          <p:attrName>ppt_w</p:attrName>
                                        </p:attrNameLst>
                                      </p:cBhvr>
                                      <p:tavLst>
                                        <p:tav tm="0">
                                          <p:val>
                                            <p:strVal val="0"/>
                                          </p:val>
                                        </p:tav>
                                        <p:tav tm="100000">
                                          <p:val>
                                            <p:strVal val="#ppt_w"/>
                                          </p:val>
                                        </p:tav>
                                      </p:tavLst>
                                    </p:anim>
                                    <p:anim calcmode="lin" valueType="num">
                                      <p:cBhvr additive="base">
                                        <p:cTn id="8" dur="1000"/>
                                        <p:tgtEl>
                                          <p:spTgt spid="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additive="base">
                                        <p:cTn id="13" dur="1000"/>
                                        <p:tgtEl>
                                          <p:spTgt spid="77"/>
                                        </p:tgtEl>
                                        <p:attrNameLst>
                                          <p:attrName>ppt_w</p:attrName>
                                        </p:attrNameLst>
                                      </p:cBhvr>
                                      <p:tavLst>
                                        <p:tav tm="0">
                                          <p:val>
                                            <p:strVal val="0"/>
                                          </p:val>
                                        </p:tav>
                                        <p:tav tm="100000">
                                          <p:val>
                                            <p:strVal val="#ppt_w"/>
                                          </p:val>
                                        </p:tav>
                                      </p:tavLst>
                                    </p:anim>
                                    <p:anim calcmode="lin" valueType="num">
                                      <p:cBhvr additive="base">
                                        <p:cTn id="14" dur="1000"/>
                                        <p:tgtEl>
                                          <p:spTgt spid="77"/>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000"/>
                                        <p:tgtEl>
                                          <p:spTgt spid="78"/>
                                        </p:tgtEl>
                                        <p:attrNameLst>
                                          <p:attrName>ppt_w</p:attrName>
                                        </p:attrNameLst>
                                      </p:cBhvr>
                                      <p:tavLst>
                                        <p:tav tm="0">
                                          <p:val>
                                            <p:strVal val="0"/>
                                          </p:val>
                                        </p:tav>
                                        <p:tav tm="100000">
                                          <p:val>
                                            <p:strVal val="#ppt_w"/>
                                          </p:val>
                                        </p:tav>
                                      </p:tavLst>
                                    </p:anim>
                                    <p:anim calcmode="lin" valueType="num">
                                      <p:cBhvr additive="base">
                                        <p:cTn id="20" dur="1000"/>
                                        <p:tgtEl>
                                          <p:spTgt spid="78"/>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1"/>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93" name="Google Shape;93;p21"/>
          <p:cNvSpPr txBox="1"/>
          <p:nvPr/>
        </p:nvSpPr>
        <p:spPr>
          <a:xfrm>
            <a:off x="8848059" y="1723829"/>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000" b="1" i="0" u="none" strike="noStrike" cap="none">
                <a:solidFill>
                  <a:schemeClr val="lt1"/>
                </a:solidFill>
                <a:latin typeface="Poppins"/>
                <a:ea typeface="Poppins"/>
                <a:cs typeface="Poppins"/>
                <a:sym typeface="Poppins"/>
              </a:rPr>
              <a:t>neigh</a:t>
            </a:r>
            <a:endParaRPr sz="15000" b="1" i="0" u="none" strike="noStrike" cap="none">
              <a:solidFill>
                <a:schemeClr val="lt1"/>
              </a:solidFill>
              <a:latin typeface="Poppins"/>
              <a:ea typeface="Poppins"/>
              <a:cs typeface="Poppins"/>
              <a:sym typeface="Poppins"/>
            </a:endParaRPr>
          </a:p>
        </p:txBody>
      </p:sp>
      <p:sp>
        <p:nvSpPr>
          <p:cNvPr id="94" name="Google Shape;94;p21"/>
          <p:cNvSpPr txBox="1"/>
          <p:nvPr/>
        </p:nvSpPr>
        <p:spPr>
          <a:xfrm>
            <a:off x="8860237" y="6350923"/>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400"/>
              <a:buFont typeface="Arial"/>
              <a:buNone/>
            </a:pPr>
            <a:r>
              <a:rPr lang="en" sz="9400" b="1" i="0" u="none" strike="noStrike" cap="none">
                <a:solidFill>
                  <a:schemeClr val="lt1"/>
                </a:solidFill>
                <a:latin typeface="Poppins"/>
                <a:ea typeface="Poppins"/>
                <a:cs typeface="Poppins"/>
                <a:sym typeface="Poppins"/>
              </a:rPr>
              <a:t>neighbor</a:t>
            </a:r>
            <a:endParaRPr sz="9400" b="1" i="0" u="none" strike="noStrike" cap="none">
              <a:solidFill>
                <a:schemeClr val="lt1"/>
              </a:solidFill>
              <a:latin typeface="Poppins"/>
              <a:ea typeface="Poppins"/>
              <a:cs typeface="Poppins"/>
              <a:sym typeface="Poppins"/>
            </a:endParaRPr>
          </a:p>
        </p:txBody>
      </p:sp>
      <p:sp>
        <p:nvSpPr>
          <p:cNvPr id="95" name="Google Shape;95;p21"/>
          <p:cNvSpPr/>
          <p:nvPr/>
        </p:nvSpPr>
        <p:spPr>
          <a:xfrm>
            <a:off x="10824475" y="4307068"/>
            <a:ext cx="36771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21"/>
          <p:cNvSpPr/>
          <p:nvPr/>
        </p:nvSpPr>
        <p:spPr>
          <a:xfrm>
            <a:off x="9427908" y="857496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7" name="Google Shape;97;p21"/>
          <p:cNvSpPr/>
          <p:nvPr/>
        </p:nvSpPr>
        <p:spPr>
          <a:xfrm>
            <a:off x="9286869" y="4690373"/>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21"/>
          <p:cNvSpPr/>
          <p:nvPr/>
        </p:nvSpPr>
        <p:spPr>
          <a:xfrm>
            <a:off x="9286869" y="8960166"/>
            <a:ext cx="54609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9" name="Google Shape;99;p21"/>
          <p:cNvSpPr/>
          <p:nvPr/>
        </p:nvSpPr>
        <p:spPr>
          <a:xfrm>
            <a:off x="9670788" y="4307042"/>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0" name="Google Shape;100;p21"/>
          <p:cNvSpPr/>
          <p:nvPr/>
        </p:nvSpPr>
        <p:spPr>
          <a:xfrm>
            <a:off x="10222319" y="8574992"/>
            <a:ext cx="24480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21"/>
          <p:cNvSpPr/>
          <p:nvPr/>
        </p:nvSpPr>
        <p:spPr>
          <a:xfrm>
            <a:off x="12912003" y="8574965"/>
            <a:ext cx="5514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2" name="Google Shape;102;p21"/>
          <p:cNvSpPr/>
          <p:nvPr/>
        </p:nvSpPr>
        <p:spPr>
          <a:xfrm>
            <a:off x="13717026" y="8574992"/>
            <a:ext cx="906300" cy="3834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3810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21"/>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4" name="Google Shape;104;p21"/>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05" name="Google Shape;105;p21"/>
          <p:cNvSpPr txBox="1"/>
          <p:nvPr/>
        </p:nvSpPr>
        <p:spPr>
          <a:xfrm>
            <a:off x="612750" y="631025"/>
            <a:ext cx="5742300" cy="2189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Blend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sounds</a:t>
            </a:r>
            <a:endParaRPr sz="7600" b="0" i="0" u="none" strike="noStrike" cap="none">
              <a:solidFill>
                <a:srgbClr val="0071B5"/>
              </a:solidFill>
              <a:latin typeface="Poppins Black"/>
              <a:ea typeface="Poppins Black"/>
              <a:cs typeface="Poppins Black"/>
              <a:sym typeface="Poppins Black"/>
            </a:endParaRPr>
          </a:p>
        </p:txBody>
      </p:sp>
      <p:sp>
        <p:nvSpPr>
          <p:cNvPr id="106" name="Google Shape;106;p21"/>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107" name="Google Shape;107;p21"/>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9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9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1"/>
                                          </p:stCondLst>
                                        </p:cTn>
                                        <p:tgtEl>
                                          <p:spTgt spid="9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1000"/>
                                        <p:tgtEl>
                                          <p:spTgt spid="97"/>
                                        </p:tgtEl>
                                      </p:cBhvr>
                                    </p:animEffect>
                                  </p:childTnLst>
                                </p:cTn>
                              </p:par>
                              <p:par>
                                <p:cTn id="29" presetID="1" presetClass="exit" presetSubtype="0" fill="hold" nodeType="withEffect">
                                  <p:stCondLst>
                                    <p:cond delay="0"/>
                                  </p:stCondLst>
                                  <p:childTnLst>
                                    <p:set>
                                      <p:cBhvr>
                                        <p:cTn id="30" dur="1" fill="hold">
                                          <p:stCondLst>
                                            <p:cond delay="1"/>
                                          </p:stCondLst>
                                        </p:cTn>
                                        <p:tgtEl>
                                          <p:spTgt spid="9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childTnLst>
                                </p:cTn>
                              </p:par>
                              <p:par>
                                <p:cTn id="36" presetID="1" presetClass="exit" presetSubtype="0" fill="hold" nodeType="withEffect">
                                  <p:stCondLst>
                                    <p:cond delay="0"/>
                                  </p:stCondLst>
                                  <p:childTnLst>
                                    <p:set>
                                      <p:cBhvr>
                                        <p:cTn id="37" dur="1" fill="hold">
                                          <p:stCondLst>
                                            <p:cond delay="1"/>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0"/>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9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
                                        <p:tgtEl>
                                          <p:spTgt spid="101"/>
                                        </p:tgtEl>
                                      </p:cBhvr>
                                    </p:animEffect>
                                  </p:childTnLst>
                                </p:cTn>
                              </p:par>
                              <p:par>
                                <p:cTn id="53" presetID="1" presetClass="exit" presetSubtype="0" fill="hold" nodeType="withEffect">
                                  <p:stCondLst>
                                    <p:cond delay="0"/>
                                  </p:stCondLst>
                                  <p:childTnLst>
                                    <p:set>
                                      <p:cBhvr>
                                        <p:cTn id="54" dur="1" fill="hold">
                                          <p:stCondLst>
                                            <p:cond delay="1"/>
                                          </p:stCondLst>
                                        </p:cTn>
                                        <p:tgtEl>
                                          <p:spTgt spid="10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1"/>
                                          </p:stCondLst>
                                        </p:cTn>
                                        <p:tgtEl>
                                          <p:spTgt spid="10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8"/>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1"/>
                                          </p:stCondLst>
                                        </p:cTn>
                                        <p:tgtEl>
                                          <p:spTgt spid="10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1"/>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22"/>
          <p:cNvGrpSpPr/>
          <p:nvPr/>
        </p:nvGrpSpPr>
        <p:grpSpPr>
          <a:xfrm>
            <a:off x="8115926" y="2658127"/>
            <a:ext cx="4093832" cy="2717301"/>
            <a:chOff x="5784675" y="818500"/>
            <a:chExt cx="2737800" cy="1941900"/>
          </a:xfrm>
        </p:grpSpPr>
        <p:sp>
          <p:nvSpPr>
            <p:cNvPr id="114" name="Google Shape;114;p22"/>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5" name="Google Shape;115;p22"/>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7200" b="1" i="0" u="none" strike="noStrike" cap="none">
                  <a:solidFill>
                    <a:schemeClr val="accent1"/>
                  </a:solidFill>
                  <a:latin typeface="Poppins"/>
                  <a:ea typeface="Poppins"/>
                  <a:cs typeface="Poppins"/>
                  <a:sym typeface="Poppins"/>
                </a:rPr>
                <a:t>eighth</a:t>
              </a:r>
              <a:endParaRPr sz="7200" b="1" i="0" u="none" strike="noStrike" cap="none">
                <a:solidFill>
                  <a:schemeClr val="accent1"/>
                </a:solidFill>
                <a:latin typeface="Poppins"/>
                <a:ea typeface="Poppins"/>
                <a:cs typeface="Poppins"/>
                <a:sym typeface="Poppins"/>
              </a:endParaRPr>
            </a:p>
          </p:txBody>
        </p:sp>
      </p:grpSp>
      <p:grpSp>
        <p:nvGrpSpPr>
          <p:cNvPr id="116" name="Google Shape;116;p22"/>
          <p:cNvGrpSpPr/>
          <p:nvPr/>
        </p:nvGrpSpPr>
        <p:grpSpPr>
          <a:xfrm>
            <a:off x="13904507" y="2658174"/>
            <a:ext cx="4503407" cy="2717301"/>
            <a:chOff x="5784675" y="907452"/>
            <a:chExt cx="2737800" cy="1941900"/>
          </a:xfrm>
        </p:grpSpPr>
        <p:sp>
          <p:nvSpPr>
            <p:cNvPr id="117" name="Google Shape;117;p22"/>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8" name="Google Shape;118;p22"/>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7600" b="1" i="0" u="none" strike="noStrike" cap="none">
                  <a:solidFill>
                    <a:schemeClr val="accent1"/>
                  </a:solidFill>
                  <a:latin typeface="Poppins"/>
                  <a:ea typeface="Poppins"/>
                  <a:cs typeface="Poppins"/>
                  <a:sym typeface="Poppins"/>
                </a:rPr>
                <a:t>sleigh</a:t>
              </a:r>
              <a:endParaRPr sz="7600" b="1" i="0" u="none" strike="noStrike" cap="none">
                <a:solidFill>
                  <a:schemeClr val="accent1"/>
                </a:solidFill>
                <a:latin typeface="Poppins"/>
                <a:ea typeface="Poppins"/>
                <a:cs typeface="Poppins"/>
                <a:sym typeface="Poppins"/>
              </a:endParaRPr>
            </a:p>
          </p:txBody>
        </p:sp>
      </p:grpSp>
      <p:grpSp>
        <p:nvGrpSpPr>
          <p:cNvPr id="119" name="Google Shape;119;p22"/>
          <p:cNvGrpSpPr/>
          <p:nvPr/>
        </p:nvGrpSpPr>
        <p:grpSpPr>
          <a:xfrm>
            <a:off x="8116151" y="5644223"/>
            <a:ext cx="10290295" cy="3277927"/>
            <a:chOff x="5784675" y="818500"/>
            <a:chExt cx="2737800" cy="1941900"/>
          </a:xfrm>
        </p:grpSpPr>
        <p:sp>
          <p:nvSpPr>
            <p:cNvPr id="120" name="Google Shape;120;p22"/>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1" name="Google Shape;121;p22"/>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900"/>
                <a:buFont typeface="Arial"/>
                <a:buNone/>
              </a:pPr>
              <a:r>
                <a:rPr lang="en" sz="6500" b="1" i="0" u="none" strike="noStrike" cap="none">
                  <a:solidFill>
                    <a:schemeClr val="accent1"/>
                  </a:solidFill>
                  <a:latin typeface="Poppins"/>
                  <a:ea typeface="Poppins"/>
                  <a:cs typeface="Poppins"/>
                  <a:sym typeface="Poppins"/>
                </a:rPr>
                <a:t>The weight of the sleigh made it not fly.</a:t>
              </a:r>
              <a:endParaRPr sz="6500" b="1" i="0" u="none" strike="noStrike" cap="none">
                <a:solidFill>
                  <a:schemeClr val="accent1"/>
                </a:solidFill>
                <a:latin typeface="Poppins"/>
                <a:ea typeface="Poppins"/>
                <a:cs typeface="Poppins"/>
                <a:sym typeface="Poppins"/>
              </a:endParaRPr>
            </a:p>
          </p:txBody>
        </p:sp>
      </p:grpSp>
      <p:cxnSp>
        <p:nvCxnSpPr>
          <p:cNvPr id="122" name="Google Shape;122;p22"/>
          <p:cNvCxnSpPr/>
          <p:nvPr/>
        </p:nvCxnSpPr>
        <p:spPr>
          <a:xfrm>
            <a:off x="10852783" y="4691133"/>
            <a:ext cx="930900" cy="12000"/>
          </a:xfrm>
          <a:prstGeom prst="straightConnector1">
            <a:avLst/>
          </a:prstGeom>
          <a:noFill/>
          <a:ln w="76200" cap="flat" cmpd="sng">
            <a:solidFill>
              <a:schemeClr val="accent4"/>
            </a:solidFill>
            <a:prstDash val="solid"/>
            <a:round/>
            <a:headEnd type="none" w="sm" len="sm"/>
            <a:tailEnd type="none" w="sm" len="sm"/>
          </a:ln>
        </p:spPr>
      </p:cxnSp>
      <p:cxnSp>
        <p:nvCxnSpPr>
          <p:cNvPr id="123" name="Google Shape;123;p22"/>
          <p:cNvCxnSpPr/>
          <p:nvPr/>
        </p:nvCxnSpPr>
        <p:spPr>
          <a:xfrm rot="10800000" flipH="1">
            <a:off x="8810385" y="4700167"/>
            <a:ext cx="1923300" cy="12000"/>
          </a:xfrm>
          <a:prstGeom prst="straightConnector1">
            <a:avLst/>
          </a:prstGeom>
          <a:noFill/>
          <a:ln w="76200" cap="flat" cmpd="sng">
            <a:solidFill>
              <a:schemeClr val="accent4"/>
            </a:solidFill>
            <a:prstDash val="solid"/>
            <a:round/>
            <a:headEnd type="none" w="sm" len="sm"/>
            <a:tailEnd type="none" w="sm" len="sm"/>
          </a:ln>
        </p:spPr>
      </p:cxnSp>
      <p:cxnSp>
        <p:nvCxnSpPr>
          <p:cNvPr id="124" name="Google Shape;124;p22"/>
          <p:cNvCxnSpPr/>
          <p:nvPr/>
        </p:nvCxnSpPr>
        <p:spPr>
          <a:xfrm>
            <a:off x="15527867" y="4832893"/>
            <a:ext cx="2163900" cy="0"/>
          </a:xfrm>
          <a:prstGeom prst="straightConnector1">
            <a:avLst/>
          </a:prstGeom>
          <a:noFill/>
          <a:ln w="76200" cap="flat" cmpd="sng">
            <a:solidFill>
              <a:schemeClr val="accent4"/>
            </a:solidFill>
            <a:prstDash val="solid"/>
            <a:round/>
            <a:headEnd type="none" w="sm" len="sm"/>
            <a:tailEnd type="none" w="sm" len="sm"/>
          </a:ln>
        </p:spPr>
      </p:cxnSp>
      <p:sp>
        <p:nvSpPr>
          <p:cNvPr id="125" name="Google Shape;125;p22"/>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26" name="Google Shape;126;p22"/>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27" name="Google Shape;127;p22"/>
          <p:cNvSpPr txBox="1"/>
          <p:nvPr/>
        </p:nvSpPr>
        <p:spPr>
          <a:xfrm>
            <a:off x="612750" y="631025"/>
            <a:ext cx="5742300" cy="220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Read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a:t>
            </a:r>
            <a:endParaRPr sz="7600" b="0" i="0" u="none" strike="noStrike" cap="none">
              <a:solidFill>
                <a:srgbClr val="0071B5"/>
              </a:solidFill>
              <a:latin typeface="Poppins Black"/>
              <a:ea typeface="Poppins Black"/>
              <a:cs typeface="Poppins Black"/>
              <a:sym typeface="Poppins Black"/>
            </a:endParaRPr>
          </a:p>
        </p:txBody>
      </p:sp>
      <p:sp>
        <p:nvSpPr>
          <p:cNvPr id="128" name="Google Shape;128;p22"/>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29" name="Google Shape;129;p22"/>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0" name="Google Shape;130;p22"/>
          <p:cNvPicPr preferRelativeResize="0"/>
          <p:nvPr/>
        </p:nvPicPr>
        <p:blipFill rotWithShape="1">
          <a:blip r:embed="rId5">
            <a:alphaModFix/>
          </a:blip>
          <a:srcRect/>
          <a:stretch/>
        </p:blipFill>
        <p:spPr>
          <a:xfrm>
            <a:off x="16755375" y="9178650"/>
            <a:ext cx="2163901" cy="1563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1000"/>
                                        <p:tgtEl>
                                          <p:spTgt spid="113"/>
                                        </p:tgtEl>
                                        <p:attrNameLst>
                                          <p:attrName>ppt_w</p:attrName>
                                        </p:attrNameLst>
                                      </p:cBhvr>
                                      <p:tavLst>
                                        <p:tav tm="0">
                                          <p:val>
                                            <p:strVal val="0"/>
                                          </p:val>
                                        </p:tav>
                                        <p:tav tm="100000">
                                          <p:val>
                                            <p:strVal val="#ppt_w"/>
                                          </p:val>
                                        </p:tav>
                                      </p:tavLst>
                                    </p:anim>
                                    <p:anim calcmode="lin" valueType="num">
                                      <p:cBhvr additive="base">
                                        <p:cTn id="13" dur="1000"/>
                                        <p:tgtEl>
                                          <p:spTgt spid="11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1"/>
                                        <p:tgtEl>
                                          <p:spTgt spid="122"/>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1"/>
                                        <p:tgtEl>
                                          <p:spTgt spid="1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 calcmode="lin" valueType="num">
                                      <p:cBhvr additive="base">
                                        <p:cTn id="26" dur="1000"/>
                                        <p:tgtEl>
                                          <p:spTgt spid="116"/>
                                        </p:tgtEl>
                                        <p:attrNameLst>
                                          <p:attrName>ppt_w</p:attrName>
                                        </p:attrNameLst>
                                      </p:cBhvr>
                                      <p:tavLst>
                                        <p:tav tm="0">
                                          <p:val>
                                            <p:strVal val="0"/>
                                          </p:val>
                                        </p:tav>
                                        <p:tav tm="100000">
                                          <p:val>
                                            <p:strVal val="#ppt_w"/>
                                          </p:val>
                                        </p:tav>
                                      </p:tavLst>
                                    </p:anim>
                                    <p:anim calcmode="lin" valueType="num">
                                      <p:cBhvr additive="base">
                                        <p:cTn id="27" dur="1000"/>
                                        <p:tgtEl>
                                          <p:spTgt spid="116"/>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1"/>
                                        <p:tgtEl>
                                          <p:spTgt spid="12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 calcmode="lin" valueType="num">
                                      <p:cBhvr additive="base">
                                        <p:cTn id="37" dur="1000"/>
                                        <p:tgtEl>
                                          <p:spTgt spid="119"/>
                                        </p:tgtEl>
                                        <p:attrNameLst>
                                          <p:attrName>ppt_w</p:attrName>
                                        </p:attrNameLst>
                                      </p:cBhvr>
                                      <p:tavLst>
                                        <p:tav tm="0">
                                          <p:val>
                                            <p:strVal val="0"/>
                                          </p:val>
                                        </p:tav>
                                        <p:tav tm="100000">
                                          <p:val>
                                            <p:strVal val="#ppt_w"/>
                                          </p:val>
                                        </p:tav>
                                      </p:tavLst>
                                    </p:anim>
                                    <p:anim calcmode="lin" valueType="num">
                                      <p:cBhvr additive="base">
                                        <p:cTn id="38" dur="1000"/>
                                        <p:tgtEl>
                                          <p:spTgt spid="1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p:nvPr/>
        </p:nvSpPr>
        <p:spPr>
          <a:xfrm>
            <a:off x="8079858" y="420020"/>
            <a:ext cx="10871700" cy="43518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eight			    freight</a:t>
            </a:r>
            <a:endParaRPr sz="105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500" b="1" i="0" u="none" strike="noStrike" cap="none" dirty="0">
                <a:solidFill>
                  <a:schemeClr val="accent1"/>
                </a:solidFill>
                <a:latin typeface="Poppins"/>
                <a:ea typeface="Poppins"/>
                <a:cs typeface="Poppins"/>
                <a:sym typeface="Poppins"/>
              </a:rPr>
              <a:t>weigh		  weight</a:t>
            </a:r>
            <a:endParaRPr sz="10500" b="1" i="0" u="none" strike="noStrike" cap="none" dirty="0">
              <a:solidFill>
                <a:schemeClr val="accent1"/>
              </a:solidFill>
              <a:highlight>
                <a:srgbClr val="FFFFFF"/>
              </a:highlight>
              <a:latin typeface="Poppins"/>
              <a:ea typeface="Poppins"/>
              <a:cs typeface="Poppins"/>
              <a:sym typeface="Poppins"/>
            </a:endParaRPr>
          </a:p>
        </p:txBody>
      </p:sp>
      <p:sp>
        <p:nvSpPr>
          <p:cNvPr id="137" name="Google Shape;137;p23"/>
          <p:cNvSpPr txBox="1"/>
          <p:nvPr/>
        </p:nvSpPr>
        <p:spPr>
          <a:xfrm>
            <a:off x="612750" y="631025"/>
            <a:ext cx="5742300" cy="217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600"/>
              <a:buFont typeface="Arial"/>
              <a:buNone/>
            </a:pPr>
            <a:r>
              <a:rPr lang="en" sz="7600" b="0" i="0" u="none" strike="noStrike" cap="none">
                <a:solidFill>
                  <a:srgbClr val="0071B5"/>
                </a:solidFill>
                <a:latin typeface="Poppins Black"/>
                <a:ea typeface="Poppins Black"/>
                <a:cs typeface="Poppins Black"/>
                <a:sym typeface="Poppins Black"/>
              </a:rPr>
              <a:t>Decode </a:t>
            </a:r>
            <a:br>
              <a:rPr lang="en" sz="7600" b="0" i="0" u="none" strike="noStrike" cap="none">
                <a:solidFill>
                  <a:srgbClr val="0071B5"/>
                </a:solidFill>
                <a:latin typeface="Poppins Black"/>
                <a:ea typeface="Poppins Black"/>
                <a:cs typeface="Poppins Black"/>
                <a:sym typeface="Poppins Black"/>
              </a:rPr>
            </a:br>
            <a:r>
              <a:rPr lang="en" sz="7600" b="0" i="0" u="none" strike="noStrike" cap="none">
                <a:solidFill>
                  <a:srgbClr val="0071B5"/>
                </a:solidFill>
                <a:latin typeface="Poppins Black"/>
                <a:ea typeface="Poppins Black"/>
                <a:cs typeface="Poppins Black"/>
                <a:sym typeface="Poppins Black"/>
              </a:rPr>
              <a:t>the words  </a:t>
            </a:r>
            <a:endParaRPr sz="7600" b="0" i="0" u="none" strike="noStrike" cap="none">
              <a:solidFill>
                <a:srgbClr val="0071B5"/>
              </a:solidFill>
              <a:latin typeface="Poppins Black"/>
              <a:ea typeface="Poppins Black"/>
              <a:cs typeface="Poppins Black"/>
              <a:sym typeface="Poppins Black"/>
            </a:endParaRPr>
          </a:p>
        </p:txBody>
      </p:sp>
      <p:sp>
        <p:nvSpPr>
          <p:cNvPr id="138" name="Google Shape;138;p23"/>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39" name="Google Shape;139;p23"/>
          <p:cNvPicPr preferRelativeResize="0"/>
          <p:nvPr/>
        </p:nvPicPr>
        <p:blipFill rotWithShape="1">
          <a:blip r:embed="rId3">
            <a:alphaModFix/>
          </a:blip>
          <a:srcRect/>
          <a:stretch/>
        </p:blipFill>
        <p:spPr>
          <a:xfrm>
            <a:off x="771774" y="3389275"/>
            <a:ext cx="3224603" cy="2332200"/>
          </a:xfrm>
          <a:prstGeom prst="rect">
            <a:avLst/>
          </a:prstGeom>
          <a:noFill/>
          <a:ln>
            <a:noFill/>
          </a:ln>
        </p:spPr>
      </p:pic>
      <p:pic>
        <p:nvPicPr>
          <p:cNvPr id="140" name="Google Shape;140;p23"/>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1000"/>
                                        <p:tgtEl>
                                          <p:spTgt spid="136"/>
                                        </p:tgtEl>
                                        <p:attrNameLst>
                                          <p:attrName>ppt_w</p:attrName>
                                        </p:attrNameLst>
                                      </p:cBhvr>
                                      <p:tavLst>
                                        <p:tav tm="0">
                                          <p:val>
                                            <p:strVal val="0"/>
                                          </p:val>
                                        </p:tav>
                                        <p:tav tm="100000">
                                          <p:val>
                                            <p:strVal val="#ppt_w"/>
                                          </p:val>
                                        </p:tav>
                                      </p:tavLst>
                                    </p:anim>
                                    <p:anim calcmode="lin" valueType="num">
                                      <p:cBhvr additive="base">
                                        <p:cTn id="8" dur="1000"/>
                                        <p:tgtEl>
                                          <p:spTgt spid="1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rotWithShape="1">
          <a:blip r:embed="rId3">
            <a:alphaModFix/>
          </a:blip>
          <a:srcRect/>
          <a:stretch/>
        </p:blipFill>
        <p:spPr>
          <a:xfrm>
            <a:off x="7453792" y="3853832"/>
            <a:ext cx="4055009" cy="3072810"/>
          </a:xfrm>
          <a:prstGeom prst="rect">
            <a:avLst/>
          </a:prstGeom>
          <a:noFill/>
          <a:ln>
            <a:noFill/>
          </a:ln>
        </p:spPr>
      </p:pic>
      <p:pic>
        <p:nvPicPr>
          <p:cNvPr id="147" name="Google Shape;147;p24"/>
          <p:cNvPicPr preferRelativeResize="0"/>
          <p:nvPr/>
        </p:nvPicPr>
        <p:blipFill rotWithShape="1">
          <a:blip r:embed="rId4">
            <a:alphaModFix/>
          </a:blip>
          <a:srcRect/>
          <a:stretch/>
        </p:blipFill>
        <p:spPr>
          <a:xfrm>
            <a:off x="10477793" y="3866017"/>
            <a:ext cx="4055009" cy="4070666"/>
          </a:xfrm>
          <a:prstGeom prst="rect">
            <a:avLst/>
          </a:prstGeom>
          <a:noFill/>
          <a:ln>
            <a:noFill/>
          </a:ln>
        </p:spPr>
      </p:pic>
      <p:pic>
        <p:nvPicPr>
          <p:cNvPr id="148" name="Google Shape;148;p24"/>
          <p:cNvPicPr preferRelativeResize="0"/>
          <p:nvPr/>
        </p:nvPicPr>
        <p:blipFill rotWithShape="1">
          <a:blip r:embed="rId5">
            <a:alphaModFix/>
          </a:blip>
          <a:srcRect/>
          <a:stretch/>
        </p:blipFill>
        <p:spPr>
          <a:xfrm>
            <a:off x="13547926" y="3866017"/>
            <a:ext cx="4055009" cy="4070666"/>
          </a:xfrm>
          <a:prstGeom prst="rect">
            <a:avLst/>
          </a:prstGeom>
          <a:noFill/>
          <a:ln>
            <a:noFill/>
          </a:ln>
        </p:spPr>
      </p:pic>
      <p:pic>
        <p:nvPicPr>
          <p:cNvPr id="149" name="Google Shape;149;p24"/>
          <p:cNvPicPr preferRelativeResize="0"/>
          <p:nvPr/>
        </p:nvPicPr>
        <p:blipFill rotWithShape="1">
          <a:blip r:embed="rId6">
            <a:alphaModFix/>
          </a:blip>
          <a:srcRect/>
          <a:stretch/>
        </p:blipFill>
        <p:spPr>
          <a:xfrm>
            <a:off x="16568324" y="3872395"/>
            <a:ext cx="3024005" cy="3035689"/>
          </a:xfrm>
          <a:prstGeom prst="rect">
            <a:avLst/>
          </a:prstGeom>
          <a:noFill/>
          <a:ln>
            <a:noFill/>
          </a:ln>
        </p:spPr>
      </p:pic>
      <p:sp>
        <p:nvSpPr>
          <p:cNvPr id="150" name="Google Shape;150;p24"/>
          <p:cNvSpPr txBox="1"/>
          <p:nvPr/>
        </p:nvSpPr>
        <p:spPr>
          <a:xfrm>
            <a:off x="7447668" y="3679360"/>
            <a:ext cx="3023400" cy="25593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9000" b="1" i="0" u="none" strike="noStrike" cap="none">
                <a:solidFill>
                  <a:schemeClr val="lt1"/>
                </a:solidFill>
                <a:latin typeface="Poppins"/>
                <a:ea typeface="Poppins"/>
                <a:cs typeface="Poppins"/>
                <a:sym typeface="Poppins"/>
              </a:rPr>
              <a:t>eigh</a:t>
            </a:r>
            <a:endParaRPr sz="9000" b="1" i="0" u="none" strike="noStrike" cap="none">
              <a:solidFill>
                <a:srgbClr val="000000"/>
              </a:solidFill>
              <a:latin typeface="Poppins"/>
              <a:ea typeface="Poppins"/>
              <a:cs typeface="Poppins"/>
              <a:sym typeface="Poppins"/>
            </a:endParaRPr>
          </a:p>
        </p:txBody>
      </p:sp>
      <p:sp>
        <p:nvSpPr>
          <p:cNvPr id="151" name="Google Shape;151;p24"/>
          <p:cNvSpPr txBox="1"/>
          <p:nvPr/>
        </p:nvSpPr>
        <p:spPr>
          <a:xfrm>
            <a:off x="16694467" y="3679360"/>
            <a:ext cx="3023400" cy="25593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9000" b="1" i="0" u="none" strike="noStrike" cap="none">
                <a:solidFill>
                  <a:schemeClr val="lt1"/>
                </a:solidFill>
                <a:latin typeface="Poppins"/>
                <a:ea typeface="Poppins"/>
                <a:cs typeface="Poppins"/>
                <a:sym typeface="Poppins"/>
              </a:rPr>
              <a:t>n</a:t>
            </a:r>
            <a:endParaRPr sz="9000" b="1" i="0" u="none" strike="noStrike" cap="none">
              <a:solidFill>
                <a:srgbClr val="000000"/>
              </a:solidFill>
              <a:latin typeface="Poppins"/>
              <a:ea typeface="Poppins"/>
              <a:cs typeface="Poppins"/>
              <a:sym typeface="Poppins"/>
            </a:endParaRPr>
          </a:p>
        </p:txBody>
      </p:sp>
      <p:sp>
        <p:nvSpPr>
          <p:cNvPr id="152" name="Google Shape;152;p24"/>
          <p:cNvSpPr txBox="1"/>
          <p:nvPr/>
        </p:nvSpPr>
        <p:spPr>
          <a:xfrm>
            <a:off x="13863911" y="3679360"/>
            <a:ext cx="3023400" cy="25593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9000" b="1" i="0" u="none" strike="noStrike" cap="none">
                <a:solidFill>
                  <a:schemeClr val="lt1"/>
                </a:solidFill>
                <a:latin typeface="Poppins"/>
                <a:ea typeface="Poppins"/>
                <a:cs typeface="Poppins"/>
                <a:sym typeface="Poppins"/>
              </a:rPr>
              <a:t>ee</a:t>
            </a:r>
            <a:endParaRPr sz="9000" b="1" i="0" u="none" strike="noStrike" cap="none">
              <a:solidFill>
                <a:srgbClr val="000000"/>
              </a:solidFill>
              <a:latin typeface="Poppins"/>
              <a:ea typeface="Poppins"/>
              <a:cs typeface="Poppins"/>
              <a:sym typeface="Poppins"/>
            </a:endParaRPr>
          </a:p>
        </p:txBody>
      </p:sp>
      <p:sp>
        <p:nvSpPr>
          <p:cNvPr id="153" name="Google Shape;153;p24"/>
          <p:cNvSpPr txBox="1"/>
          <p:nvPr/>
        </p:nvSpPr>
        <p:spPr>
          <a:xfrm>
            <a:off x="10839933" y="3679360"/>
            <a:ext cx="3023400" cy="25593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9000" b="1" i="0" u="none" strike="noStrike" cap="none">
                <a:solidFill>
                  <a:schemeClr val="lt1"/>
                </a:solidFill>
                <a:latin typeface="Poppins"/>
                <a:ea typeface="Poppins"/>
                <a:cs typeface="Poppins"/>
                <a:sym typeface="Poppins"/>
              </a:rPr>
              <a:t>t</a:t>
            </a:r>
            <a:endParaRPr sz="9000" b="1" i="0" u="none" strike="noStrike" cap="none">
              <a:solidFill>
                <a:srgbClr val="000000"/>
              </a:solidFill>
              <a:latin typeface="Poppins"/>
              <a:ea typeface="Poppins"/>
              <a:cs typeface="Poppins"/>
              <a:sym typeface="Poppins"/>
            </a:endParaRPr>
          </a:p>
        </p:txBody>
      </p:sp>
      <p:sp>
        <p:nvSpPr>
          <p:cNvPr id="154" name="Google Shape;154;p24"/>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55" name="Google Shape;155;p24"/>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56" name="Google Shape;156;p24"/>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57" name="Google Shape;157;p24"/>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
                                        <p:tgtEl>
                                          <p:spTgt spid="147"/>
                                        </p:tgtEl>
                                      </p:cBhvr>
                                    </p:animEffect>
                                  </p:childTnLst>
                                </p:cTn>
                              </p:par>
                              <p:par>
                                <p:cTn id="13" presetID="10"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1"/>
                                        <p:tgtEl>
                                          <p:spTgt spid="1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fade">
                                      <p:cBhvr>
                                        <p:cTn id="20" dur="1"/>
                                        <p:tgtEl>
                                          <p:spTgt spid="148"/>
                                        </p:tgtEl>
                                      </p:cBhvr>
                                    </p:animEffect>
                                  </p:childTnLst>
                                </p:cTn>
                              </p:par>
                              <p:par>
                                <p:cTn id="21" presetID="10" presetClass="entr" presetSubtype="0" fill="hold"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1"/>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1"/>
                                        <p:tgtEl>
                                          <p:spTgt spid="149"/>
                                        </p:tgtEl>
                                      </p:cBhvr>
                                    </p:animEffect>
                                  </p:childTnLst>
                                </p:cTn>
                              </p:par>
                              <p:par>
                                <p:cTn id="29" presetID="10" presetClass="entr" presetSubtype="0" fill="hold"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1"/>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3">
            <a:alphaModFix/>
          </a:blip>
          <a:srcRect/>
          <a:stretch/>
        </p:blipFill>
        <p:spPr>
          <a:xfrm>
            <a:off x="7579671" y="3866917"/>
            <a:ext cx="4372623" cy="3303269"/>
          </a:xfrm>
          <a:prstGeom prst="rect">
            <a:avLst/>
          </a:prstGeom>
          <a:noFill/>
          <a:ln>
            <a:noFill/>
          </a:ln>
        </p:spPr>
      </p:pic>
      <p:pic>
        <p:nvPicPr>
          <p:cNvPr id="164" name="Google Shape;164;p25"/>
          <p:cNvPicPr preferRelativeResize="0"/>
          <p:nvPr/>
        </p:nvPicPr>
        <p:blipFill rotWithShape="1">
          <a:blip r:embed="rId4">
            <a:alphaModFix/>
          </a:blip>
          <a:srcRect/>
          <a:stretch/>
        </p:blipFill>
        <p:spPr>
          <a:xfrm>
            <a:off x="10840533" y="3880016"/>
            <a:ext cx="4372623" cy="4375967"/>
          </a:xfrm>
          <a:prstGeom prst="rect">
            <a:avLst/>
          </a:prstGeom>
          <a:noFill/>
          <a:ln>
            <a:noFill/>
          </a:ln>
        </p:spPr>
      </p:pic>
      <p:pic>
        <p:nvPicPr>
          <p:cNvPr id="165" name="Google Shape;165;p25"/>
          <p:cNvPicPr preferRelativeResize="0"/>
          <p:nvPr/>
        </p:nvPicPr>
        <p:blipFill rotWithShape="1">
          <a:blip r:embed="rId5">
            <a:alphaModFix/>
          </a:blip>
          <a:srcRect/>
          <a:stretch/>
        </p:blipFill>
        <p:spPr>
          <a:xfrm>
            <a:off x="14151141" y="3880016"/>
            <a:ext cx="4372623" cy="4375967"/>
          </a:xfrm>
          <a:prstGeom prst="rect">
            <a:avLst/>
          </a:prstGeom>
          <a:noFill/>
          <a:ln>
            <a:noFill/>
          </a:ln>
        </p:spPr>
      </p:pic>
      <p:sp>
        <p:nvSpPr>
          <p:cNvPr id="166" name="Google Shape;166;p25"/>
          <p:cNvSpPr txBox="1"/>
          <p:nvPr/>
        </p:nvSpPr>
        <p:spPr>
          <a:xfrm>
            <a:off x="7655236" y="3679360"/>
            <a:ext cx="3260700" cy="27510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000" b="1" i="0" u="none" strike="noStrike" cap="none">
                <a:solidFill>
                  <a:schemeClr val="lt1"/>
                </a:solidFill>
                <a:latin typeface="Poppins"/>
                <a:ea typeface="Poppins"/>
                <a:cs typeface="Poppins"/>
                <a:sym typeface="Poppins"/>
              </a:rPr>
              <a:t>eigh</a:t>
            </a:r>
            <a:endParaRPr sz="10000" b="1" i="0" u="none" strike="noStrike" cap="none">
              <a:solidFill>
                <a:srgbClr val="000000"/>
              </a:solidFill>
              <a:latin typeface="Poppins"/>
              <a:ea typeface="Poppins"/>
              <a:cs typeface="Poppins"/>
              <a:sym typeface="Poppins"/>
            </a:endParaRPr>
          </a:p>
        </p:txBody>
      </p:sp>
      <p:sp>
        <p:nvSpPr>
          <p:cNvPr id="167" name="Google Shape;167;p25"/>
          <p:cNvSpPr txBox="1"/>
          <p:nvPr/>
        </p:nvSpPr>
        <p:spPr>
          <a:xfrm>
            <a:off x="14491876" y="3679360"/>
            <a:ext cx="3260700" cy="27510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000" b="1" i="0" u="none" strike="noStrike" cap="none">
                <a:solidFill>
                  <a:schemeClr val="lt1"/>
                </a:solidFill>
                <a:latin typeface="Poppins"/>
                <a:ea typeface="Poppins"/>
                <a:cs typeface="Poppins"/>
                <a:sym typeface="Poppins"/>
              </a:rPr>
              <a:t>y</a:t>
            </a:r>
            <a:endParaRPr sz="10000" b="1" i="0" u="none" strike="noStrike" cap="none">
              <a:solidFill>
                <a:srgbClr val="000000"/>
              </a:solidFill>
              <a:latin typeface="Poppins"/>
              <a:ea typeface="Poppins"/>
              <a:cs typeface="Poppins"/>
              <a:sym typeface="Poppins"/>
            </a:endParaRPr>
          </a:p>
        </p:txBody>
      </p:sp>
      <p:sp>
        <p:nvSpPr>
          <p:cNvPr id="168" name="Google Shape;168;p25"/>
          <p:cNvSpPr txBox="1"/>
          <p:nvPr/>
        </p:nvSpPr>
        <p:spPr>
          <a:xfrm>
            <a:off x="11231038" y="3679360"/>
            <a:ext cx="3260700" cy="2751000"/>
          </a:xfrm>
          <a:prstGeom prst="rect">
            <a:avLst/>
          </a:prstGeom>
          <a:noFill/>
          <a:ln>
            <a:noFill/>
          </a:ln>
        </p:spPr>
        <p:txBody>
          <a:bodyPr spcFirstLastPara="1" wrap="square" lIns="150800" tIns="75375" rIns="150800" bIns="75375" anchor="ctr"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000" b="1" i="0" u="none" strike="noStrike" cap="none">
                <a:solidFill>
                  <a:schemeClr val="lt1"/>
                </a:solidFill>
                <a:latin typeface="Poppins"/>
                <a:ea typeface="Poppins"/>
                <a:cs typeface="Poppins"/>
                <a:sym typeface="Poppins"/>
              </a:rPr>
              <a:t>t</a:t>
            </a:r>
            <a:endParaRPr sz="10000" b="1" i="0" u="none" strike="noStrike" cap="none">
              <a:solidFill>
                <a:srgbClr val="000000"/>
              </a:solidFill>
              <a:latin typeface="Poppins"/>
              <a:ea typeface="Poppins"/>
              <a:cs typeface="Poppins"/>
              <a:sym typeface="Poppins"/>
            </a:endParaRPr>
          </a:p>
        </p:txBody>
      </p:sp>
      <p:sp>
        <p:nvSpPr>
          <p:cNvPr id="169" name="Google Shape;169;p25"/>
          <p:cNvSpPr txBox="1"/>
          <p:nvPr/>
        </p:nvSpPr>
        <p:spPr>
          <a:xfrm>
            <a:off x="610317" y="626011"/>
            <a:ext cx="59526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70" name="Google Shape;170;p25"/>
          <p:cNvPicPr preferRelativeResize="0"/>
          <p:nvPr/>
        </p:nvPicPr>
        <p:blipFill rotWithShape="1">
          <a:blip r:embed="rId6">
            <a:alphaModFix/>
          </a:blip>
          <a:srcRect/>
          <a:stretch/>
        </p:blipFill>
        <p:spPr>
          <a:xfrm>
            <a:off x="537975" y="3283650"/>
            <a:ext cx="3734709" cy="2499625"/>
          </a:xfrm>
          <a:prstGeom prst="rect">
            <a:avLst/>
          </a:prstGeom>
          <a:noFill/>
          <a:ln>
            <a:noFill/>
          </a:ln>
        </p:spPr>
      </p:pic>
      <p:pic>
        <p:nvPicPr>
          <p:cNvPr id="171" name="Google Shape;171;p25"/>
          <p:cNvPicPr preferRelativeResize="0"/>
          <p:nvPr/>
        </p:nvPicPr>
        <p:blipFill rotWithShape="1">
          <a:blip r:embed="rId7">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
                                        <p:tgtEl>
                                          <p:spTgt spid="164"/>
                                        </p:tgtEl>
                                      </p:cBhvr>
                                    </p:animEffect>
                                  </p:childTnLst>
                                </p:cTn>
                              </p:par>
                              <p:par>
                                <p:cTn id="13" presetID="10" presetClass="entr" presetSubtype="0"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animEffect transition="in" filter="fade">
                                      <p:cBhvr>
                                        <p:cTn id="15" dur="1"/>
                                        <p:tgtEl>
                                          <p:spTgt spid="1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fade">
                                      <p:cBhvr>
                                        <p:cTn id="20" dur="1"/>
                                        <p:tgtEl>
                                          <p:spTgt spid="165"/>
                                        </p:tgtEl>
                                      </p:cBhvr>
                                    </p:animEffect>
                                  </p:childTnLst>
                                </p:cTn>
                              </p:par>
                              <p:par>
                                <p:cTn id="21" presetID="10" presetClass="entr" presetSubtype="0" fill="hold" nodeType="withEffect">
                                  <p:stCondLst>
                                    <p:cond delay="0"/>
                                  </p:stCondLst>
                                  <p:childTnLst>
                                    <p:set>
                                      <p:cBhvr>
                                        <p:cTn id="22" dur="1" fill="hold">
                                          <p:stCondLst>
                                            <p:cond delay="0"/>
                                          </p:stCondLst>
                                        </p:cTn>
                                        <p:tgtEl>
                                          <p:spTgt spid="167"/>
                                        </p:tgtEl>
                                        <p:attrNameLst>
                                          <p:attrName>style.visibility</p:attrName>
                                        </p:attrNameLst>
                                      </p:cBhvr>
                                      <p:to>
                                        <p:strVal val="visible"/>
                                      </p:to>
                                    </p:set>
                                    <p:animEffect transition="in" filter="fade">
                                      <p:cBhvr>
                                        <p:cTn id="23" dur="1"/>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6"/>
          <p:cNvGrpSpPr/>
          <p:nvPr/>
        </p:nvGrpSpPr>
        <p:grpSpPr>
          <a:xfrm>
            <a:off x="10149293" y="4100679"/>
            <a:ext cx="5833157" cy="3109759"/>
            <a:chOff x="5784675" y="818500"/>
            <a:chExt cx="2737800" cy="1941900"/>
          </a:xfrm>
        </p:grpSpPr>
        <p:sp>
          <p:nvSpPr>
            <p:cNvPr id="178" name="Google Shape;178;p26"/>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9" name="Google Shape;179;p26"/>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11000" b="1" i="0" u="none" strike="noStrike" cap="none">
                  <a:solidFill>
                    <a:schemeClr val="accent2"/>
                  </a:solidFill>
                  <a:latin typeface="Poppins"/>
                  <a:ea typeface="Poppins"/>
                  <a:cs typeface="Poppins"/>
                  <a:sym typeface="Poppins"/>
                </a:rPr>
                <a:t>they</a:t>
              </a:r>
              <a:endParaRPr sz="11000" b="1" i="0" u="none" strike="noStrike" cap="none">
                <a:solidFill>
                  <a:schemeClr val="accent2"/>
                </a:solidFill>
                <a:latin typeface="Poppins"/>
                <a:ea typeface="Poppins"/>
                <a:cs typeface="Poppins"/>
                <a:sym typeface="Poppins"/>
              </a:endParaRPr>
            </a:p>
          </p:txBody>
        </p:sp>
      </p:grpSp>
      <p:sp>
        <p:nvSpPr>
          <p:cNvPr id="180" name="Google Shape;180;p26"/>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1" name="Google Shape;181;p26"/>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82" name="Google Shape;182;p26"/>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3" name="Google Shape;183;p26"/>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4" name="Google Shape;184;p26"/>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1000"/>
                                        <p:tgtEl>
                                          <p:spTgt spid="177"/>
                                        </p:tgtEl>
                                        <p:attrNameLst>
                                          <p:attrName>ppt_w</p:attrName>
                                        </p:attrNameLst>
                                      </p:cBhvr>
                                      <p:tavLst>
                                        <p:tav tm="0">
                                          <p:val>
                                            <p:strVal val="0"/>
                                          </p:val>
                                        </p:tav>
                                        <p:tav tm="100000">
                                          <p:val>
                                            <p:strVal val="#ppt_w"/>
                                          </p:val>
                                        </p:tav>
                                      </p:tavLst>
                                    </p:anim>
                                    <p:anim calcmode="lin" valueType="num">
                                      <p:cBhvr additive="base">
                                        <p:cTn id="8" dur="1000"/>
                                        <p:tgtEl>
                                          <p:spTgt spid="1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2545</Words>
  <Application>Microsoft Office PowerPoint</Application>
  <PresentationFormat>Custom</PresentationFormat>
  <Paragraphs>178</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Short Stack</vt:lpstr>
      <vt:lpstr>Poppins Black</vt:lpstr>
      <vt:lpstr>Arial</vt:lpstr>
      <vt:lpstr>Calibri</vt:lpstr>
      <vt:lpstr>Poppins</vt:lpstr>
      <vt:lpstr>Left Sidebar Slides</vt:lpstr>
      <vt:lpstr>Left Sidebar Slides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2024-07-29T19:55:05Z</dcterms:modified>
</cp:coreProperties>
</file>