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08">
          <p15:clr>
            <a:srgbClr val="A4A3A4"/>
          </p15:clr>
        </p15:guide>
        <p15:guide id="2" pos="317">
          <p15:clr>
            <a:srgbClr val="A4A3A4"/>
          </p15:clr>
        </p15:guide>
        <p15:guide id="3" orient="horz" pos="158">
          <p15:clr>
            <a:srgbClr val="9AA0A6"/>
          </p15:clr>
        </p15:guide>
        <p15:guide id="4" orient="horz" pos="2454">
          <p15:clr>
            <a:srgbClr val="9AA0A6"/>
          </p15:clr>
        </p15:guide>
        <p15:guide id="5" pos="8568">
          <p15:clr>
            <a:srgbClr val="9AA0A6"/>
          </p15:clr>
        </p15:guide>
        <p15:guide id="6"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08"/>
        <p:guide pos="317"/>
        <p:guide orient="horz" pos="158"/>
        <p:guide orient="horz" pos="2454"/>
        <p:guide pos="8568"/>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 name="Google Shape;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C, Unit 1! In this Level, we'll be looking at r controlled vowels and all the ways to make the long vowels, even more than in Level B. Today, we'll look at decoding and spelling words with the spelling pattern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a-r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 r controlled vowel. The r, changes the sound of the a. Together, they make the sound /ar/ like </a:t>
            </a:r>
            <a:r>
              <a:rPr lang="en" sz="1200" i="1">
                <a:solidFill>
                  <a:schemeClr val="dk1"/>
                </a:solidFill>
                <a:latin typeface="Poppins"/>
                <a:ea typeface="Poppins"/>
                <a:cs typeface="Poppins"/>
                <a:sym typeface="Poppins"/>
              </a:rPr>
              <a:t>st</a:t>
            </a:r>
            <a:r>
              <a:rPr lang="en" sz="1200" i="1" u="sng">
                <a:solidFill>
                  <a:schemeClr val="dk1"/>
                </a:solidFill>
                <a:latin typeface="Poppins"/>
                <a:ea typeface="Poppins"/>
                <a:cs typeface="Poppins"/>
                <a:sym typeface="Poppins"/>
              </a:rPr>
              <a:t>ar</a:t>
            </a:r>
            <a:r>
              <a:rPr lang="en" sz="1200" i="1">
                <a:solidFill>
                  <a:schemeClr val="dk1"/>
                </a:solidFill>
                <a:latin typeface="Poppins"/>
                <a:ea typeface="Poppins"/>
                <a:cs typeface="Poppins"/>
                <a:sym typeface="Poppins"/>
              </a:rPr>
              <a:t>t the c</a:t>
            </a:r>
            <a:r>
              <a:rPr lang="en" sz="1200" i="1"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 we say /s/ /t/ /ar/ /t/ = start. Say the new pattern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/ar/.</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 name="Google Shape;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a-r,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a-r says /ar/ like </a:t>
            </a:r>
            <a:r>
              <a:rPr lang="en" sz="1200" i="1">
                <a:solidFill>
                  <a:schemeClr val="dk1"/>
                </a:solidFill>
                <a:latin typeface="Poppins"/>
                <a:ea typeface="Poppins"/>
                <a:cs typeface="Poppins"/>
                <a:sym typeface="Poppins"/>
              </a:rPr>
              <a:t>start or car.</a:t>
            </a:r>
            <a:r>
              <a:rPr lang="en" sz="1200">
                <a:solidFill>
                  <a:schemeClr val="dk1"/>
                </a:solidFill>
                <a:latin typeface="Poppins"/>
                <a:ea typeface="Poppins"/>
                <a:cs typeface="Poppins"/>
                <a:sym typeface="Poppins"/>
              </a:rPr>
              <a:t>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 a-r, say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farm</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a-r. Underline it to help us remember that a-r sticks together.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 says /f/, a-r says /ar/, m says /m/. Let's blend it. /f/ /ar/ /m/ = "farm". The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farm</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target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a. A-r says /ar/. Let's blend this word. /t/ /ar/ /g/ /e/ /t/ = "target". This word is two syllables. Let's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out tar|get.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A-r says /ar/. Great thinking while blending the sounds today!</a:t>
            </a:r>
            <a:endParaRPr sz="1200" b="1">
              <a:solidFill>
                <a:schemeClr val="dk1"/>
              </a:solidFill>
              <a:latin typeface="Poppins"/>
              <a:ea typeface="Poppins"/>
              <a:cs typeface="Poppins"/>
              <a:sym typeface="Poppins"/>
            </a:endParaRPr>
          </a:p>
        </p:txBody>
      </p:sp>
      <p:sp>
        <p:nvSpPr>
          <p:cNvPr id="56" name="Google Shape;56;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7" name="Google Shape;57;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chart.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digraph and an r-controlled a. Underline anything that sticks together. /ch/ /ar/ /t/ = "chart".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"chart". /ch/ /ar/ /t/ = "chart".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sharp.</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and an r-controlled vowel, a-r. Underline anything that sticks together!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"sharp", /sh/ /ar/ /p/.</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I gave it a start, but the jar was very hard to twist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a-r says /ar/. Those brains are growing!</a:t>
            </a:r>
            <a:endParaRPr sz="1200" b="1">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park, large, star, yard</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3" name="Google Shape;10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4" name="Google Shape;10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carve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carve</a:t>
            </a:r>
            <a:r>
              <a:rPr lang="en" sz="1200">
                <a:solidFill>
                  <a:schemeClr val="dk1"/>
                </a:solidFill>
                <a:latin typeface="Poppins"/>
                <a:ea typeface="Poppins"/>
                <a:cs typeface="Poppins"/>
                <a:sym typeface="Poppins"/>
              </a:rPr>
              <a:t>. Let's listen to the sounds and match the sound to the correct letter. The word is "carve". I hear /k/ /ar/ /v/. I know that sound for /k/ = can be a c or k. It's a c in this word. The sound for /ar/ = ar. I hear a /v/ spelled v. English words don't end with a v. So, we just throw an e on the end. We spell /k/ /ar/ /v/ = c-a-r-v-e. Grab your </a:t>
            </a:r>
            <a:r>
              <a:rPr lang="en" sz="1200" b="1">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carve </a:t>
            </a:r>
            <a:r>
              <a:rPr lang="en" sz="1200">
                <a:solidFill>
                  <a:schemeClr val="dk1"/>
                </a:solidFill>
                <a:latin typeface="Poppins"/>
                <a:ea typeface="Poppins"/>
                <a:cs typeface="Poppins"/>
                <a:sym typeface="Poppins"/>
              </a:rPr>
              <a:t>we write the letters c-a-r-v-e. We spell /k/ /ar/ /v/ = c-a-r-v-e. </a:t>
            </a:r>
            <a:endParaRPr sz="1200" b="1">
              <a:solidFill>
                <a:schemeClr val="dk1"/>
              </a:solidFill>
              <a:latin typeface="Poppins"/>
              <a:ea typeface="Poppins"/>
              <a:cs typeface="Poppins"/>
              <a:sym typeface="Poppins"/>
            </a:endParaRPr>
          </a:p>
        </p:txBody>
      </p:sp>
      <p:sp>
        <p:nvSpPr>
          <p:cNvPr id="113" name="Google Shape;11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4" name="Google Shape;11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sounds. What would the word be if we changed the /k/ sound in carve, to the /s/ /t/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ending sound from /k/ in carve to /s/ /t/, we write the letters s-t-a-r-v-e (don't forget the e so that the word doesn't end with a v) for the word "starve".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Respond to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30" name="Google Shape;130;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1" name="Google Shape;131;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large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that follows the rules! /l/ /ar/ /j/ = "large". But why is it pronounced "large"?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a-r says /ar/ and an e after the g makes the g use the soft sound /j/.</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explanations. I heard you explain that a-r says /ar/ and an e after the g makes the g use the soft sound /j/. Let's read our new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large</a:t>
            </a:r>
            <a:endParaRPr sz="1200" b="1">
              <a:solidFill>
                <a:schemeClr val="dk1"/>
              </a:solidFill>
              <a:latin typeface="Poppins"/>
              <a:ea typeface="Poppins"/>
              <a:cs typeface="Poppins"/>
              <a:sym typeface="Poppins"/>
            </a:endParaRPr>
          </a:p>
        </p:txBody>
      </p:sp>
      <p:sp>
        <p:nvSpPr>
          <p:cNvPr id="148" name="Google Shape;148;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9" name="Google Shape;149;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5"/>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5"/>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8" name="Google Shape;28;p7"/>
          <p:cNvSpPr txBox="1"/>
          <p:nvPr/>
        </p:nvSpPr>
        <p:spPr>
          <a:xfrm>
            <a:off x="11177844" y="4829248"/>
            <a:ext cx="4169400" cy="54780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8600" b="1" i="0" u="none" strike="noStrike" cap="none">
                <a:solidFill>
                  <a:schemeClr val="accent1"/>
                </a:solidFill>
                <a:highlight>
                  <a:schemeClr val="lt1"/>
                </a:highlight>
                <a:latin typeface="Poppins"/>
                <a:ea typeface="Poppins"/>
                <a:cs typeface="Poppins"/>
                <a:sym typeface="Poppins"/>
              </a:rPr>
              <a:t>st</a:t>
            </a:r>
            <a:r>
              <a:rPr lang="en" sz="8600" b="1" i="0" u="none" strike="noStrike" cap="none">
                <a:solidFill>
                  <a:srgbClr val="FF0000"/>
                </a:solidFill>
                <a:highlight>
                  <a:srgbClr val="FFFFFF"/>
                </a:highlight>
                <a:latin typeface="Poppins"/>
                <a:ea typeface="Poppins"/>
                <a:cs typeface="Poppins"/>
                <a:sym typeface="Poppins"/>
              </a:rPr>
              <a:t>ar</a:t>
            </a:r>
            <a:r>
              <a:rPr lang="en" sz="8600" b="1" i="0" u="none" strike="noStrike" cap="none">
                <a:solidFill>
                  <a:schemeClr val="accent1"/>
                </a:solidFill>
                <a:highlight>
                  <a:schemeClr val="lt1"/>
                </a:highlight>
                <a:latin typeface="Poppins"/>
                <a:ea typeface="Poppins"/>
                <a:cs typeface="Poppins"/>
                <a:sym typeface="Poppins"/>
              </a:rPr>
              <a:t>t</a:t>
            </a:r>
            <a:r>
              <a:rPr lang="en" sz="5700" b="1" i="0" u="none" strike="noStrike" cap="none">
                <a:solidFill>
                  <a:srgbClr val="242424"/>
                </a:solidFill>
                <a:highlight>
                  <a:srgbClr val="FFFFFF"/>
                </a:highlight>
                <a:latin typeface="Poppins"/>
                <a:ea typeface="Poppins"/>
                <a:cs typeface="Poppins"/>
                <a:sym typeface="Poppins"/>
              </a:rPr>
              <a:t> </a:t>
            </a:r>
            <a:endParaRPr sz="57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4200" b="1" i="0" u="none" strike="noStrike" cap="none">
                <a:solidFill>
                  <a:schemeClr val="dk1"/>
                </a:solidFill>
                <a:highlight>
                  <a:schemeClr val="lt1"/>
                </a:highlight>
                <a:latin typeface="Poppins"/>
                <a:ea typeface="Poppins"/>
                <a:cs typeface="Poppins"/>
                <a:sym typeface="Poppins"/>
              </a:rPr>
              <a:t>/</a:t>
            </a:r>
            <a:r>
              <a:rPr lang="en" sz="4200" b="1" i="0" u="none" strike="noStrike" cap="none">
                <a:solidFill>
                  <a:schemeClr val="accent1"/>
                </a:solidFill>
                <a:highlight>
                  <a:schemeClr val="lt1"/>
                </a:highlight>
                <a:latin typeface="Poppins"/>
                <a:ea typeface="Poppins"/>
                <a:cs typeface="Poppins"/>
                <a:sym typeface="Poppins"/>
              </a:rPr>
              <a:t>s</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chemeClr val="accent1"/>
                </a:solidFill>
                <a:highlight>
                  <a:schemeClr val="lt1"/>
                </a:highlight>
                <a:latin typeface="Poppins"/>
                <a:ea typeface="Poppins"/>
                <a:cs typeface="Poppins"/>
                <a:sym typeface="Poppins"/>
              </a:rPr>
              <a:t>t</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rgbClr val="FF0000"/>
                </a:solidFill>
                <a:highlight>
                  <a:schemeClr val="lt1"/>
                </a:highlight>
                <a:latin typeface="Poppins"/>
                <a:ea typeface="Poppins"/>
                <a:cs typeface="Poppins"/>
                <a:sym typeface="Poppins"/>
              </a:rPr>
              <a:t>ar</a:t>
            </a:r>
            <a:r>
              <a:rPr lang="en" sz="4200" b="1" i="0" u="none" strike="noStrike" cap="none">
                <a:solidFill>
                  <a:schemeClr val="dk1"/>
                </a:solidFill>
                <a:highlight>
                  <a:schemeClr val="lt1"/>
                </a:highlight>
                <a:latin typeface="Poppins"/>
                <a:ea typeface="Poppins"/>
                <a:cs typeface="Poppins"/>
                <a:sym typeface="Poppins"/>
              </a:rPr>
              <a:t>/ /</a:t>
            </a:r>
            <a:r>
              <a:rPr lang="en" sz="4200" b="1" i="0" u="none" strike="noStrike" cap="none">
                <a:solidFill>
                  <a:schemeClr val="accent1"/>
                </a:solidFill>
                <a:highlight>
                  <a:schemeClr val="lt1"/>
                </a:highlight>
                <a:latin typeface="Poppins"/>
                <a:ea typeface="Poppins"/>
                <a:cs typeface="Poppins"/>
                <a:sym typeface="Poppins"/>
              </a:rPr>
              <a:t>t</a:t>
            </a:r>
            <a:r>
              <a:rPr lang="en" sz="4200" b="1" i="0" u="none" strike="noStrike" cap="none">
                <a:solidFill>
                  <a:schemeClr val="dk1"/>
                </a:solidFill>
                <a:highlight>
                  <a:schemeClr val="lt1"/>
                </a:highlight>
                <a:latin typeface="Poppins"/>
                <a:ea typeface="Poppins"/>
                <a:cs typeface="Poppins"/>
                <a:sym typeface="Poppins"/>
              </a:rPr>
              <a:t>/</a:t>
            </a:r>
            <a:r>
              <a:rPr lang="en" sz="68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rgbClr val="242424"/>
                </a:solidFill>
                <a:highlight>
                  <a:srgbClr val="FFFFFF"/>
                </a:highlight>
                <a:latin typeface="Poppins"/>
                <a:ea typeface="Poppins"/>
                <a:cs typeface="Poppins"/>
                <a:sym typeface="Poppins"/>
              </a:rPr>
              <a:t>= </a:t>
            </a:r>
            <a:r>
              <a:rPr lang="en" sz="5700" b="1" i="0" u="none" strike="noStrike" cap="none">
                <a:solidFill>
                  <a:schemeClr val="accent1"/>
                </a:solidFill>
                <a:highlight>
                  <a:schemeClr val="lt1"/>
                </a:highlight>
                <a:latin typeface="Poppins"/>
                <a:ea typeface="Poppins"/>
                <a:cs typeface="Poppins"/>
                <a:sym typeface="Poppins"/>
              </a:rPr>
              <a:t>st</a:t>
            </a:r>
            <a:r>
              <a:rPr lang="en" sz="5700" b="1" i="0" u="none" strike="noStrike" cap="none">
                <a:solidFill>
                  <a:srgbClr val="FF0000"/>
                </a:solidFill>
                <a:highlight>
                  <a:srgbClr val="FFFFFF"/>
                </a:highlight>
                <a:latin typeface="Poppins"/>
                <a:ea typeface="Poppins"/>
                <a:cs typeface="Poppins"/>
                <a:sym typeface="Poppins"/>
              </a:rPr>
              <a:t>ar</a:t>
            </a:r>
            <a:r>
              <a:rPr lang="en" sz="5700" b="1" i="0" u="none" strike="noStrike" cap="none">
                <a:solidFill>
                  <a:schemeClr val="accent1"/>
                </a:solidFill>
                <a:highlight>
                  <a:schemeClr val="lt1"/>
                </a:highlight>
                <a:latin typeface="Poppins"/>
                <a:ea typeface="Poppins"/>
                <a:cs typeface="Poppins"/>
                <a:sym typeface="Poppins"/>
              </a:rPr>
              <a:t>t</a:t>
            </a:r>
            <a:r>
              <a:rPr lang="en" sz="5700" b="1" i="0" u="none" strike="noStrike" cap="none">
                <a:solidFill>
                  <a:srgbClr val="006FB6"/>
                </a:solidFill>
                <a:highlight>
                  <a:srgbClr val="FFFFFF"/>
                </a:highlight>
                <a:latin typeface="Poppins"/>
                <a:ea typeface="Poppins"/>
                <a:cs typeface="Poppins"/>
                <a:sym typeface="Poppins"/>
              </a:rPr>
              <a:t> </a:t>
            </a:r>
            <a:endParaRPr sz="57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1300" b="1" i="0" u="none" strike="noStrike" cap="none">
              <a:solidFill>
                <a:srgbClr val="242424"/>
              </a:solidFill>
              <a:latin typeface="Poppins"/>
              <a:ea typeface="Poppins"/>
              <a:cs typeface="Poppins"/>
              <a:sym typeface="Poppins"/>
            </a:endParaRPr>
          </a:p>
        </p:txBody>
      </p:sp>
      <p:sp>
        <p:nvSpPr>
          <p:cNvPr id="29" name="Google Shape;29;p7"/>
          <p:cNvSpPr/>
          <p:nvPr/>
        </p:nvSpPr>
        <p:spPr>
          <a:xfrm>
            <a:off x="11407034" y="4971254"/>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0" name="Google Shape;30;p7"/>
          <p:cNvPicPr preferRelativeResize="0"/>
          <p:nvPr/>
        </p:nvPicPr>
        <p:blipFill rotWithShape="1">
          <a:blip r:embed="rId4">
            <a:alphaModFix/>
          </a:blip>
          <a:srcRect l="874" r="864"/>
          <a:stretch/>
        </p:blipFill>
        <p:spPr>
          <a:xfrm>
            <a:off x="11734300" y="1377109"/>
            <a:ext cx="3056447" cy="3082668"/>
          </a:xfrm>
          <a:prstGeom prst="rect">
            <a:avLst/>
          </a:prstGeom>
          <a:noFill/>
          <a:ln>
            <a:noFill/>
          </a:ln>
        </p:spPr>
      </p:pic>
      <p:sp>
        <p:nvSpPr>
          <p:cNvPr id="31" name="Google Shape;31;p7"/>
          <p:cNvSpPr txBox="1">
            <a:spLocks noGrp="1"/>
          </p:cNvSpPr>
          <p:nvPr>
            <p:ph type="body" idx="2"/>
          </p:nvPr>
        </p:nvSpPr>
        <p:spPr>
          <a:xfrm>
            <a:off x="612750" y="631025"/>
            <a:ext cx="5742300" cy="2263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32" name="Google Shape;32;p7"/>
          <p:cNvGrpSpPr/>
          <p:nvPr/>
        </p:nvGrpSpPr>
        <p:grpSpPr>
          <a:xfrm>
            <a:off x="599448" y="3308558"/>
            <a:ext cx="2489999" cy="2588607"/>
            <a:chOff x="599452" y="3110429"/>
            <a:chExt cx="2680589" cy="2786745"/>
          </a:xfrm>
        </p:grpSpPr>
        <p:sp>
          <p:nvSpPr>
            <p:cNvPr id="33" name="Google Shape;33;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5" name="Google Shape;35;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 name="Google Shape;37;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38" name="Google Shape;38;p7"/>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 presetClass="exit" presetSubtype="0" fill="hold" nodeType="withEffect">
                                  <p:stCondLst>
                                    <p:cond delay="0"/>
                                  </p:stCondLst>
                                  <p:childTnLst>
                                    <p:set>
                                      <p:cBhvr>
                                        <p:cTn id="9" dur="1" fill="hold">
                                          <p:stCondLst>
                                            <p:cond delay="1"/>
                                          </p:stCondLst>
                                        </p:cTn>
                                        <p:tgtEl>
                                          <p:spTgt spid="2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3">
            <a:alphaModFix/>
          </a:blip>
          <a:srcRect/>
          <a:stretch/>
        </p:blipFill>
        <p:spPr>
          <a:xfrm>
            <a:off x="7266809" y="2082597"/>
            <a:ext cx="10879196" cy="8408298"/>
          </a:xfrm>
          <a:prstGeom prst="rect">
            <a:avLst/>
          </a:prstGeom>
          <a:noFill/>
          <a:ln>
            <a:noFill/>
          </a:ln>
        </p:spPr>
      </p:pic>
      <p:pic>
        <p:nvPicPr>
          <p:cNvPr id="44" name="Google Shape;44;p8"/>
          <p:cNvPicPr preferRelativeResize="0"/>
          <p:nvPr/>
        </p:nvPicPr>
        <p:blipFill rotWithShape="1">
          <a:blip r:embed="rId4">
            <a:alphaModFix/>
          </a:blip>
          <a:srcRect/>
          <a:stretch/>
        </p:blipFill>
        <p:spPr>
          <a:xfrm>
            <a:off x="7266809" y="2082597"/>
            <a:ext cx="10879196" cy="8408298"/>
          </a:xfrm>
          <a:prstGeom prst="rect">
            <a:avLst/>
          </a:prstGeom>
          <a:noFill/>
          <a:ln>
            <a:noFill/>
          </a:ln>
        </p:spPr>
      </p:pic>
      <p:pic>
        <p:nvPicPr>
          <p:cNvPr id="45" name="Google Shape;45;p8"/>
          <p:cNvPicPr preferRelativeResize="0"/>
          <p:nvPr/>
        </p:nvPicPr>
        <p:blipFill rotWithShape="1">
          <a:blip r:embed="rId5">
            <a:alphaModFix/>
          </a:blip>
          <a:srcRect/>
          <a:stretch/>
        </p:blipFill>
        <p:spPr>
          <a:xfrm>
            <a:off x="7266809" y="2082597"/>
            <a:ext cx="10879196" cy="8408298"/>
          </a:xfrm>
          <a:prstGeom prst="rect">
            <a:avLst/>
          </a:prstGeom>
          <a:noFill/>
          <a:ln>
            <a:noFill/>
          </a:ln>
        </p:spPr>
      </p:pic>
      <p:sp>
        <p:nvSpPr>
          <p:cNvPr id="46" name="Google Shape;46;p8"/>
          <p:cNvSpPr/>
          <p:nvPr/>
        </p:nvSpPr>
        <p:spPr>
          <a:xfrm>
            <a:off x="7761767" y="3049449"/>
            <a:ext cx="1288200" cy="1094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7" name="Google Shape;47;p8"/>
          <p:cNvSpPr txBox="1">
            <a:spLocks noGrp="1"/>
          </p:cNvSpPr>
          <p:nvPr>
            <p:ph type="body" idx="2"/>
          </p:nvPr>
        </p:nvSpPr>
        <p:spPr>
          <a:xfrm>
            <a:off x="612750" y="631025"/>
            <a:ext cx="5742300" cy="2307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48" name="Google Shape;48;p8"/>
          <p:cNvGrpSpPr/>
          <p:nvPr/>
        </p:nvGrpSpPr>
        <p:grpSpPr>
          <a:xfrm>
            <a:off x="599448" y="3308558"/>
            <a:ext cx="2489999" cy="2588607"/>
            <a:chOff x="599452" y="3110429"/>
            <a:chExt cx="2680589" cy="2786745"/>
          </a:xfrm>
        </p:grpSpPr>
        <p:sp>
          <p:nvSpPr>
            <p:cNvPr id="49" name="Google Shape;49;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8"/>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51" name="Google Shape;51;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8"/>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ppt_w</p:attrName>
                                        </p:attrNameLst>
                                      </p:cBhvr>
                                      <p:tavLst>
                                        <p:tav tm="0">
                                          <p:val>
                                            <p:strVal val="0"/>
                                          </p:val>
                                        </p:tav>
                                        <p:tav tm="100000">
                                          <p:val>
                                            <p:strVal val="#ppt_w"/>
                                          </p:val>
                                        </p:tav>
                                      </p:tavLst>
                                    </p:anim>
                                    <p:anim calcmode="lin" valueType="num">
                                      <p:cBhvr additive="base">
                                        <p:cTn id="8" dur="1000"/>
                                        <p:tgtEl>
                                          <p:spTgt spid="4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1000"/>
                                        <p:tgtEl>
                                          <p:spTgt spid="44"/>
                                        </p:tgtEl>
                                        <p:attrNameLst>
                                          <p:attrName>ppt_w</p:attrName>
                                        </p:attrNameLst>
                                      </p:cBhvr>
                                      <p:tavLst>
                                        <p:tav tm="0">
                                          <p:val>
                                            <p:strVal val="0"/>
                                          </p:val>
                                        </p:tav>
                                        <p:tav tm="100000">
                                          <p:val>
                                            <p:strVal val="#ppt_w"/>
                                          </p:val>
                                        </p:tav>
                                      </p:tavLst>
                                    </p:anim>
                                    <p:anim calcmode="lin" valueType="num">
                                      <p:cBhvr additive="base">
                                        <p:cTn id="14" dur="1000"/>
                                        <p:tgtEl>
                                          <p:spTgt spid="4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p:tgtEl>
                                          <p:spTgt spid="45"/>
                                        </p:tgtEl>
                                        <p:attrNameLst>
                                          <p:attrName>ppt_w</p:attrName>
                                        </p:attrNameLst>
                                      </p:cBhvr>
                                      <p:tavLst>
                                        <p:tav tm="0">
                                          <p:val>
                                            <p:strVal val="0"/>
                                          </p:val>
                                        </p:tav>
                                        <p:tav tm="100000">
                                          <p:val>
                                            <p:strVal val="#ppt_w"/>
                                          </p:val>
                                        </p:tav>
                                      </p:tavLst>
                                    </p:anim>
                                    <p:anim calcmode="lin" valueType="num">
                                      <p:cBhvr additive="base">
                                        <p:cTn id="20" dur="1000"/>
                                        <p:tgtEl>
                                          <p:spTgt spid="45"/>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60" name="Google Shape;60;p9"/>
          <p:cNvSpPr txBox="1"/>
          <p:nvPr/>
        </p:nvSpPr>
        <p:spPr>
          <a:xfrm>
            <a:off x="8848059" y="20589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4500" b="1" i="0" u="none" strike="noStrike" cap="none">
                <a:solidFill>
                  <a:schemeClr val="lt1"/>
                </a:solidFill>
                <a:latin typeface="Poppins"/>
                <a:ea typeface="Poppins"/>
                <a:cs typeface="Poppins"/>
                <a:sym typeface="Poppins"/>
              </a:rPr>
              <a:t>farm</a:t>
            </a:r>
            <a:endParaRPr sz="14500" b="1" i="0" u="none" strike="noStrike" cap="none">
              <a:solidFill>
                <a:schemeClr val="lt1"/>
              </a:solidFill>
              <a:latin typeface="Poppins"/>
              <a:ea typeface="Poppins"/>
              <a:cs typeface="Poppins"/>
              <a:sym typeface="Poppins"/>
            </a:endParaRPr>
          </a:p>
        </p:txBody>
      </p:sp>
      <p:sp>
        <p:nvSpPr>
          <p:cNvPr id="61" name="Google Shape;61;p9"/>
          <p:cNvSpPr txBox="1"/>
          <p:nvPr/>
        </p:nvSpPr>
        <p:spPr>
          <a:xfrm>
            <a:off x="8860237" y="6015778"/>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2500" b="1" i="0" u="none" strike="noStrike" cap="none">
                <a:solidFill>
                  <a:schemeClr val="lt1"/>
                </a:solidFill>
                <a:latin typeface="Poppins"/>
                <a:ea typeface="Poppins"/>
                <a:cs typeface="Poppins"/>
                <a:sym typeface="Poppins"/>
              </a:rPr>
              <a:t>target</a:t>
            </a:r>
            <a:endParaRPr sz="12500" b="1" i="0" u="none" strike="noStrike" cap="none">
              <a:solidFill>
                <a:schemeClr val="lt1"/>
              </a:solidFill>
              <a:latin typeface="Poppins"/>
              <a:ea typeface="Poppins"/>
              <a:cs typeface="Poppins"/>
              <a:sym typeface="Poppins"/>
            </a:endParaRPr>
          </a:p>
        </p:txBody>
      </p:sp>
      <p:sp>
        <p:nvSpPr>
          <p:cNvPr id="62" name="Google Shape;62;p9"/>
          <p:cNvSpPr/>
          <p:nvPr/>
        </p:nvSpPr>
        <p:spPr>
          <a:xfrm>
            <a:off x="10711752" y="4307068"/>
            <a:ext cx="14415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9"/>
          <p:cNvSpPr/>
          <p:nvPr/>
        </p:nvSpPr>
        <p:spPr>
          <a:xfrm>
            <a:off x="9427908"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9"/>
          <p:cNvSpPr/>
          <p:nvPr/>
        </p:nvSpPr>
        <p:spPr>
          <a:xfrm>
            <a:off x="9286869" y="4690373"/>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9"/>
          <p:cNvSpPr/>
          <p:nvPr/>
        </p:nvSpPr>
        <p:spPr>
          <a:xfrm>
            <a:off x="9286869" y="8960166"/>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9692338" y="430704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0243865" y="8574992"/>
            <a:ext cx="12621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9"/>
          <p:cNvSpPr/>
          <p:nvPr/>
        </p:nvSpPr>
        <p:spPr>
          <a:xfrm>
            <a:off x="12138450"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9" name="Google Shape;69;p9"/>
          <p:cNvSpPr/>
          <p:nvPr/>
        </p:nvSpPr>
        <p:spPr>
          <a:xfrm>
            <a:off x="13189792" y="430704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3189792"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3950041"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3" name="Google Shape;73;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4" name="Google Shape;74;p9"/>
          <p:cNvSpPr txBox="1">
            <a:spLocks noGrp="1"/>
          </p:cNvSpPr>
          <p:nvPr>
            <p:ph type="body" idx="2"/>
          </p:nvPr>
        </p:nvSpPr>
        <p:spPr>
          <a:xfrm>
            <a:off x="612750" y="631025"/>
            <a:ext cx="5742300" cy="218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br>
              <a:rPr lang="en"/>
            </a:br>
            <a:r>
              <a:rPr lang="en"/>
              <a:t>the sounds</a:t>
            </a:r>
            <a:endParaRPr/>
          </a:p>
        </p:txBody>
      </p:sp>
      <p:sp>
        <p:nvSpPr>
          <p:cNvPr id="75" name="Google Shape;75;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76" name="Google Shape;76;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6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6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1000"/>
                                        <p:tgtEl>
                                          <p:spTgt spid="64"/>
                                        </p:tgtEl>
                                      </p:cBhvr>
                                    </p:animEffect>
                                  </p:childTnLst>
                                </p:cTn>
                              </p:par>
                              <p:par>
                                <p:cTn id="35" presetID="1" presetClass="exit" presetSubtype="0" fill="hold" nodeType="withEffect">
                                  <p:stCondLst>
                                    <p:cond delay="0"/>
                                  </p:stCondLst>
                                  <p:childTnLst>
                                    <p:set>
                                      <p:cBhvr>
                                        <p:cTn id="36" dur="1" fill="hold">
                                          <p:stCondLst>
                                            <p:cond delay="1"/>
                                          </p:stCondLst>
                                        </p:cTn>
                                        <p:tgtEl>
                                          <p:spTgt spid="6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par>
                                <p:cTn id="42" presetID="1" presetClass="exit" presetSubtype="0" fill="hold" nodeType="withEffect">
                                  <p:stCondLst>
                                    <p:cond delay="0"/>
                                  </p:stCondLst>
                                  <p:childTnLst>
                                    <p:set>
                                      <p:cBhvr>
                                        <p:cTn id="43" dur="1" fill="hold">
                                          <p:stCondLst>
                                            <p:cond delay="1"/>
                                          </p:stCondLst>
                                        </p:cTn>
                                        <p:tgtEl>
                                          <p:spTgt spid="6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1"/>
                                          </p:stCondLst>
                                        </p:cTn>
                                        <p:tgtEl>
                                          <p:spTgt spid="6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1"/>
                                        <p:tgtEl>
                                          <p:spTgt spid="68"/>
                                        </p:tgtEl>
                                      </p:cBhvr>
                                    </p:animEffect>
                                  </p:childTnLst>
                                </p:cTn>
                              </p:par>
                              <p:par>
                                <p:cTn id="59" presetID="1" presetClass="exit" presetSubtype="0" fill="hold" nodeType="withEffect">
                                  <p:stCondLst>
                                    <p:cond delay="0"/>
                                  </p:stCondLst>
                                  <p:childTnLst>
                                    <p:set>
                                      <p:cBhvr>
                                        <p:cTn id="60" dur="1" fill="hold">
                                          <p:stCondLst>
                                            <p:cond delay="1"/>
                                          </p:stCondLst>
                                        </p:cTn>
                                        <p:tgtEl>
                                          <p:spTgt spid="6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6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1"/>
                                          </p:stCondLst>
                                        </p:cTn>
                                        <p:tgtEl>
                                          <p:spTgt spid="7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1"/>
                                          </p:stCondLst>
                                        </p:cTn>
                                        <p:tgtEl>
                                          <p:spTgt spid="7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1"/>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2" name="Google Shape;82;p10"/>
          <p:cNvGrpSpPr/>
          <p:nvPr/>
        </p:nvGrpSpPr>
        <p:grpSpPr>
          <a:xfrm>
            <a:off x="7736261" y="2514516"/>
            <a:ext cx="4213200" cy="2801968"/>
            <a:chOff x="5784675" y="818500"/>
            <a:chExt cx="2737800" cy="1941900"/>
          </a:xfrm>
        </p:grpSpPr>
        <p:sp>
          <p:nvSpPr>
            <p:cNvPr id="83" name="Google Shape;8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800" b="1" i="0" u="none" strike="noStrike" cap="none">
                  <a:solidFill>
                    <a:schemeClr val="accent1"/>
                  </a:solidFill>
                  <a:latin typeface="Poppins"/>
                  <a:ea typeface="Poppins"/>
                  <a:cs typeface="Poppins"/>
                  <a:sym typeface="Poppins"/>
                </a:rPr>
                <a:t>chart</a:t>
              </a:r>
              <a:endParaRPr sz="8800" b="1" i="0" u="none" strike="noStrike" cap="none">
                <a:solidFill>
                  <a:schemeClr val="accent1"/>
                </a:solidFill>
                <a:latin typeface="Poppins"/>
                <a:ea typeface="Poppins"/>
                <a:cs typeface="Poppins"/>
                <a:sym typeface="Poppins"/>
              </a:endParaRPr>
            </a:p>
          </p:txBody>
        </p:sp>
      </p:grpSp>
      <p:grpSp>
        <p:nvGrpSpPr>
          <p:cNvPr id="85" name="Google Shape;85;p10"/>
          <p:cNvGrpSpPr/>
          <p:nvPr/>
        </p:nvGrpSpPr>
        <p:grpSpPr>
          <a:xfrm>
            <a:off x="13690753" y="2514535"/>
            <a:ext cx="4633726" cy="2801968"/>
            <a:chOff x="5784675" y="907452"/>
            <a:chExt cx="2737800" cy="1941900"/>
          </a:xfrm>
        </p:grpSpPr>
        <p:sp>
          <p:nvSpPr>
            <p:cNvPr id="86" name="Google Shape;86;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800" b="1" i="0" u="none" strike="noStrike" cap="none">
                  <a:solidFill>
                    <a:schemeClr val="accent1"/>
                  </a:solidFill>
                  <a:latin typeface="Poppins"/>
                  <a:ea typeface="Poppins"/>
                  <a:cs typeface="Poppins"/>
                  <a:sym typeface="Poppins"/>
                </a:rPr>
                <a:t>sharp</a:t>
              </a:r>
              <a:endParaRPr sz="8800" b="1" i="0" u="none" strike="noStrike" cap="none">
                <a:solidFill>
                  <a:schemeClr val="accent1"/>
                </a:solidFill>
                <a:latin typeface="Poppins"/>
                <a:ea typeface="Poppins"/>
                <a:cs typeface="Poppins"/>
                <a:sym typeface="Poppins"/>
              </a:endParaRPr>
            </a:p>
          </p:txBody>
        </p:sp>
      </p:grpSp>
      <p:grpSp>
        <p:nvGrpSpPr>
          <p:cNvPr id="88" name="Google Shape;88;p10"/>
          <p:cNvGrpSpPr/>
          <p:nvPr/>
        </p:nvGrpSpPr>
        <p:grpSpPr>
          <a:xfrm>
            <a:off x="7736860" y="5594620"/>
            <a:ext cx="10589537" cy="3380848"/>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300"/>
                <a:buFont typeface="Arial"/>
                <a:buNone/>
              </a:pPr>
              <a:r>
                <a:rPr lang="en" sz="5600" b="1" i="0" u="none" strike="noStrike" cap="none">
                  <a:solidFill>
                    <a:schemeClr val="accent1"/>
                  </a:solidFill>
                  <a:latin typeface="Poppins"/>
                  <a:ea typeface="Poppins"/>
                  <a:cs typeface="Poppins"/>
                  <a:sym typeface="Poppins"/>
                </a:rPr>
                <a:t>I gave it a start, but the jar was very hard to twist.</a:t>
              </a:r>
              <a:endParaRPr sz="5600" b="1" i="0" u="none" strike="noStrike" cap="none">
                <a:solidFill>
                  <a:schemeClr val="accent1"/>
                </a:solidFill>
                <a:latin typeface="Poppins"/>
                <a:ea typeface="Poppins"/>
                <a:cs typeface="Poppins"/>
                <a:sym typeface="Poppins"/>
              </a:endParaRPr>
            </a:p>
          </p:txBody>
        </p:sp>
      </p:grpSp>
      <p:cxnSp>
        <p:nvCxnSpPr>
          <p:cNvPr id="91" name="Google Shape;91;p10"/>
          <p:cNvCxnSpPr/>
          <p:nvPr/>
        </p:nvCxnSpPr>
        <p:spPr>
          <a:xfrm>
            <a:off x="9866987" y="4603874"/>
            <a:ext cx="1531200" cy="0"/>
          </a:xfrm>
          <a:prstGeom prst="straightConnector1">
            <a:avLst/>
          </a:prstGeom>
          <a:noFill/>
          <a:ln w="76200" cap="flat" cmpd="sng">
            <a:solidFill>
              <a:schemeClr val="accent4"/>
            </a:solidFill>
            <a:prstDash val="solid"/>
            <a:round/>
            <a:headEnd type="none" w="sm" len="sm"/>
            <a:tailEnd type="none" w="sm" len="sm"/>
          </a:ln>
        </p:spPr>
      </p:cxnSp>
      <p:cxnSp>
        <p:nvCxnSpPr>
          <p:cNvPr id="92" name="Google Shape;92;p10"/>
          <p:cNvCxnSpPr/>
          <p:nvPr/>
        </p:nvCxnSpPr>
        <p:spPr>
          <a:xfrm>
            <a:off x="8504852" y="4603874"/>
            <a:ext cx="1042800" cy="0"/>
          </a:xfrm>
          <a:prstGeom prst="straightConnector1">
            <a:avLst/>
          </a:prstGeom>
          <a:noFill/>
          <a:ln w="76200" cap="flat" cmpd="sng">
            <a:solidFill>
              <a:schemeClr val="accent4"/>
            </a:solidFill>
            <a:prstDash val="solid"/>
            <a:round/>
            <a:headEnd type="none" w="sm" len="sm"/>
            <a:tailEnd type="none" w="sm" len="sm"/>
          </a:ln>
        </p:spPr>
      </p:cxnSp>
      <p:cxnSp>
        <p:nvCxnSpPr>
          <p:cNvPr id="93" name="Google Shape;93;p10"/>
          <p:cNvCxnSpPr/>
          <p:nvPr/>
        </p:nvCxnSpPr>
        <p:spPr>
          <a:xfrm>
            <a:off x="14482684" y="4719510"/>
            <a:ext cx="1042800" cy="0"/>
          </a:xfrm>
          <a:prstGeom prst="straightConnector1">
            <a:avLst/>
          </a:prstGeom>
          <a:noFill/>
          <a:ln w="76200" cap="flat" cmpd="sng">
            <a:solidFill>
              <a:schemeClr val="accent4"/>
            </a:solidFill>
            <a:prstDash val="solid"/>
            <a:round/>
            <a:headEnd type="none" w="sm" len="sm"/>
            <a:tailEnd type="none" w="sm" len="sm"/>
          </a:ln>
        </p:spPr>
      </p:cxnSp>
      <p:cxnSp>
        <p:nvCxnSpPr>
          <p:cNvPr id="94" name="Google Shape;94;p10"/>
          <p:cNvCxnSpPr/>
          <p:nvPr/>
        </p:nvCxnSpPr>
        <p:spPr>
          <a:xfrm>
            <a:off x="15759532" y="4719510"/>
            <a:ext cx="1851600" cy="0"/>
          </a:xfrm>
          <a:prstGeom prst="straightConnector1">
            <a:avLst/>
          </a:prstGeom>
          <a:noFill/>
          <a:ln w="76200" cap="flat" cmpd="sng">
            <a:solidFill>
              <a:schemeClr val="accent4"/>
            </a:solidFill>
            <a:prstDash val="solid"/>
            <a:round/>
            <a:headEnd type="none" w="sm" len="sm"/>
            <a:tailEnd type="none" w="sm" len="sm"/>
          </a:ln>
        </p:spPr>
      </p:cxnSp>
      <p:sp>
        <p:nvSpPr>
          <p:cNvPr id="95" name="Google Shape;95;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6" name="Google Shape;96;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7" name="Google Shape;97;p10"/>
          <p:cNvSpPr txBox="1">
            <a:spLocks noGrp="1"/>
          </p:cNvSpPr>
          <p:nvPr>
            <p:ph type="body" idx="2"/>
          </p:nvPr>
        </p:nvSpPr>
        <p:spPr>
          <a:xfrm>
            <a:off x="612750" y="631025"/>
            <a:ext cx="5742300" cy="2204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br>
              <a:rPr lang="en"/>
            </a:br>
            <a:r>
              <a:rPr lang="en"/>
              <a:t>the words</a:t>
            </a:r>
            <a:endParaRPr/>
          </a:p>
        </p:txBody>
      </p:sp>
      <p:sp>
        <p:nvSpPr>
          <p:cNvPr id="98" name="Google Shape;98;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99" name="Google Shape;99;p10"/>
          <p:cNvPicPr preferRelativeResize="0"/>
          <p:nvPr/>
        </p:nvPicPr>
        <p:blipFill rotWithShape="1">
          <a:blip r:embed="rId4">
            <a:alphaModFix/>
          </a:blip>
          <a:srcRect/>
          <a:stretch/>
        </p:blipFill>
        <p:spPr>
          <a:xfrm>
            <a:off x="16630875" y="9253600"/>
            <a:ext cx="2242549" cy="1620675"/>
          </a:xfrm>
          <a:prstGeom prst="rect">
            <a:avLst/>
          </a:prstGeom>
          <a:noFill/>
          <a:ln>
            <a:noFill/>
          </a:ln>
        </p:spPr>
      </p:pic>
      <p:pic>
        <p:nvPicPr>
          <p:cNvPr id="100" name="Google Shape;100;p10"/>
          <p:cNvPicPr preferRelativeResize="0"/>
          <p:nvPr/>
        </p:nvPicPr>
        <p:blipFill rotWithShape="1">
          <a:blip r:embed="rId5">
            <a:alphaModFix/>
          </a:blip>
          <a:srcRect/>
          <a:stretch/>
        </p:blipFill>
        <p:spPr>
          <a:xfrm>
            <a:off x="624650" y="30850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1000"/>
                                        <p:tgtEl>
                                          <p:spTgt spid="82"/>
                                        </p:tgtEl>
                                        <p:attrNameLst>
                                          <p:attrName>ppt_w</p:attrName>
                                        </p:attrNameLst>
                                      </p:cBhvr>
                                      <p:tavLst>
                                        <p:tav tm="0">
                                          <p:val>
                                            <p:strVal val="0"/>
                                          </p:val>
                                        </p:tav>
                                        <p:tav tm="100000">
                                          <p:val>
                                            <p:strVal val="#ppt_w"/>
                                          </p:val>
                                        </p:tav>
                                      </p:tavLst>
                                    </p:anim>
                                    <p:anim calcmode="lin" valueType="num">
                                      <p:cBhvr additive="base">
                                        <p:cTn id="13" dur="1000"/>
                                        <p:tgtEl>
                                          <p:spTgt spid="8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
                                        <p:tgtEl>
                                          <p:spTgt spid="91"/>
                                        </p:tgtEl>
                                      </p:cBhvr>
                                    </p:animEffect>
                                  </p:childTnLst>
                                </p:cTn>
                              </p:par>
                              <p:par>
                                <p:cTn id="19" presetID="10"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1"/>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1000"/>
                                        <p:tgtEl>
                                          <p:spTgt spid="85"/>
                                        </p:tgtEl>
                                        <p:attrNameLst>
                                          <p:attrName>ppt_w</p:attrName>
                                        </p:attrNameLst>
                                      </p:cBhvr>
                                      <p:tavLst>
                                        <p:tav tm="0">
                                          <p:val>
                                            <p:strVal val="0"/>
                                          </p:val>
                                        </p:tav>
                                        <p:tav tm="100000">
                                          <p:val>
                                            <p:strVal val="#ppt_w"/>
                                          </p:val>
                                        </p:tav>
                                      </p:tavLst>
                                    </p:anim>
                                    <p:anim calcmode="lin" valueType="num">
                                      <p:cBhvr additive="base">
                                        <p:cTn id="27" dur="1000"/>
                                        <p:tgtEl>
                                          <p:spTgt spid="85"/>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
                                        <p:tgtEl>
                                          <p:spTgt spid="93"/>
                                        </p:tgtEl>
                                      </p:cBhvr>
                                    </p:animEffect>
                                  </p:childTnLst>
                                </p:cTn>
                              </p:par>
                              <p:par>
                                <p:cTn id="33" presetID="10"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additive="base">
                                        <p:cTn id="40" dur="1000"/>
                                        <p:tgtEl>
                                          <p:spTgt spid="88"/>
                                        </p:tgtEl>
                                        <p:attrNameLst>
                                          <p:attrName>ppt_w</p:attrName>
                                        </p:attrNameLst>
                                      </p:cBhvr>
                                      <p:tavLst>
                                        <p:tav tm="0">
                                          <p:val>
                                            <p:strVal val="0"/>
                                          </p:val>
                                        </p:tav>
                                        <p:tav tm="100000">
                                          <p:val>
                                            <p:strVal val="#ppt_w"/>
                                          </p:val>
                                        </p:tav>
                                      </p:tavLst>
                                    </p:anim>
                                    <p:anim calcmode="lin" valueType="num">
                                      <p:cBhvr additive="base">
                                        <p:cTn id="41"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1"/>
          <p:cNvSpPr txBox="1"/>
          <p:nvPr/>
        </p:nvSpPr>
        <p:spPr>
          <a:xfrm>
            <a:off x="8521252" y="3156775"/>
            <a:ext cx="9595500" cy="5244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park	large</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star		yard</a:t>
            </a: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07" name="Google Shape;107;p11"/>
          <p:cNvSpPr txBox="1">
            <a:spLocks noGrp="1"/>
          </p:cNvSpPr>
          <p:nvPr>
            <p:ph type="body" idx="2"/>
          </p:nvPr>
        </p:nvSpPr>
        <p:spPr>
          <a:xfrm>
            <a:off x="612750" y="631025"/>
            <a:ext cx="5742300" cy="217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br>
              <a:rPr lang="en"/>
            </a:br>
            <a:r>
              <a:rPr lang="en"/>
              <a:t>the words  </a:t>
            </a:r>
            <a:endParaRPr/>
          </a:p>
        </p:txBody>
      </p:sp>
      <p:sp>
        <p:nvSpPr>
          <p:cNvPr id="108" name="Google Shape;108;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09" name="Google Shape;109;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10" name="Google Shape;110;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ppt_w</p:attrName>
                                        </p:attrNameLst>
                                      </p:cBhvr>
                                      <p:tavLst>
                                        <p:tav tm="0">
                                          <p:val>
                                            <p:strVal val="0"/>
                                          </p:val>
                                        </p:tav>
                                        <p:tav tm="100000">
                                          <p:val>
                                            <p:strVal val="#ppt_w"/>
                                          </p:val>
                                        </p:tav>
                                      </p:tavLst>
                                    </p:anim>
                                    <p:anim calcmode="lin" valueType="num">
                                      <p:cBhvr additive="base">
                                        <p:cTn id="8"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2"/>
          <p:cNvPicPr preferRelativeResize="0"/>
          <p:nvPr/>
        </p:nvPicPr>
        <p:blipFill rotWithShape="1">
          <a:blip r:embed="rId3">
            <a:alphaModFix/>
          </a:blip>
          <a:srcRect/>
          <a:stretch/>
        </p:blipFill>
        <p:spPr>
          <a:xfrm>
            <a:off x="7132369" y="3880880"/>
            <a:ext cx="4231706" cy="3205577"/>
          </a:xfrm>
          <a:prstGeom prst="rect">
            <a:avLst/>
          </a:prstGeom>
          <a:noFill/>
          <a:ln>
            <a:noFill/>
          </a:ln>
        </p:spPr>
      </p:pic>
      <p:pic>
        <p:nvPicPr>
          <p:cNvPr id="117" name="Google Shape;117;p12"/>
          <p:cNvPicPr preferRelativeResize="0"/>
          <p:nvPr/>
        </p:nvPicPr>
        <p:blipFill rotWithShape="1">
          <a:blip r:embed="rId4">
            <a:alphaModFix/>
          </a:blip>
          <a:srcRect/>
          <a:stretch/>
        </p:blipFill>
        <p:spPr>
          <a:xfrm>
            <a:off x="10288142" y="3893592"/>
            <a:ext cx="4231706" cy="4246554"/>
          </a:xfrm>
          <a:prstGeom prst="rect">
            <a:avLst/>
          </a:prstGeom>
          <a:noFill/>
          <a:ln>
            <a:noFill/>
          </a:ln>
        </p:spPr>
      </p:pic>
      <p:pic>
        <p:nvPicPr>
          <p:cNvPr id="118" name="Google Shape;118;p12"/>
          <p:cNvPicPr preferRelativeResize="0"/>
          <p:nvPr/>
        </p:nvPicPr>
        <p:blipFill rotWithShape="1">
          <a:blip r:embed="rId5">
            <a:alphaModFix/>
          </a:blip>
          <a:srcRect/>
          <a:stretch/>
        </p:blipFill>
        <p:spPr>
          <a:xfrm>
            <a:off x="13492059" y="3893592"/>
            <a:ext cx="4231706" cy="4246554"/>
          </a:xfrm>
          <a:prstGeom prst="rect">
            <a:avLst/>
          </a:prstGeom>
          <a:noFill/>
          <a:ln>
            <a:noFill/>
          </a:ln>
        </p:spPr>
      </p:pic>
      <p:pic>
        <p:nvPicPr>
          <p:cNvPr id="119" name="Google Shape;119;p12"/>
          <p:cNvPicPr preferRelativeResize="0"/>
          <p:nvPr/>
        </p:nvPicPr>
        <p:blipFill rotWithShape="1">
          <a:blip r:embed="rId6">
            <a:alphaModFix/>
          </a:blip>
          <a:srcRect/>
          <a:stretch/>
        </p:blipFill>
        <p:spPr>
          <a:xfrm>
            <a:off x="16644071" y="3900246"/>
            <a:ext cx="3155779" cy="3166853"/>
          </a:xfrm>
          <a:prstGeom prst="rect">
            <a:avLst/>
          </a:prstGeom>
          <a:noFill/>
          <a:ln>
            <a:noFill/>
          </a:ln>
        </p:spPr>
      </p:pic>
      <p:sp>
        <p:nvSpPr>
          <p:cNvPr id="120" name="Google Shape;120;p12"/>
          <p:cNvSpPr txBox="1"/>
          <p:nvPr/>
        </p:nvSpPr>
        <p:spPr>
          <a:xfrm>
            <a:off x="7144065" y="4230168"/>
            <a:ext cx="3155400" cy="2670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c</a:t>
            </a:r>
            <a:endParaRPr sz="14500" b="1" i="0" u="none" strike="noStrike" cap="none">
              <a:solidFill>
                <a:srgbClr val="000000"/>
              </a:solidFill>
              <a:latin typeface="Poppins"/>
              <a:ea typeface="Poppins"/>
              <a:cs typeface="Poppins"/>
              <a:sym typeface="Poppins"/>
            </a:endParaRPr>
          </a:p>
        </p:txBody>
      </p:sp>
      <p:sp>
        <p:nvSpPr>
          <p:cNvPr id="121" name="Google Shape;121;p12"/>
          <p:cNvSpPr txBox="1"/>
          <p:nvPr/>
        </p:nvSpPr>
        <p:spPr>
          <a:xfrm>
            <a:off x="16865090" y="4230168"/>
            <a:ext cx="3155400" cy="2670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e</a:t>
            </a:r>
            <a:endParaRPr sz="14500" b="1" i="0" u="none" strike="noStrike" cap="none">
              <a:solidFill>
                <a:srgbClr val="000000"/>
              </a:solidFill>
              <a:latin typeface="Poppins"/>
              <a:ea typeface="Poppins"/>
              <a:cs typeface="Poppins"/>
              <a:sym typeface="Poppins"/>
            </a:endParaRPr>
          </a:p>
        </p:txBody>
      </p:sp>
      <p:sp>
        <p:nvSpPr>
          <p:cNvPr id="122" name="Google Shape;122;p12"/>
          <p:cNvSpPr txBox="1"/>
          <p:nvPr/>
        </p:nvSpPr>
        <p:spPr>
          <a:xfrm>
            <a:off x="13760379" y="4230168"/>
            <a:ext cx="3155400" cy="2670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v</a:t>
            </a:r>
            <a:endParaRPr sz="14500" b="1" i="0" u="none" strike="noStrike" cap="none">
              <a:solidFill>
                <a:srgbClr val="000000"/>
              </a:solidFill>
              <a:latin typeface="Poppins"/>
              <a:ea typeface="Poppins"/>
              <a:cs typeface="Poppins"/>
              <a:sym typeface="Poppins"/>
            </a:endParaRPr>
          </a:p>
        </p:txBody>
      </p:sp>
      <p:sp>
        <p:nvSpPr>
          <p:cNvPr id="123" name="Google Shape;123;p12"/>
          <p:cNvSpPr txBox="1"/>
          <p:nvPr/>
        </p:nvSpPr>
        <p:spPr>
          <a:xfrm>
            <a:off x="10755442" y="4230168"/>
            <a:ext cx="3155400" cy="2670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ar</a:t>
            </a:r>
            <a:endParaRPr sz="14500" b="1" i="0" u="none" strike="noStrike" cap="none">
              <a:solidFill>
                <a:srgbClr val="000000"/>
              </a:solidFill>
              <a:latin typeface="Poppins"/>
              <a:ea typeface="Poppins"/>
              <a:cs typeface="Poppins"/>
              <a:sym typeface="Poppins"/>
            </a:endParaRPr>
          </a:p>
        </p:txBody>
      </p:sp>
      <p:sp>
        <p:nvSpPr>
          <p:cNvPr id="124" name="Google Shape;124;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5" name="Google Shape;125;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6" name="Google Shape;126;p12"/>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27" name="Google Shape;127;p12"/>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
                                        <p:tgtEl>
                                          <p:spTgt spid="117"/>
                                        </p:tgtEl>
                                      </p:cBhvr>
                                    </p:animEffect>
                                  </p:childTnLst>
                                </p:cTn>
                              </p:par>
                              <p:par>
                                <p:cTn id="13" presetID="10"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1"/>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1"/>
                                        <p:tgtEl>
                                          <p:spTgt spid="1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1"/>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1"/>
                                        <p:tgtEl>
                                          <p:spTgt spid="119"/>
                                        </p:tgtEl>
                                      </p:cBhvr>
                                    </p:animEffect>
                                  </p:childTnLst>
                                </p:cTn>
                              </p:par>
                              <p:par>
                                <p:cTn id="29" presetID="10"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1"/>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3"/>
          <p:cNvPicPr preferRelativeResize="0"/>
          <p:nvPr/>
        </p:nvPicPr>
        <p:blipFill rotWithShape="1">
          <a:blip r:embed="rId3">
            <a:alphaModFix/>
          </a:blip>
          <a:srcRect/>
          <a:stretch/>
        </p:blipFill>
        <p:spPr>
          <a:xfrm>
            <a:off x="7216307" y="4142352"/>
            <a:ext cx="3269678" cy="2473453"/>
          </a:xfrm>
          <a:prstGeom prst="rect">
            <a:avLst/>
          </a:prstGeom>
          <a:noFill/>
          <a:ln>
            <a:noFill/>
          </a:ln>
        </p:spPr>
      </p:pic>
      <p:pic>
        <p:nvPicPr>
          <p:cNvPr id="134" name="Google Shape;134;p13"/>
          <p:cNvPicPr preferRelativeResize="0"/>
          <p:nvPr/>
        </p:nvPicPr>
        <p:blipFill rotWithShape="1">
          <a:blip r:embed="rId4">
            <a:alphaModFix/>
          </a:blip>
          <a:srcRect/>
          <a:stretch/>
        </p:blipFill>
        <p:spPr>
          <a:xfrm>
            <a:off x="9668218" y="4142374"/>
            <a:ext cx="3269678" cy="3276682"/>
          </a:xfrm>
          <a:prstGeom prst="rect">
            <a:avLst/>
          </a:prstGeom>
          <a:noFill/>
          <a:ln>
            <a:noFill/>
          </a:ln>
        </p:spPr>
      </p:pic>
      <p:pic>
        <p:nvPicPr>
          <p:cNvPr id="135" name="Google Shape;135;p13"/>
          <p:cNvPicPr preferRelativeResize="0"/>
          <p:nvPr/>
        </p:nvPicPr>
        <p:blipFill rotWithShape="1">
          <a:blip r:embed="rId5">
            <a:alphaModFix/>
          </a:blip>
          <a:srcRect/>
          <a:stretch/>
        </p:blipFill>
        <p:spPr>
          <a:xfrm>
            <a:off x="12152427" y="4142374"/>
            <a:ext cx="3269678" cy="3276682"/>
          </a:xfrm>
          <a:prstGeom prst="rect">
            <a:avLst/>
          </a:prstGeom>
          <a:noFill/>
          <a:ln>
            <a:noFill/>
          </a:ln>
        </p:spPr>
      </p:pic>
      <p:sp>
        <p:nvSpPr>
          <p:cNvPr id="136" name="Google Shape;136;p13"/>
          <p:cNvSpPr txBox="1"/>
          <p:nvPr/>
        </p:nvSpPr>
        <p:spPr>
          <a:xfrm>
            <a:off x="7518785" y="4318140"/>
            <a:ext cx="1854600" cy="1431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s</a:t>
            </a:r>
            <a:endParaRPr sz="10600" b="1" i="0" u="none" strike="noStrike" cap="none">
              <a:solidFill>
                <a:srgbClr val="000000"/>
              </a:solidFill>
              <a:latin typeface="Poppins"/>
              <a:ea typeface="Poppins"/>
              <a:cs typeface="Poppins"/>
              <a:sym typeface="Poppins"/>
            </a:endParaRPr>
          </a:p>
        </p:txBody>
      </p:sp>
      <p:pic>
        <p:nvPicPr>
          <p:cNvPr id="137" name="Google Shape;137;p13"/>
          <p:cNvPicPr preferRelativeResize="0"/>
          <p:nvPr/>
        </p:nvPicPr>
        <p:blipFill rotWithShape="1">
          <a:blip r:embed="rId6">
            <a:alphaModFix/>
          </a:blip>
          <a:srcRect/>
          <a:stretch/>
        </p:blipFill>
        <p:spPr>
          <a:xfrm>
            <a:off x="14658166" y="4142374"/>
            <a:ext cx="3269678" cy="2473476"/>
          </a:xfrm>
          <a:prstGeom prst="rect">
            <a:avLst/>
          </a:prstGeom>
          <a:noFill/>
          <a:ln>
            <a:noFill/>
          </a:ln>
        </p:spPr>
      </p:pic>
      <p:pic>
        <p:nvPicPr>
          <p:cNvPr id="138" name="Google Shape;138;p13"/>
          <p:cNvPicPr preferRelativeResize="0"/>
          <p:nvPr/>
        </p:nvPicPr>
        <p:blipFill rotWithShape="1">
          <a:blip r:embed="rId3">
            <a:alphaModFix/>
          </a:blip>
          <a:srcRect/>
          <a:stretch/>
        </p:blipFill>
        <p:spPr>
          <a:xfrm rot="5400000">
            <a:off x="16675623" y="4534433"/>
            <a:ext cx="3347169" cy="2521333"/>
          </a:xfrm>
          <a:prstGeom prst="rect">
            <a:avLst/>
          </a:prstGeom>
          <a:noFill/>
          <a:ln>
            <a:noFill/>
          </a:ln>
        </p:spPr>
      </p:pic>
      <p:sp>
        <p:nvSpPr>
          <p:cNvPr id="139" name="Google Shape;139;p13"/>
          <p:cNvSpPr txBox="1"/>
          <p:nvPr/>
        </p:nvSpPr>
        <p:spPr>
          <a:xfrm>
            <a:off x="10231928" y="4438826"/>
            <a:ext cx="1854600" cy="1431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t</a:t>
            </a:r>
            <a:endParaRPr sz="10600" b="1" i="0" u="none" strike="noStrike" cap="none">
              <a:solidFill>
                <a:srgbClr val="000000"/>
              </a:solidFill>
              <a:latin typeface="Poppins"/>
              <a:ea typeface="Poppins"/>
              <a:cs typeface="Poppins"/>
              <a:sym typeface="Poppins"/>
            </a:endParaRPr>
          </a:p>
        </p:txBody>
      </p:sp>
      <p:sp>
        <p:nvSpPr>
          <p:cNvPr id="140" name="Google Shape;140;p13"/>
          <p:cNvSpPr txBox="1"/>
          <p:nvPr/>
        </p:nvSpPr>
        <p:spPr>
          <a:xfrm>
            <a:off x="12854128" y="4438826"/>
            <a:ext cx="1854600" cy="1431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ar</a:t>
            </a:r>
            <a:endParaRPr sz="10600" b="1" i="0" u="none" strike="noStrike" cap="none">
              <a:solidFill>
                <a:srgbClr val="000000"/>
              </a:solidFill>
              <a:latin typeface="Poppins"/>
              <a:ea typeface="Poppins"/>
              <a:cs typeface="Poppins"/>
              <a:sym typeface="Poppins"/>
            </a:endParaRPr>
          </a:p>
        </p:txBody>
      </p:sp>
      <p:sp>
        <p:nvSpPr>
          <p:cNvPr id="141" name="Google Shape;141;p13"/>
          <p:cNvSpPr txBox="1"/>
          <p:nvPr/>
        </p:nvSpPr>
        <p:spPr>
          <a:xfrm>
            <a:off x="15174713" y="4438826"/>
            <a:ext cx="1854600" cy="1431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v</a:t>
            </a:r>
            <a:endParaRPr sz="10600" b="1" i="0" u="none" strike="noStrike" cap="none">
              <a:solidFill>
                <a:srgbClr val="000000"/>
              </a:solidFill>
              <a:latin typeface="Poppins"/>
              <a:ea typeface="Poppins"/>
              <a:cs typeface="Poppins"/>
              <a:sym typeface="Poppins"/>
            </a:endParaRPr>
          </a:p>
        </p:txBody>
      </p:sp>
      <p:sp>
        <p:nvSpPr>
          <p:cNvPr id="142" name="Google Shape;142;p13"/>
          <p:cNvSpPr txBox="1"/>
          <p:nvPr/>
        </p:nvSpPr>
        <p:spPr>
          <a:xfrm>
            <a:off x="17646056" y="4438826"/>
            <a:ext cx="1854600" cy="1431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e</a:t>
            </a:r>
            <a:endParaRPr sz="10600" b="1" i="0" u="none" strike="noStrike" cap="none">
              <a:solidFill>
                <a:srgbClr val="000000"/>
              </a:solidFill>
              <a:latin typeface="Poppins"/>
              <a:ea typeface="Poppins"/>
              <a:cs typeface="Poppins"/>
              <a:sym typeface="Poppins"/>
            </a:endParaRPr>
          </a:p>
        </p:txBody>
      </p:sp>
      <p:sp>
        <p:nvSpPr>
          <p:cNvPr id="143" name="Google Shape;143;p13"/>
          <p:cNvSpPr txBox="1"/>
          <p:nvPr/>
        </p:nvSpPr>
        <p:spPr>
          <a:xfrm>
            <a:off x="610317" y="626011"/>
            <a:ext cx="59526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44" name="Google Shape;144;p13"/>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45" name="Google Shape;145;p13"/>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1"/>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
                                        <p:tgtEl>
                                          <p:spTgt spid="134"/>
                                        </p:tgtEl>
                                      </p:cBhvr>
                                    </p:animEffect>
                                  </p:childTnLst>
                                </p:cTn>
                              </p:par>
                              <p:par>
                                <p:cTn id="16" presetID="10"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1"/>
                                        <p:tgtEl>
                                          <p:spTgt spid="1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
                                        <p:tgtEl>
                                          <p:spTgt spid="135"/>
                                        </p:tgtEl>
                                      </p:cBhvr>
                                    </p:animEffect>
                                  </p:childTnLst>
                                </p:cTn>
                              </p:par>
                              <p:par>
                                <p:cTn id="24" presetID="10" presetClass="entr" presetSubtype="0" fill="hold" nodeType="with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1"/>
                                        <p:tgtEl>
                                          <p:spTgt spid="1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1"/>
                                        <p:tgtEl>
                                          <p:spTgt spid="137"/>
                                        </p:tgtEl>
                                      </p:cBhvr>
                                    </p:animEffect>
                                  </p:childTnLst>
                                </p:cTn>
                              </p:par>
                              <p:par>
                                <p:cTn id="32" presetID="10" presetClass="entr" presetSubtype="0" fill="hold" nodeType="withEffect">
                                  <p:stCondLst>
                                    <p:cond delay="0"/>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1"/>
                                        <p:tgtEl>
                                          <p:spTgt spid="1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1"/>
                                        <p:tgtEl>
                                          <p:spTgt spid="138"/>
                                        </p:tgtEl>
                                      </p:cBhvr>
                                    </p:animEffect>
                                  </p:childTnLst>
                                </p:cTn>
                              </p:par>
                              <p:par>
                                <p:cTn id="40" presetID="10" presetClass="entr" presetSubtype="0" fill="hold" nodeType="with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1"/>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4"/>
          <p:cNvGrpSpPr/>
          <p:nvPr/>
        </p:nvGrpSpPr>
        <p:grpSpPr>
          <a:xfrm>
            <a:off x="10149293" y="4100679"/>
            <a:ext cx="5833157" cy="3109759"/>
            <a:chOff x="5784675" y="818500"/>
            <a:chExt cx="2737800" cy="1941900"/>
          </a:xfrm>
        </p:grpSpPr>
        <p:sp>
          <p:nvSpPr>
            <p:cNvPr id="152" name="Google Shape;152;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0000" b="1" i="0" u="none" strike="noStrike" cap="none">
                  <a:solidFill>
                    <a:schemeClr val="accent2"/>
                  </a:solidFill>
                  <a:latin typeface="Poppins"/>
                  <a:ea typeface="Poppins"/>
                  <a:cs typeface="Poppins"/>
                  <a:sym typeface="Poppins"/>
                </a:rPr>
                <a:t>large</a:t>
              </a:r>
              <a:endParaRPr sz="10000" b="1" i="0" u="none" strike="noStrike" cap="none">
                <a:solidFill>
                  <a:schemeClr val="accent2"/>
                </a:solidFill>
                <a:latin typeface="Poppins"/>
                <a:ea typeface="Poppins"/>
                <a:cs typeface="Poppins"/>
                <a:sym typeface="Poppins"/>
              </a:endParaRPr>
            </a:p>
          </p:txBody>
        </p:sp>
      </p:grpSp>
      <p:sp>
        <p:nvSpPr>
          <p:cNvPr id="154" name="Google Shape;154;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5" name="Google Shape;155;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56" name="Google Shape;156;p14"/>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57" name="Google Shape;157;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58" name="Google Shape;158;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p:tgtEl>
                                          <p:spTgt spid="151"/>
                                        </p:tgtEl>
                                        <p:attrNameLst>
                                          <p:attrName>ppt_w</p:attrName>
                                        </p:attrNameLst>
                                      </p:cBhvr>
                                      <p:tavLst>
                                        <p:tav tm="0">
                                          <p:val>
                                            <p:strVal val="0"/>
                                          </p:val>
                                        </p:tav>
                                        <p:tav tm="100000">
                                          <p:val>
                                            <p:strVal val="#ppt_w"/>
                                          </p:val>
                                        </p:tav>
                                      </p:tavLst>
                                    </p:anim>
                                    <p:anim calcmode="lin" valueType="num">
                                      <p:cBhvr additive="base">
                                        <p:cTn id="8" dur="10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2623</Words>
  <Application>Microsoft Office PowerPoint</Application>
  <PresentationFormat>Custom</PresentationFormat>
  <Paragraphs>180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Poppins Black</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Evan  Thomson</cp:lastModifiedBy>
  <cp:revision>1</cp:revision>
  <dcterms:modified xsi:type="dcterms:W3CDTF">2024-07-24T19:57:13Z</dcterms:modified>
</cp:coreProperties>
</file>