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11311125" cx="20107650"/>
  <p:notesSz cx="6858000" cy="9144000"/>
  <p:embeddedFontLst>
    <p:embeddedFont>
      <p:font typeface="Poppins"/>
      <p:regular r:id="rId15"/>
      <p:bold r:id="rId16"/>
      <p:italic r:id="rId17"/>
      <p:boldItalic r:id="rId18"/>
    </p:embeddedFont>
    <p:embeddedFont>
      <p:font typeface="Short Stack"/>
      <p:regular r:id="rId19"/>
    </p:embeddedFont>
    <p:embeddedFont>
      <p:font typeface="Poppins Black"/>
      <p:bold r:id="rId20"/>
      <p:boldItalic r:id="rId21"/>
    </p:embeddedFont>
    <p:embeddedFont>
      <p:font typeface="Questrial"/>
      <p:regular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5976">
          <p15:clr>
            <a:srgbClr val="A4A3A4"/>
          </p15:clr>
        </p15:guide>
        <p15:guide id="2" pos="317">
          <p15:clr>
            <a:srgbClr val="A4A3A4"/>
          </p15:clr>
        </p15:guide>
        <p15:guide id="3" orient="horz" pos="158">
          <p15:clr>
            <a:srgbClr val="9AA0A6"/>
          </p15:clr>
        </p15:guide>
        <p15:guide id="4" orient="horz" pos="2454">
          <p15:clr>
            <a:srgbClr val="9AA0A6"/>
          </p15:clr>
        </p15:guide>
        <p15:guide id="5" pos="756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5976" orient="horz"/>
        <p:guide pos="317"/>
        <p:guide pos="158" orient="horz"/>
        <p:guide pos="2454" orient="horz"/>
        <p:guide pos="756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PoppinsBlack-bold.fntdata"/><Relationship Id="rId11" Type="http://schemas.openxmlformats.org/officeDocument/2006/relationships/slide" Target="slides/slide6.xml"/><Relationship Id="rId22" Type="http://schemas.openxmlformats.org/officeDocument/2006/relationships/font" Target="fonts/Questrial-regular.fntdata"/><Relationship Id="rId10" Type="http://schemas.openxmlformats.org/officeDocument/2006/relationships/slide" Target="slides/slide5.xml"/><Relationship Id="rId21" Type="http://schemas.openxmlformats.org/officeDocument/2006/relationships/font" Target="fonts/PoppinsBlack-boldItalic.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Poppins-regular.fntdata"/><Relationship Id="rId14" Type="http://schemas.openxmlformats.org/officeDocument/2006/relationships/slide" Target="slides/slide9.xml"/><Relationship Id="rId17" Type="http://schemas.openxmlformats.org/officeDocument/2006/relationships/font" Target="fonts/Poppins-italic.fntdata"/><Relationship Id="rId16" Type="http://schemas.openxmlformats.org/officeDocument/2006/relationships/font" Target="fonts/Poppins-bold.fntdata"/><Relationship Id="rId5" Type="http://schemas.openxmlformats.org/officeDocument/2006/relationships/notesMaster" Target="notesMasters/notesMaster1.xml"/><Relationship Id="rId19" Type="http://schemas.openxmlformats.org/officeDocument/2006/relationships/font" Target="fonts/ShortStack-regular.fntdata"/><Relationship Id="rId6" Type="http://schemas.openxmlformats.org/officeDocument/2006/relationships/slide" Target="slides/slide1.xml"/><Relationship Id="rId18" Type="http://schemas.openxmlformats.org/officeDocument/2006/relationships/font" Target="fonts/Poppins-bold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454" y="685800"/>
            <a:ext cx="60957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 name="Shape 33"/>
        <p:cNvGrpSpPr/>
        <p:nvPr/>
      </p:nvGrpSpPr>
      <p:grpSpPr>
        <a:xfrm>
          <a:off x="0" y="0"/>
          <a:ext cx="0" cy="0"/>
          <a:chOff x="0" y="0"/>
          <a:chExt cx="0" cy="0"/>
        </a:xfrm>
      </p:grpSpPr>
      <p:sp>
        <p:nvSpPr>
          <p:cNvPr id="34" name="Google Shape;34;p5:notes"/>
          <p:cNvSpPr/>
          <p:nvPr>
            <p:ph idx="2" type="sldImg"/>
          </p:nvPr>
        </p:nvSpPr>
        <p:spPr>
          <a:xfrm>
            <a:off x="381454" y="685800"/>
            <a:ext cx="60957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 name="Google Shape;35;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Introduce the Sound!</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Learning new sounds is so cool! Repeat our chant after 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learn new sounds!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We use the sound rule to help us read!"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Introduce the Sound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learn a super cool new rule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Remember, in this unit, we're learning all about the long vowel sounds and inflected word endings. Sometimes we have to change words to show more than one or plural. Today we are going to make a word plural that ends in a vowel y, and add s. When y follows a consonant, we change the y to i and add e-s. Same rule for adding ing, ed, est. If the suffix begins with an i, just add the suffix. For example, if I want to say more than one family, I change the final y to i and add es - families. </a:t>
            </a:r>
            <a:endParaRPr b="1" sz="1200">
              <a:solidFill>
                <a:schemeClr val="dk1"/>
              </a:solidFill>
              <a:latin typeface="Poppins"/>
              <a:ea typeface="Poppins"/>
              <a:cs typeface="Poppins"/>
              <a:sym typeface="Poppin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p6:notes"/>
          <p:cNvSpPr/>
          <p:nvPr>
            <p:ph idx="2" type="sldImg"/>
          </p:nvPr>
        </p:nvSpPr>
        <p:spPr>
          <a:xfrm>
            <a:off x="381454" y="685800"/>
            <a:ext cx="60957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 name="Google Shape;54;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Introduce the Sound!</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Before we start practicing that, let's review our sound letter cards.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Flip through and review all the sound spelling cards students have learned so far. (</a:t>
            </a:r>
            <a:r>
              <a:rPr b="1" lang="en" sz="1200">
                <a:solidFill>
                  <a:schemeClr val="dk1"/>
                </a:solidFill>
                <a:latin typeface="Poppins"/>
                <a:ea typeface="Poppins"/>
                <a:cs typeface="Poppins"/>
                <a:sym typeface="Poppins"/>
              </a:rPr>
              <a:t>Sound Letter Cards: a, e, i, o, u, wh, sh, ch, ng, ck, ph, qu, ai, ay, ee, ea, igh, c, g, oa, oe, ue</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Remember that we have to change words to show more than one or plural. Today we are going to make a word plural that ends in a vowel y, and add s. When y follows a consonant, we change the y to i and add e-s. Same rule for adding ing, ed, est. If the suffix begins with a i, just add the suffix. Let's practice reading our words!</a:t>
            </a:r>
            <a:endParaRPr sz="1200">
              <a:solidFill>
                <a:schemeClr val="dk1"/>
              </a:solidFill>
              <a:latin typeface="Poppins"/>
              <a:ea typeface="Poppins"/>
              <a:cs typeface="Poppins"/>
              <a:sym typeface="Poppin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p7: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Blend the Sounds!</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Blending sounds helps us read the words smoothly! Repeat our chant after 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blend the sounds!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blend the sounds to help us read the words smoothly!"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Blend the Sounds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blending the sounds in some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blend the sounds in words, it helps us read the words smoothly. Let's try it.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words </a:t>
            </a:r>
            <a:r>
              <a:rPr i="1" lang="en" sz="1200">
                <a:solidFill>
                  <a:schemeClr val="dk1"/>
                </a:solidFill>
                <a:latin typeface="Poppins"/>
                <a:ea typeface="Poppins"/>
                <a:cs typeface="Poppins"/>
                <a:sym typeface="Poppins"/>
              </a:rPr>
              <a:t>pony </a:t>
            </a:r>
            <a:r>
              <a:rPr lang="en" sz="1200">
                <a:solidFill>
                  <a:schemeClr val="dk1"/>
                </a:solidFill>
                <a:latin typeface="Poppins"/>
                <a:ea typeface="Poppins"/>
                <a:cs typeface="Poppins"/>
                <a:sym typeface="Poppins"/>
              </a:rPr>
              <a:t>and</a:t>
            </a:r>
            <a:r>
              <a:rPr i="1" lang="en" sz="1200">
                <a:solidFill>
                  <a:schemeClr val="dk1"/>
                </a:solidFill>
                <a:latin typeface="Poppins"/>
                <a:ea typeface="Poppins"/>
                <a:cs typeface="Poppins"/>
                <a:sym typeface="Poppins"/>
              </a:rPr>
              <a:t> ponies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Remember that we have to change words to show more than one or plural. Today we are going to make a word plural that ends in a vowel y, and add s. When y follows a consonant, we change the y to i and add es. Same rule for adding ing, ed, est. If the suffix begins with a i, just add the suffix. When we show more than one we drop the y and add -ies. Let’s use our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Segment and blend the words </a:t>
            </a:r>
            <a:r>
              <a:rPr i="1" lang="en" sz="1200">
                <a:solidFill>
                  <a:schemeClr val="dk1"/>
                </a:solidFill>
                <a:latin typeface="Poppins"/>
                <a:ea typeface="Poppins"/>
                <a:cs typeface="Poppins"/>
                <a:sym typeface="Poppins"/>
              </a:rPr>
              <a:t>ponies </a:t>
            </a:r>
            <a:r>
              <a:rPr lang="en" sz="1200">
                <a:solidFill>
                  <a:schemeClr val="dk1"/>
                </a:solidFill>
                <a:latin typeface="Poppins"/>
                <a:ea typeface="Poppins"/>
                <a:cs typeface="Poppins"/>
                <a:sym typeface="Poppins"/>
              </a:rPr>
              <a:t>using the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Why is this word read as ponies? We read pony = /p/ /o/ /n/ /e/ and we read ponies = /p/ /o/ /n/ /e/ /s/.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explain that we add -s and -es to words to show plural or more than one.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Smart explanations! </a:t>
            </a:r>
            <a:endParaRPr b="1" sz="1200">
              <a:solidFill>
                <a:schemeClr val="dk1"/>
              </a:solidFill>
              <a:latin typeface="Poppins"/>
              <a:ea typeface="Poppins"/>
              <a:cs typeface="Poppins"/>
              <a:sym typeface="Poppins"/>
            </a:endParaRPr>
          </a:p>
        </p:txBody>
      </p:sp>
      <p:sp>
        <p:nvSpPr>
          <p:cNvPr id="74" name="Google Shape;74;p7: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75" name="Google Shape;75;p7:notes"/>
          <p:cNvSpPr/>
          <p:nvPr>
            <p:ph idx="2" type="sldImg"/>
          </p:nvPr>
        </p:nvSpPr>
        <p:spPr>
          <a:xfrm>
            <a:off x="97670" y="139700"/>
            <a:ext cx="1557300" cy="155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8: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Blend the Sounds!</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look at another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i="1" lang="en" sz="1200">
                <a:solidFill>
                  <a:schemeClr val="dk1"/>
                </a:solidFill>
                <a:latin typeface="Poppins"/>
                <a:ea typeface="Poppins"/>
                <a:cs typeface="Poppins"/>
                <a:sym typeface="Poppins"/>
              </a:rPr>
              <a:t>family</a:t>
            </a:r>
            <a:r>
              <a:rPr lang="en" sz="1200">
                <a:solidFill>
                  <a:schemeClr val="dk1"/>
                </a:solidFill>
                <a:latin typeface="Poppins"/>
                <a:ea typeface="Poppins"/>
                <a:cs typeface="Poppins"/>
                <a:sym typeface="Poppins"/>
              </a:rPr>
              <a:t> and </a:t>
            </a:r>
            <a:r>
              <a:rPr i="1" lang="en" sz="1200">
                <a:solidFill>
                  <a:schemeClr val="dk1"/>
                </a:solidFill>
                <a:latin typeface="Poppins"/>
                <a:ea typeface="Poppins"/>
                <a:cs typeface="Poppins"/>
                <a:sym typeface="Poppins"/>
              </a:rPr>
              <a:t>families.</a:t>
            </a:r>
            <a:endParaRPr i="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How would we read these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explain the rule.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We have to change words to show more than one or plural. Today we are going to make a word plural that ends in a vowel y, and add s. When y follows a consonant, we change the y to i and add es. Same rule for adding ing, ed, est. If the suffix begins with a i, just add the suffix. So we read these words as </a:t>
            </a:r>
            <a:r>
              <a:rPr i="1" lang="en" sz="1200">
                <a:solidFill>
                  <a:schemeClr val="dk1"/>
                </a:solidFill>
                <a:latin typeface="Poppins"/>
                <a:ea typeface="Poppins"/>
                <a:cs typeface="Poppins"/>
                <a:sym typeface="Poppins"/>
              </a:rPr>
              <a:t>family</a:t>
            </a:r>
            <a:r>
              <a:rPr lang="en" sz="1200">
                <a:solidFill>
                  <a:schemeClr val="dk1"/>
                </a:solidFill>
                <a:latin typeface="Poppins"/>
                <a:ea typeface="Poppins"/>
                <a:cs typeface="Poppins"/>
                <a:sym typeface="Poppins"/>
              </a:rPr>
              <a:t> and </a:t>
            </a:r>
            <a:r>
              <a:rPr i="1" lang="en" sz="1200">
                <a:solidFill>
                  <a:schemeClr val="dk1"/>
                </a:solidFill>
                <a:latin typeface="Poppins"/>
                <a:ea typeface="Poppins"/>
                <a:cs typeface="Poppins"/>
                <a:sym typeface="Poppins"/>
              </a:rPr>
              <a:t>families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blend the word. Take notes on the students that can accurately blend the open syllable using the long vowel sound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Remember that we have to change words to show more than one or plural. Today we are making a word plural that ends in a vowel y, and add s. When y follows a consonant, we change the y to i and add es. Same rule for adding ing, ed, est. If the suffix begins with a i, just add the suffix. Great thinking while blending the sounds today!</a:t>
            </a:r>
            <a:endParaRPr sz="1200">
              <a:solidFill>
                <a:schemeClr val="dk1"/>
              </a:solidFill>
              <a:latin typeface="Poppins"/>
              <a:ea typeface="Poppins"/>
              <a:cs typeface="Poppins"/>
              <a:sym typeface="Poppins"/>
            </a:endParaRPr>
          </a:p>
        </p:txBody>
      </p:sp>
      <p:sp>
        <p:nvSpPr>
          <p:cNvPr id="98" name="Google Shape;98;p8: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99" name="Google Shape;99;p8:notes"/>
          <p:cNvSpPr/>
          <p:nvPr>
            <p:ph idx="2" type="sldImg"/>
          </p:nvPr>
        </p:nvSpPr>
        <p:spPr>
          <a:xfrm>
            <a:off x="97670" y="139700"/>
            <a:ext cx="1557300" cy="155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9: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Read the Words!</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practice reading the words, it can help us read the words faster and faster. This helps us learn to read smoothly like when we are speaking! Repeat our chant after 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read the words!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read the words, so we can read smoothly, like we are speaking!"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Read the Words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reading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read the words. When we practice reading the words, it helps us read faster and faster. This helps us focus on what we can learn from the words. Let's look at the first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words </a:t>
            </a:r>
            <a:r>
              <a:rPr i="1" lang="en" sz="1200">
                <a:solidFill>
                  <a:schemeClr val="dk1"/>
                </a:solidFill>
                <a:latin typeface="Poppins"/>
                <a:ea typeface="Poppins"/>
                <a:cs typeface="Poppins"/>
                <a:sym typeface="Poppins"/>
              </a:rPr>
              <a:t>sky</a:t>
            </a:r>
            <a:r>
              <a:rPr lang="en" sz="1200">
                <a:solidFill>
                  <a:schemeClr val="dk1"/>
                </a:solidFill>
                <a:latin typeface="Poppins"/>
                <a:ea typeface="Poppins"/>
                <a:cs typeface="Poppins"/>
                <a:sym typeface="Poppins"/>
              </a:rPr>
              <a:t> and </a:t>
            </a:r>
            <a:r>
              <a:rPr i="1" lang="en" sz="1200">
                <a:solidFill>
                  <a:schemeClr val="dk1"/>
                </a:solidFill>
                <a:latin typeface="Poppins"/>
                <a:ea typeface="Poppins"/>
                <a:cs typeface="Poppins"/>
                <a:sym typeface="Poppins"/>
              </a:rPr>
              <a:t>skies.</a:t>
            </a:r>
            <a:endParaRPr i="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Remember we are going to make a word plural that ends in a vowel y, and add s. When y follows a consonant, we change the y to i and add es. Same rule for adding ing, ed, est. If the suffix begins with a i, just add the suffix. Read it using your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read the word. Take notes on the students that can accurately articulate the sounds and read the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the words are </a:t>
            </a:r>
            <a:r>
              <a:rPr i="1" lang="en" sz="1200">
                <a:solidFill>
                  <a:schemeClr val="dk1"/>
                </a:solidFill>
                <a:latin typeface="Poppins"/>
                <a:ea typeface="Poppins"/>
                <a:cs typeface="Poppins"/>
                <a:sym typeface="Poppins"/>
              </a:rPr>
              <a:t>sky</a:t>
            </a:r>
            <a:r>
              <a:rPr lang="en" sz="1200">
                <a:solidFill>
                  <a:schemeClr val="dk1"/>
                </a:solidFill>
                <a:latin typeface="Poppins"/>
                <a:ea typeface="Poppins"/>
                <a:cs typeface="Poppins"/>
                <a:sym typeface="Poppins"/>
              </a:rPr>
              <a:t> and </a:t>
            </a:r>
            <a:r>
              <a:rPr i="1" lang="en" sz="1200">
                <a:solidFill>
                  <a:schemeClr val="dk1"/>
                </a:solidFill>
                <a:latin typeface="Poppins"/>
                <a:ea typeface="Poppins"/>
                <a:cs typeface="Poppins"/>
                <a:sym typeface="Poppins"/>
              </a:rPr>
              <a:t>skies</a:t>
            </a:r>
            <a:r>
              <a:rPr lang="en" sz="1200">
                <a:solidFill>
                  <a:schemeClr val="dk1"/>
                </a:solidFill>
                <a:latin typeface="Poppins"/>
                <a:ea typeface="Poppins"/>
                <a:cs typeface="Poppins"/>
                <a:sym typeface="Poppins"/>
              </a:rPr>
              <a:t>. We change the y to i and add es. Let's look at the next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words </a:t>
            </a:r>
            <a:r>
              <a:rPr i="1" lang="en" sz="1200">
                <a:solidFill>
                  <a:schemeClr val="dk1"/>
                </a:solidFill>
                <a:latin typeface="Poppins"/>
                <a:ea typeface="Poppins"/>
                <a:cs typeface="Poppins"/>
                <a:sym typeface="Poppins"/>
              </a:rPr>
              <a:t>story</a:t>
            </a:r>
            <a:r>
              <a:rPr lang="en" sz="1200">
                <a:solidFill>
                  <a:schemeClr val="dk1"/>
                </a:solidFill>
                <a:latin typeface="Poppins"/>
                <a:ea typeface="Poppins"/>
                <a:cs typeface="Poppins"/>
                <a:sym typeface="Poppins"/>
              </a:rPr>
              <a:t> and </a:t>
            </a:r>
            <a:r>
              <a:rPr i="1" lang="en" sz="1200">
                <a:solidFill>
                  <a:schemeClr val="dk1"/>
                </a:solidFill>
                <a:latin typeface="Poppins"/>
                <a:ea typeface="Poppins"/>
                <a:cs typeface="Poppins"/>
                <a:sym typeface="Poppins"/>
              </a:rPr>
              <a:t>stories.</a:t>
            </a:r>
            <a:endParaRPr i="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Look at this spelling pattern! Remember that we are going to make a word plural that ends in a vowel y, and add s. When y follows a consonant, we change the y to i and add es. Same rule for adding ing, ed, est. If the suffix begins with a i, just add the suffix. How will you read this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read the word. Take notes on the students that can accurately articulate the sound and read the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the words are </a:t>
            </a:r>
            <a:r>
              <a:rPr i="1" lang="en" sz="1200">
                <a:solidFill>
                  <a:schemeClr val="dk1"/>
                </a:solidFill>
                <a:latin typeface="Poppins"/>
                <a:ea typeface="Poppins"/>
                <a:cs typeface="Poppins"/>
                <a:sym typeface="Poppins"/>
              </a:rPr>
              <a:t>story</a:t>
            </a:r>
            <a:r>
              <a:rPr lang="en" sz="1200">
                <a:solidFill>
                  <a:schemeClr val="dk1"/>
                </a:solidFill>
                <a:latin typeface="Poppins"/>
                <a:ea typeface="Poppins"/>
                <a:cs typeface="Poppins"/>
                <a:sym typeface="Poppins"/>
              </a:rPr>
              <a:t> and </a:t>
            </a:r>
            <a:r>
              <a:rPr i="1" lang="en" sz="1200">
                <a:solidFill>
                  <a:schemeClr val="dk1"/>
                </a:solidFill>
                <a:latin typeface="Poppins"/>
                <a:ea typeface="Poppins"/>
                <a:cs typeface="Poppins"/>
                <a:sym typeface="Poppins"/>
              </a:rPr>
              <a:t>storie</a:t>
            </a:r>
            <a:r>
              <a:rPr lang="en" sz="1200">
                <a:solidFill>
                  <a:schemeClr val="dk1"/>
                </a:solidFill>
                <a:latin typeface="Poppins"/>
                <a:ea typeface="Poppins"/>
                <a:cs typeface="Poppins"/>
                <a:sym typeface="Poppins"/>
              </a:rPr>
              <a:t>s. We change the y to i and add es.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Display the sentence: </a:t>
            </a:r>
            <a:r>
              <a:rPr i="1" lang="en" sz="1200">
                <a:solidFill>
                  <a:schemeClr val="dk1"/>
                </a:solidFill>
                <a:latin typeface="Poppins"/>
                <a:ea typeface="Poppins"/>
                <a:cs typeface="Poppins"/>
                <a:sym typeface="Poppins"/>
              </a:rPr>
              <a:t>Make a copy. Wait, make three copies.</a:t>
            </a:r>
            <a:endParaRPr i="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Take a couple minutes to read this sentence with your partner. All of the words follow rules you've learned or are High Frequency Words you've learned. Raise your hands when you have the whole sentence read and I'll come listen. You can do it!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Monitor and assist. You may support by asking students to recognize the spelling pattern, prompting students to use the long or short vowel sound, asking students to underline letters that stick together, etc.</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I'll read it aloud as you read it with me.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Read sentence.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Remember that when y follows a consonant, we change the y to i and add es. Same rule for adding ing, ed, est. If the suffix begins with a i, just add the suffix. Those brains are growing!</a:t>
            </a:r>
            <a:endParaRPr b="1" sz="1200">
              <a:solidFill>
                <a:schemeClr val="dk1"/>
              </a:solidFill>
              <a:latin typeface="Poppins"/>
              <a:ea typeface="Poppins"/>
              <a:cs typeface="Poppins"/>
              <a:sym typeface="Poppins"/>
            </a:endParaRPr>
          </a:p>
        </p:txBody>
      </p:sp>
      <p:sp>
        <p:nvSpPr>
          <p:cNvPr id="125" name="Google Shape;125;p9: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126" name="Google Shape;126;p9:notes"/>
          <p:cNvSpPr/>
          <p:nvPr>
            <p:ph idx="2" type="sldImg"/>
          </p:nvPr>
        </p:nvSpPr>
        <p:spPr>
          <a:xfrm>
            <a:off x="97670" y="139700"/>
            <a:ext cx="1557300" cy="155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10: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Decode the Words!</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Decoding is when you break up the sounds in a word and read each sound one at a time. Then you blend the sounds together to read the word! Repeat our chant after 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decode the sounds in the words!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decode the sounds in the words so we can read the words!"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Decode the Words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decoding the sounds in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decode the words. Remember, decoding is when you break up the sounds in a word and read each sound one at a time. Then you blend the sounds together to read the word! When we decode the sounds in words, it helps us read the words correctly.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Look at our words for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First, look at the spelling pattern to decide what vowel sound to use. Underline anything that sticks together! Next, say each sound. Finally, blend the sounds together to read the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Partner students.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You and your partner work together to decode these words (</a:t>
            </a:r>
            <a:r>
              <a:rPr b="1" i="1" lang="en" sz="1200">
                <a:solidFill>
                  <a:schemeClr val="dk1"/>
                </a:solidFill>
                <a:latin typeface="Poppins"/>
                <a:ea typeface="Poppins"/>
                <a:cs typeface="Poppins"/>
                <a:sym typeface="Poppins"/>
              </a:rPr>
              <a:t>toy/toys, treaty/treaties, carry/carried, cry/cried, happy/happiest, lovely/loveliest, play/playing</a:t>
            </a:r>
            <a:r>
              <a:rPr i="1" lang="en" sz="1200">
                <a:solidFill>
                  <a:schemeClr val="dk1"/>
                </a:solidFill>
                <a:latin typeface="Poppins"/>
                <a:ea typeface="Poppins"/>
                <a:cs typeface="Poppins"/>
                <a:sym typeface="Poppins"/>
              </a:rPr>
              <a:t>)</a:t>
            </a:r>
            <a:r>
              <a:rPr lang="en" sz="1200">
                <a:solidFill>
                  <a:schemeClr val="dk1"/>
                </a:solidFill>
                <a:latin typeface="Poppins"/>
                <a:ea typeface="Poppins"/>
                <a:cs typeface="Poppins"/>
                <a:sym typeface="Poppins"/>
              </a:rPr>
              <a:t>. I'll be by to listen. Use your </a:t>
            </a:r>
            <a:r>
              <a:rPr b="1" lang="en" sz="1200">
                <a:solidFill>
                  <a:schemeClr val="dk1"/>
                </a:solidFill>
                <a:latin typeface="Poppins"/>
                <a:ea typeface="Poppins"/>
                <a:cs typeface="Poppins"/>
                <a:sym typeface="Poppins"/>
              </a:rPr>
              <a:t>Double Decker Elkonin Boxes.</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decode the word. Take notes on the students that can accurately articulate the sounds and read the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work applying our new rule to decoding words today!</a:t>
            </a:r>
            <a:endParaRPr b="1" sz="1200">
              <a:solidFill>
                <a:schemeClr val="dk1"/>
              </a:solidFill>
              <a:latin typeface="Poppins"/>
              <a:ea typeface="Poppins"/>
              <a:cs typeface="Poppins"/>
              <a:sym typeface="Poppins"/>
            </a:endParaRPr>
          </a:p>
        </p:txBody>
      </p:sp>
      <p:sp>
        <p:nvSpPr>
          <p:cNvPr id="145" name="Google Shape;145;p10: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146" name="Google Shape;146;p10:notes"/>
          <p:cNvSpPr/>
          <p:nvPr>
            <p:ph idx="2" type="sldImg"/>
          </p:nvPr>
        </p:nvSpPr>
        <p:spPr>
          <a:xfrm>
            <a:off x="97670" y="139700"/>
            <a:ext cx="1557300" cy="155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11: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Spell the Words!</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can spell words, it shows that we met the target. When we hear the sounds, we can match the sounds to the correct letters and spell the word! Repeat our chant after me!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spell the words!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spell the words to show we understand the rule!"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Spell the Words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spelling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spell the words. Remember, we are going to make a word plural that ends in a vowel y, and add s. When y follows a consonant, we change the y to i and add es. Same rule for adding ing, ed, est. If the suffix begins with a i, just add the suffix. When we hear the sounds, we can match the sounds to the correct letters and spell the word! Listen to our words for today. The word is </a:t>
            </a:r>
            <a:r>
              <a:rPr i="1" lang="en" sz="1200">
                <a:solidFill>
                  <a:schemeClr val="dk1"/>
                </a:solidFill>
                <a:latin typeface="Poppins"/>
                <a:ea typeface="Poppins"/>
                <a:cs typeface="Poppins"/>
                <a:sym typeface="Poppins"/>
              </a:rPr>
              <a:t>marry.</a:t>
            </a:r>
            <a:r>
              <a:rPr lang="en" sz="1200">
                <a:solidFill>
                  <a:schemeClr val="dk1"/>
                </a:solidFill>
                <a:latin typeface="Poppins"/>
                <a:ea typeface="Poppins"/>
                <a:cs typeface="Poppins"/>
                <a:sym typeface="Poppins"/>
              </a:rPr>
              <a:t> When y follows a consonant, we change the y to and i and add -ed. How would we write this word with -ed? Grab your </a:t>
            </a:r>
            <a:r>
              <a:rPr b="1" lang="en" sz="1200">
                <a:solidFill>
                  <a:schemeClr val="dk1"/>
                </a:solidFill>
                <a:latin typeface="Poppins"/>
                <a:ea typeface="Poppins"/>
                <a:cs typeface="Poppins"/>
                <a:sym typeface="Poppins"/>
              </a:rPr>
              <a:t>whiteboards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Watch as students spell the word using the letter and sound connections. Take notes on the students that can accurately articulate the sound and spell the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when we spell the word with -ed we - y + i +-ed = married.</a:t>
            </a:r>
            <a:endParaRPr b="1" sz="1200">
              <a:solidFill>
                <a:schemeClr val="dk1"/>
              </a:solidFill>
              <a:latin typeface="Poppins"/>
              <a:ea typeface="Poppins"/>
              <a:cs typeface="Poppins"/>
              <a:sym typeface="Poppins"/>
            </a:endParaRPr>
          </a:p>
        </p:txBody>
      </p:sp>
      <p:sp>
        <p:nvSpPr>
          <p:cNvPr id="155" name="Google Shape;155;p11: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156" name="Google Shape;156;p11:notes"/>
          <p:cNvSpPr/>
          <p:nvPr>
            <p:ph idx="2" type="sldImg"/>
          </p:nvPr>
        </p:nvSpPr>
        <p:spPr>
          <a:xfrm>
            <a:off x="97670" y="139700"/>
            <a:ext cx="1557300" cy="155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12: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Spell the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How would you add -ing to the word </a:t>
            </a:r>
            <a:r>
              <a:rPr i="1" lang="en" sz="1200">
                <a:solidFill>
                  <a:schemeClr val="dk1"/>
                </a:solidFill>
                <a:latin typeface="Poppins"/>
                <a:ea typeface="Poppins"/>
                <a:cs typeface="Poppins"/>
                <a:sym typeface="Poppins"/>
              </a:rPr>
              <a:t>play</a:t>
            </a:r>
            <a:r>
              <a:rPr lang="en" sz="1200">
                <a:solidFill>
                  <a:schemeClr val="dk1"/>
                </a:solidFill>
                <a:latin typeface="Poppins"/>
                <a:ea typeface="Poppins"/>
                <a:cs typeface="Poppins"/>
                <a:sym typeface="Poppins"/>
              </a:rPr>
              <a:t>? Grab your </a:t>
            </a:r>
            <a:r>
              <a:rPr b="1" lang="en" sz="1200">
                <a:solidFill>
                  <a:schemeClr val="dk1"/>
                </a:solidFill>
                <a:latin typeface="Poppins"/>
                <a:ea typeface="Poppins"/>
                <a:cs typeface="Poppins"/>
                <a:sym typeface="Poppins"/>
              </a:rPr>
              <a:t>whiteboards </a:t>
            </a:r>
            <a:r>
              <a:rPr lang="en" sz="1200">
                <a:solidFill>
                  <a:schemeClr val="dk1"/>
                </a:solidFill>
                <a:latin typeface="Poppins"/>
                <a:ea typeface="Poppins"/>
                <a:cs typeface="Poppins"/>
                <a:sym typeface="Poppins"/>
              </a:rPr>
              <a:t>and write the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Watch as students spell the word using the letter and sound connections. Take notes on the students that can accurately articulate the sound and spell the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when we add -ing + play = playing. We add -ing to the word because the suffix -ing begins with an i. Great thinking! Awesome job spelling words today!</a:t>
            </a:r>
            <a:endParaRPr sz="1200">
              <a:solidFill>
                <a:schemeClr val="dk1"/>
              </a:solidFill>
              <a:latin typeface="Poppins"/>
              <a:ea typeface="Poppins"/>
              <a:cs typeface="Poppins"/>
              <a:sym typeface="Poppins"/>
            </a:endParaRPr>
          </a:p>
        </p:txBody>
      </p:sp>
      <p:sp>
        <p:nvSpPr>
          <p:cNvPr id="175" name="Google Shape;175;p12: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176" name="Google Shape;176;p12:notes"/>
          <p:cNvSpPr/>
          <p:nvPr>
            <p:ph idx="2" type="sldImg"/>
          </p:nvPr>
        </p:nvSpPr>
        <p:spPr>
          <a:xfrm>
            <a:off x="97670" y="139700"/>
            <a:ext cx="1557300" cy="155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13: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High Frequency Words!</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Some words we can sound out now, some words we'll learn how to sound out later, and some words are rule breakers and we can't sound out. Words that show up a lot in books are called High Frequency Words. Let's learn some! Repeat our chant after me!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"We see high frequency words all the time!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Let's figure out how to read them!"</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High Frequency Words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read our high frequency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Today, we're learning 1 new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Display the word </a:t>
            </a:r>
            <a:r>
              <a:rPr i="1" lang="en" sz="1200">
                <a:solidFill>
                  <a:schemeClr val="dk1"/>
                </a:solidFill>
                <a:latin typeface="Poppins"/>
                <a:ea typeface="Poppins"/>
                <a:cs typeface="Poppins"/>
                <a:sym typeface="Poppins"/>
              </a:rPr>
              <a:t>before</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have a 2 syllable word today that follows the rules! The first syllable is b-e. How do you read this?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Allow the students to explain that in a open syllable, the vowel says its name. Make sure they read it as /b/ /e/ with the long e sound.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review. You know how to read the second syllable too! Read it with a partner and explain why.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Make sure students read the second syllable as /f/ /o/ /r/ = "fore" and explain the final bossy 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Read the whole word. /b/ /e/ /f/ /o/ /r/ = "before". And now, let's read it by syllables. "be" "fore" = "before".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read our new word again using our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Make sure students can read the new HFW.</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read our previous high frequency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or hold up all the high frequency words to this point as the students read them.</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work learning 1 new high frequency word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before</a:t>
            </a:r>
            <a:endParaRPr b="1" sz="1200">
              <a:solidFill>
                <a:schemeClr val="dk1"/>
              </a:solidFill>
              <a:latin typeface="Poppins"/>
              <a:ea typeface="Poppins"/>
              <a:cs typeface="Poppins"/>
              <a:sym typeface="Poppins"/>
            </a:endParaRPr>
          </a:p>
        </p:txBody>
      </p:sp>
      <p:sp>
        <p:nvSpPr>
          <p:cNvPr id="192" name="Google Shape;192;p13: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193" name="Google Shape;193;p13:notes"/>
          <p:cNvSpPr/>
          <p:nvPr>
            <p:ph idx="2" type="sldImg"/>
          </p:nvPr>
        </p:nvSpPr>
        <p:spPr>
          <a:xfrm>
            <a:off x="97670" y="139700"/>
            <a:ext cx="1557300" cy="155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p:cSld name="1_Blank">
    <p:spTree>
      <p:nvGrpSpPr>
        <p:cNvPr id="8" name="Shape 8"/>
        <p:cNvGrpSpPr/>
        <p:nvPr/>
      </p:nvGrpSpPr>
      <p:grpSpPr>
        <a:xfrm>
          <a:off x="0" y="0"/>
          <a:ext cx="0" cy="0"/>
          <a:chOff x="0" y="0"/>
          <a:chExt cx="0" cy="0"/>
        </a:xfrm>
      </p:grpSpPr>
      <p:sp>
        <p:nvSpPr>
          <p:cNvPr id="9" name="Google Shape;9;p2"/>
          <p:cNvSpPr txBox="1"/>
          <p:nvPr>
            <p:ph type="title"/>
          </p:nvPr>
        </p:nvSpPr>
        <p:spPr>
          <a:xfrm>
            <a:off x="5832872" y="0"/>
            <a:ext cx="9373800" cy="2601300"/>
          </a:xfrm>
          <a:prstGeom prst="rect">
            <a:avLst/>
          </a:prstGeom>
          <a:noFill/>
          <a:ln>
            <a:noFill/>
          </a:ln>
        </p:spPr>
        <p:txBody>
          <a:bodyPr anchorCtr="0" anchor="ctr" bIns="75375" lIns="452400" spcFirstLastPara="1" rIns="150800" wrap="square" tIns="75375">
            <a:noAutofit/>
          </a:bodyPr>
          <a:lstStyle>
            <a:lvl1pPr lvl="0" marR="0" rtl="0" algn="l">
              <a:lnSpc>
                <a:spcPct val="90000"/>
              </a:lnSpc>
              <a:spcBef>
                <a:spcPts val="0"/>
              </a:spcBef>
              <a:spcAft>
                <a:spcPts val="0"/>
              </a:spcAft>
              <a:buClr>
                <a:srgbClr val="0771BA"/>
              </a:buClr>
              <a:buSzPts val="31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spTree>
      <p:nvGrpSpPr>
        <p:cNvPr id="10" name="Shape 10"/>
        <p:cNvGrpSpPr/>
        <p:nvPr/>
      </p:nvGrpSpPr>
      <p:grpSpPr>
        <a:xfrm>
          <a:off x="0" y="0"/>
          <a:ext cx="0" cy="0"/>
          <a:chOff x="0" y="0"/>
          <a:chExt cx="0" cy="0"/>
        </a:xfrm>
      </p:grpSpPr>
      <p:sp>
        <p:nvSpPr>
          <p:cNvPr id="11" name="Google Shape;11;p3"/>
          <p:cNvSpPr txBox="1"/>
          <p:nvPr>
            <p:ph type="title"/>
          </p:nvPr>
        </p:nvSpPr>
        <p:spPr>
          <a:xfrm>
            <a:off x="5832872" y="0"/>
            <a:ext cx="9373800" cy="2601300"/>
          </a:xfrm>
          <a:prstGeom prst="rect">
            <a:avLst/>
          </a:prstGeom>
          <a:noFill/>
          <a:ln>
            <a:noFill/>
          </a:ln>
        </p:spPr>
        <p:txBody>
          <a:bodyPr anchorCtr="0" anchor="ctr" bIns="75375" lIns="452400" spcFirstLastPara="1" rIns="150800" wrap="square" tIns="75375">
            <a:noAutofit/>
          </a:bodyPr>
          <a:lstStyle>
            <a:lvl1pPr lvl="0" marR="0" rtl="0" algn="l">
              <a:lnSpc>
                <a:spcPct val="90000"/>
              </a:lnSpc>
              <a:spcBef>
                <a:spcPts val="0"/>
              </a:spcBef>
              <a:spcAft>
                <a:spcPts val="0"/>
              </a:spcAft>
              <a:buClr>
                <a:srgbClr val="0771BA"/>
              </a:buClr>
              <a:buSzPts val="31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9pPr>
          </a:lstStyle>
          <a:p/>
        </p:txBody>
      </p:sp>
      <p:sp>
        <p:nvSpPr>
          <p:cNvPr id="12" name="Google Shape;12;p3"/>
          <p:cNvSpPr txBox="1"/>
          <p:nvPr>
            <p:ph idx="1" type="body"/>
          </p:nvPr>
        </p:nvSpPr>
        <p:spPr>
          <a:xfrm>
            <a:off x="0" y="375203"/>
            <a:ext cx="5767800" cy="9057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771BA"/>
              </a:buClr>
              <a:buSzPts val="4600"/>
              <a:buFont typeface="Arial"/>
              <a:buChar char="•"/>
              <a:defRPr b="1" i="0" sz="4600" u="none" cap="none" strike="noStrike">
                <a:solidFill>
                  <a:srgbClr val="0771BA"/>
                </a:solidFill>
                <a:latin typeface="Calibri"/>
                <a:ea typeface="Calibri"/>
                <a:cs typeface="Calibri"/>
                <a:sym typeface="Calibri"/>
              </a:defRPr>
            </a:lvl1pPr>
            <a:lvl2pPr indent="-482600" lvl="1" marL="914400" marR="0" rtl="0" algn="l">
              <a:lnSpc>
                <a:spcPct val="90000"/>
              </a:lnSpc>
              <a:spcBef>
                <a:spcPts val="9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2pPr>
            <a:lvl3pPr indent="-438150" lvl="2" marL="1371600" marR="0" rtl="0" algn="l">
              <a:lnSpc>
                <a:spcPct val="90000"/>
              </a:lnSpc>
              <a:spcBef>
                <a:spcPts val="900"/>
              </a:spcBef>
              <a:spcAft>
                <a:spcPts val="0"/>
              </a:spcAft>
              <a:buClr>
                <a:schemeClr val="dk1"/>
              </a:buClr>
              <a:buSzPts val="3300"/>
              <a:buFont typeface="Arial"/>
              <a:buChar char="•"/>
              <a:defRPr b="0" i="0" sz="3300" u="none" cap="none" strike="noStrike">
                <a:solidFill>
                  <a:schemeClr val="dk1"/>
                </a:solidFill>
                <a:latin typeface="Calibri"/>
                <a:ea typeface="Calibri"/>
                <a:cs typeface="Calibri"/>
                <a:sym typeface="Calibri"/>
              </a:defRPr>
            </a:lvl3pPr>
            <a:lvl4pPr indent="-425450" lvl="3" marL="1828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4pPr>
            <a:lvl5pPr indent="-425450" lvl="4" marL="22860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13" name="Google Shape;13;p3"/>
          <p:cNvSpPr txBox="1"/>
          <p:nvPr>
            <p:ph idx="2" type="body"/>
          </p:nvPr>
        </p:nvSpPr>
        <p:spPr>
          <a:xfrm>
            <a:off x="0" y="2602606"/>
            <a:ext cx="5833200" cy="37308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771BA"/>
              </a:buClr>
              <a:buSzPts val="4600"/>
              <a:buFont typeface="Arial"/>
              <a:buChar char="•"/>
              <a:defRPr b="0" i="0" sz="4600" u="none" cap="none" strike="noStrike">
                <a:solidFill>
                  <a:srgbClr val="0771BA"/>
                </a:solidFill>
                <a:latin typeface="Calibri"/>
                <a:ea typeface="Calibri"/>
                <a:cs typeface="Calibri"/>
                <a:sym typeface="Calibri"/>
              </a:defRPr>
            </a:lvl1pPr>
            <a:lvl2pPr indent="-482600" lvl="1" marL="914400" marR="0" rtl="0" algn="l">
              <a:lnSpc>
                <a:spcPct val="90000"/>
              </a:lnSpc>
              <a:spcBef>
                <a:spcPts val="900"/>
              </a:spcBef>
              <a:spcAft>
                <a:spcPts val="0"/>
              </a:spcAft>
              <a:buClr>
                <a:srgbClr val="0771BA"/>
              </a:buClr>
              <a:buSzPts val="4000"/>
              <a:buFont typeface="Arial"/>
              <a:buChar char="•"/>
              <a:defRPr b="0" i="0" sz="4000" u="none" cap="none" strike="noStrike">
                <a:solidFill>
                  <a:srgbClr val="0771BA"/>
                </a:solidFill>
                <a:latin typeface="Calibri"/>
                <a:ea typeface="Calibri"/>
                <a:cs typeface="Calibri"/>
                <a:sym typeface="Calibri"/>
              </a:defRPr>
            </a:lvl2pPr>
            <a:lvl3pPr indent="-438150" lvl="2" marL="1371600" marR="0" rtl="0" algn="l">
              <a:lnSpc>
                <a:spcPct val="90000"/>
              </a:lnSpc>
              <a:spcBef>
                <a:spcPts val="900"/>
              </a:spcBef>
              <a:spcAft>
                <a:spcPts val="0"/>
              </a:spcAft>
              <a:buClr>
                <a:srgbClr val="0771BA"/>
              </a:buClr>
              <a:buSzPts val="3300"/>
              <a:buFont typeface="Arial"/>
              <a:buChar char="•"/>
              <a:defRPr b="0" i="0" sz="3300" u="none" cap="none" strike="noStrike">
                <a:solidFill>
                  <a:srgbClr val="0771BA"/>
                </a:solidFill>
                <a:latin typeface="Calibri"/>
                <a:ea typeface="Calibri"/>
                <a:cs typeface="Calibri"/>
                <a:sym typeface="Calibri"/>
              </a:defRPr>
            </a:lvl3pPr>
            <a:lvl4pPr indent="-425450" lvl="3" marL="18288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4pPr>
            <a:lvl5pPr indent="-425450" lvl="4" marL="22860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14" name="Google Shape;14;p3"/>
          <p:cNvSpPr txBox="1"/>
          <p:nvPr>
            <p:ph idx="3" type="body"/>
          </p:nvPr>
        </p:nvSpPr>
        <p:spPr>
          <a:xfrm>
            <a:off x="-65453" y="6585065"/>
            <a:ext cx="5833200" cy="37308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771BA"/>
              </a:buClr>
              <a:buSzPts val="4600"/>
              <a:buFont typeface="Arial"/>
              <a:buChar char="•"/>
              <a:defRPr b="0" i="0" sz="4600" u="none" cap="none" strike="noStrike">
                <a:solidFill>
                  <a:srgbClr val="0771BA"/>
                </a:solidFill>
                <a:latin typeface="Calibri"/>
                <a:ea typeface="Calibri"/>
                <a:cs typeface="Calibri"/>
                <a:sym typeface="Calibri"/>
              </a:defRPr>
            </a:lvl1pPr>
            <a:lvl2pPr indent="-482600" lvl="1" marL="914400" marR="0" rtl="0" algn="l">
              <a:lnSpc>
                <a:spcPct val="90000"/>
              </a:lnSpc>
              <a:spcBef>
                <a:spcPts val="900"/>
              </a:spcBef>
              <a:spcAft>
                <a:spcPts val="0"/>
              </a:spcAft>
              <a:buClr>
                <a:srgbClr val="0771BA"/>
              </a:buClr>
              <a:buSzPts val="4000"/>
              <a:buFont typeface="Arial"/>
              <a:buChar char="•"/>
              <a:defRPr b="0" i="0" sz="4000" u="none" cap="none" strike="noStrike">
                <a:solidFill>
                  <a:srgbClr val="0771BA"/>
                </a:solidFill>
                <a:latin typeface="Calibri"/>
                <a:ea typeface="Calibri"/>
                <a:cs typeface="Calibri"/>
                <a:sym typeface="Calibri"/>
              </a:defRPr>
            </a:lvl2pPr>
            <a:lvl3pPr indent="-438150" lvl="2" marL="1371600" marR="0" rtl="0" algn="l">
              <a:lnSpc>
                <a:spcPct val="90000"/>
              </a:lnSpc>
              <a:spcBef>
                <a:spcPts val="900"/>
              </a:spcBef>
              <a:spcAft>
                <a:spcPts val="0"/>
              </a:spcAft>
              <a:buClr>
                <a:srgbClr val="0771BA"/>
              </a:buClr>
              <a:buSzPts val="3300"/>
              <a:buFont typeface="Arial"/>
              <a:buChar char="•"/>
              <a:defRPr b="0" i="0" sz="3300" u="none" cap="none" strike="noStrike">
                <a:solidFill>
                  <a:srgbClr val="0771BA"/>
                </a:solidFill>
                <a:latin typeface="Calibri"/>
                <a:ea typeface="Calibri"/>
                <a:cs typeface="Calibri"/>
                <a:sym typeface="Calibri"/>
              </a:defRPr>
            </a:lvl3pPr>
            <a:lvl4pPr indent="-425450" lvl="3" marL="18288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4pPr>
            <a:lvl5pPr indent="-425450" lvl="4" marL="22860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15" name="Google Shape;15;p3"/>
          <p:cNvSpPr txBox="1"/>
          <p:nvPr>
            <p:ph idx="4" type="body"/>
          </p:nvPr>
        </p:nvSpPr>
        <p:spPr>
          <a:xfrm>
            <a:off x="6252224" y="3207438"/>
            <a:ext cx="13426200" cy="68520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06FB6"/>
              </a:buClr>
              <a:buSzPts val="4600"/>
              <a:buFont typeface="Arial"/>
              <a:buChar char="•"/>
              <a:defRPr b="0" i="0" sz="4600" u="none" cap="none" strike="noStrike">
                <a:solidFill>
                  <a:srgbClr val="006FB6"/>
                </a:solidFill>
                <a:latin typeface="Calibri"/>
                <a:ea typeface="Calibri"/>
                <a:cs typeface="Calibri"/>
                <a:sym typeface="Calibri"/>
              </a:defRPr>
            </a:lvl1pPr>
            <a:lvl2pPr indent="-482600" lvl="1" marL="914400" marR="0" rtl="0" algn="l">
              <a:lnSpc>
                <a:spcPct val="90000"/>
              </a:lnSpc>
              <a:spcBef>
                <a:spcPts val="900"/>
              </a:spcBef>
              <a:spcAft>
                <a:spcPts val="0"/>
              </a:spcAft>
              <a:buClr>
                <a:srgbClr val="006FB6"/>
              </a:buClr>
              <a:buSzPts val="4000"/>
              <a:buFont typeface="Arial"/>
              <a:buChar char="•"/>
              <a:defRPr b="0" i="0" sz="4000" u="none" cap="none" strike="noStrike">
                <a:solidFill>
                  <a:srgbClr val="006FB6"/>
                </a:solidFill>
                <a:latin typeface="Calibri"/>
                <a:ea typeface="Calibri"/>
                <a:cs typeface="Calibri"/>
                <a:sym typeface="Calibri"/>
              </a:defRPr>
            </a:lvl2pPr>
            <a:lvl3pPr indent="-438150" lvl="2" marL="1371600" marR="0" rtl="0" algn="l">
              <a:lnSpc>
                <a:spcPct val="90000"/>
              </a:lnSpc>
              <a:spcBef>
                <a:spcPts val="900"/>
              </a:spcBef>
              <a:spcAft>
                <a:spcPts val="0"/>
              </a:spcAft>
              <a:buClr>
                <a:srgbClr val="006FB6"/>
              </a:buClr>
              <a:buSzPts val="3300"/>
              <a:buFont typeface="Arial"/>
              <a:buChar char="•"/>
              <a:defRPr b="0" i="0" sz="3300" u="none" cap="none" strike="noStrike">
                <a:solidFill>
                  <a:srgbClr val="006FB6"/>
                </a:solidFill>
                <a:latin typeface="Calibri"/>
                <a:ea typeface="Calibri"/>
                <a:cs typeface="Calibri"/>
                <a:sym typeface="Calibri"/>
              </a:defRPr>
            </a:lvl3pPr>
            <a:lvl4pPr indent="-425450" lvl="3" marL="1828800" marR="0" rtl="0" algn="l">
              <a:lnSpc>
                <a:spcPct val="90000"/>
              </a:lnSpc>
              <a:spcBef>
                <a:spcPts val="900"/>
              </a:spcBef>
              <a:spcAft>
                <a:spcPts val="0"/>
              </a:spcAft>
              <a:buClr>
                <a:srgbClr val="006FB6"/>
              </a:buClr>
              <a:buSzPts val="3100"/>
              <a:buFont typeface="Arial"/>
              <a:buChar char="•"/>
              <a:defRPr b="0" i="0" sz="3100" u="none" cap="none" strike="noStrike">
                <a:solidFill>
                  <a:srgbClr val="006FB6"/>
                </a:solidFill>
                <a:latin typeface="Calibri"/>
                <a:ea typeface="Calibri"/>
                <a:cs typeface="Calibri"/>
                <a:sym typeface="Calibri"/>
              </a:defRPr>
            </a:lvl4pPr>
            <a:lvl5pPr indent="-425450" lvl="4" marL="2286000" marR="0" rtl="0" algn="l">
              <a:lnSpc>
                <a:spcPct val="90000"/>
              </a:lnSpc>
              <a:spcBef>
                <a:spcPts val="900"/>
              </a:spcBef>
              <a:spcAft>
                <a:spcPts val="0"/>
              </a:spcAft>
              <a:buClr>
                <a:srgbClr val="006FB6"/>
              </a:buClr>
              <a:buSzPts val="3100"/>
              <a:buFont typeface="Arial"/>
              <a:buChar char="•"/>
              <a:defRPr b="0" i="0" sz="3100" u="none" cap="none" strike="noStrike">
                <a:solidFill>
                  <a:srgbClr val="006FB6"/>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st">
  <p:cSld name="Test">
    <p:spTree>
      <p:nvGrpSpPr>
        <p:cNvPr id="16" name="Shape 16"/>
        <p:cNvGrpSpPr/>
        <p:nvPr/>
      </p:nvGrpSpPr>
      <p:grpSpPr>
        <a:xfrm>
          <a:off x="0" y="0"/>
          <a:ext cx="0" cy="0"/>
          <a:chOff x="0" y="0"/>
          <a:chExt cx="0" cy="0"/>
        </a:xfrm>
      </p:grpSpPr>
      <p:sp>
        <p:nvSpPr>
          <p:cNvPr id="17" name="Google Shape;17;p4"/>
          <p:cNvSpPr txBox="1"/>
          <p:nvPr>
            <p:ph idx="1" type="body"/>
          </p:nvPr>
        </p:nvSpPr>
        <p:spPr>
          <a:xfrm>
            <a:off x="612750" y="6154125"/>
            <a:ext cx="5738700" cy="2124000"/>
          </a:xfrm>
          <a:prstGeom prst="rect">
            <a:avLst/>
          </a:prstGeom>
          <a:noFill/>
          <a:ln>
            <a:noFill/>
          </a:ln>
        </p:spPr>
        <p:txBody>
          <a:bodyPr anchorCtr="0" anchor="t" bIns="45700" lIns="91450" spcFirstLastPara="1" rIns="91450" wrap="square" tIns="45700">
            <a:noAutofit/>
          </a:bodyPr>
          <a:lstStyle>
            <a:lvl1pPr indent="-228600" lvl="0" marL="457200" marR="0" rtl="0" algn="l">
              <a:lnSpc>
                <a:spcPct val="100000"/>
              </a:lnSpc>
              <a:spcBef>
                <a:spcPts val="0"/>
              </a:spcBef>
              <a:spcAft>
                <a:spcPts val="0"/>
              </a:spcAft>
              <a:buClr>
                <a:srgbClr val="000000"/>
              </a:buClr>
              <a:buSzPts val="3450"/>
              <a:buFont typeface="Poppins"/>
              <a:buNone/>
              <a:defRPr b="1" i="0" sz="3450" u="none" cap="none" strike="noStrike">
                <a:solidFill>
                  <a:srgbClr val="0071B5"/>
                </a:solidFill>
                <a:latin typeface="Poppins"/>
                <a:ea typeface="Poppins"/>
                <a:cs typeface="Poppins"/>
                <a:sym typeface="Poppins"/>
              </a:defRPr>
            </a:lvl1pPr>
            <a:lvl2pPr indent="-228600" lvl="1" marL="914400" marR="0" rtl="0" algn="l">
              <a:lnSpc>
                <a:spcPct val="100000"/>
              </a:lnSpc>
              <a:spcBef>
                <a:spcPts val="0"/>
              </a:spcBef>
              <a:spcAft>
                <a:spcPts val="0"/>
              </a:spcAft>
              <a:buClr>
                <a:srgbClr val="000000"/>
              </a:buClr>
              <a:buSzPts val="3450"/>
              <a:buFont typeface="Poppins"/>
              <a:buNone/>
              <a:defRPr b="1" i="0" sz="3450" u="none" cap="none" strike="noStrike">
                <a:solidFill>
                  <a:srgbClr val="0071B5"/>
                </a:solidFill>
                <a:latin typeface="Poppins"/>
                <a:ea typeface="Poppins"/>
                <a:cs typeface="Poppins"/>
                <a:sym typeface="Poppins"/>
              </a:defRPr>
            </a:lvl2pPr>
            <a:lvl3pPr indent="-228600" lvl="2" marL="1371600" marR="0" rtl="0" algn="l">
              <a:lnSpc>
                <a:spcPct val="100000"/>
              </a:lnSpc>
              <a:spcBef>
                <a:spcPts val="0"/>
              </a:spcBef>
              <a:spcAft>
                <a:spcPts val="0"/>
              </a:spcAft>
              <a:buClr>
                <a:srgbClr val="000000"/>
              </a:buClr>
              <a:buSzPts val="3450"/>
              <a:buFont typeface="Poppins"/>
              <a:buNone/>
              <a:defRPr b="1" i="0" sz="3450" u="none" cap="none" strike="noStrike">
                <a:solidFill>
                  <a:srgbClr val="0071B5"/>
                </a:solidFill>
                <a:latin typeface="Poppins"/>
                <a:ea typeface="Poppins"/>
                <a:cs typeface="Poppins"/>
                <a:sym typeface="Poppins"/>
              </a:defRPr>
            </a:lvl3pPr>
            <a:lvl4pPr indent="-228600" lvl="3" marL="1828800" marR="0" rtl="0" algn="l">
              <a:lnSpc>
                <a:spcPct val="100000"/>
              </a:lnSpc>
              <a:spcBef>
                <a:spcPts val="0"/>
              </a:spcBef>
              <a:spcAft>
                <a:spcPts val="0"/>
              </a:spcAft>
              <a:buClr>
                <a:srgbClr val="000000"/>
              </a:buClr>
              <a:buSzPts val="3450"/>
              <a:buFont typeface="Poppins"/>
              <a:buNone/>
              <a:defRPr b="1" i="0" sz="3450" u="none" cap="none" strike="noStrike">
                <a:solidFill>
                  <a:srgbClr val="0071B5"/>
                </a:solidFill>
                <a:latin typeface="Poppins"/>
                <a:ea typeface="Poppins"/>
                <a:cs typeface="Poppins"/>
                <a:sym typeface="Poppins"/>
              </a:defRPr>
            </a:lvl4pPr>
            <a:lvl5pPr indent="-228600" lvl="4" marL="2286000" marR="0" rtl="0" algn="l">
              <a:lnSpc>
                <a:spcPct val="100000"/>
              </a:lnSpc>
              <a:spcBef>
                <a:spcPts val="0"/>
              </a:spcBef>
              <a:spcAft>
                <a:spcPts val="0"/>
              </a:spcAft>
              <a:buClr>
                <a:srgbClr val="000000"/>
              </a:buClr>
              <a:buSzPts val="3450"/>
              <a:buFont typeface="Poppins"/>
              <a:buNone/>
              <a:defRPr b="1" i="0" sz="3450" u="none" cap="none" strike="noStrike">
                <a:solidFill>
                  <a:srgbClr val="0071B5"/>
                </a:solidFill>
                <a:latin typeface="Poppins"/>
                <a:ea typeface="Poppins"/>
                <a:cs typeface="Poppins"/>
                <a:sym typeface="Poppins"/>
              </a:defRPr>
            </a:lvl5pPr>
            <a:lvl6pPr indent="-228600" lvl="5" marL="2743200" marR="0" rtl="0" algn="l">
              <a:lnSpc>
                <a:spcPct val="100000"/>
              </a:lnSpc>
              <a:spcBef>
                <a:spcPts val="0"/>
              </a:spcBef>
              <a:spcAft>
                <a:spcPts val="0"/>
              </a:spcAft>
              <a:buClr>
                <a:srgbClr val="000000"/>
              </a:buClr>
              <a:buSzPts val="3450"/>
              <a:buFont typeface="Poppins"/>
              <a:buNone/>
              <a:defRPr b="0" i="0" sz="3450" u="none" cap="none" strike="noStrike">
                <a:solidFill>
                  <a:srgbClr val="000000"/>
                </a:solidFill>
                <a:latin typeface="Poppins"/>
                <a:ea typeface="Poppins"/>
                <a:cs typeface="Poppins"/>
                <a:sym typeface="Poppins"/>
              </a:defRPr>
            </a:lvl6pPr>
            <a:lvl7pPr indent="-228600" lvl="6" marL="3200400" marR="0" rtl="0" algn="l">
              <a:lnSpc>
                <a:spcPct val="100000"/>
              </a:lnSpc>
              <a:spcBef>
                <a:spcPts val="0"/>
              </a:spcBef>
              <a:spcAft>
                <a:spcPts val="0"/>
              </a:spcAft>
              <a:buClr>
                <a:srgbClr val="000000"/>
              </a:buClr>
              <a:buSzPts val="3450"/>
              <a:buFont typeface="Poppins"/>
              <a:buNone/>
              <a:defRPr b="0" i="0" sz="3450" u="none" cap="none" strike="noStrike">
                <a:solidFill>
                  <a:srgbClr val="000000"/>
                </a:solidFill>
                <a:latin typeface="Poppins"/>
                <a:ea typeface="Poppins"/>
                <a:cs typeface="Poppins"/>
                <a:sym typeface="Poppins"/>
              </a:defRPr>
            </a:lvl7pPr>
            <a:lvl8pPr indent="-228600" lvl="7" marL="3657600" marR="0" rtl="0" algn="l">
              <a:lnSpc>
                <a:spcPct val="100000"/>
              </a:lnSpc>
              <a:spcBef>
                <a:spcPts val="0"/>
              </a:spcBef>
              <a:spcAft>
                <a:spcPts val="0"/>
              </a:spcAft>
              <a:buClr>
                <a:srgbClr val="000000"/>
              </a:buClr>
              <a:buSzPts val="3450"/>
              <a:buFont typeface="Poppins"/>
              <a:buNone/>
              <a:defRPr b="0" i="0" sz="3450" u="none" cap="none" strike="noStrike">
                <a:solidFill>
                  <a:srgbClr val="000000"/>
                </a:solidFill>
                <a:latin typeface="Poppins"/>
                <a:ea typeface="Poppins"/>
                <a:cs typeface="Poppins"/>
                <a:sym typeface="Poppins"/>
              </a:defRPr>
            </a:lvl8pPr>
            <a:lvl9pPr indent="-228600" lvl="8" marL="4114800" marR="0" rtl="0" algn="l">
              <a:lnSpc>
                <a:spcPct val="100000"/>
              </a:lnSpc>
              <a:spcBef>
                <a:spcPts val="0"/>
              </a:spcBef>
              <a:spcAft>
                <a:spcPts val="0"/>
              </a:spcAft>
              <a:buClr>
                <a:srgbClr val="000000"/>
              </a:buClr>
              <a:buSzPts val="3450"/>
              <a:buFont typeface="Poppins"/>
              <a:buNone/>
              <a:defRPr b="0" i="0" sz="3450" u="none" cap="none" strike="noStrike">
                <a:solidFill>
                  <a:srgbClr val="000000"/>
                </a:solidFill>
                <a:latin typeface="Poppins"/>
                <a:ea typeface="Poppins"/>
                <a:cs typeface="Poppins"/>
                <a:sym typeface="Poppins"/>
              </a:defRPr>
            </a:lvl9pPr>
          </a:lstStyle>
          <a:p/>
        </p:txBody>
      </p:sp>
      <p:sp>
        <p:nvSpPr>
          <p:cNvPr id="18" name="Google Shape;18;p4"/>
          <p:cNvSpPr txBox="1"/>
          <p:nvPr>
            <p:ph idx="2" type="body"/>
          </p:nvPr>
        </p:nvSpPr>
        <p:spPr>
          <a:xfrm>
            <a:off x="612750" y="631025"/>
            <a:ext cx="5742300" cy="30144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000000"/>
              </a:buClr>
              <a:buSzPts val="7600"/>
              <a:buFont typeface="Arial"/>
              <a:buNone/>
              <a:defRPr b="0" i="0" sz="7600" u="none" cap="none" strike="noStrike">
                <a:solidFill>
                  <a:srgbClr val="0071B5"/>
                </a:solidFill>
                <a:latin typeface="Poppins Black"/>
                <a:ea typeface="Poppins Black"/>
                <a:cs typeface="Poppins Black"/>
                <a:sym typeface="Poppins Black"/>
              </a:defRPr>
            </a:lvl1pPr>
            <a:lvl2pPr indent="-228600" lvl="1" marL="914400" marR="0" rtl="0" algn="l">
              <a:lnSpc>
                <a:spcPct val="100000"/>
              </a:lnSpc>
              <a:spcBef>
                <a:spcPts val="0"/>
              </a:spcBef>
              <a:spcAft>
                <a:spcPts val="0"/>
              </a:spcAft>
              <a:buClr>
                <a:srgbClr val="000000"/>
              </a:buClr>
              <a:buSzPts val="1400"/>
              <a:buFont typeface="Arial"/>
              <a:buNone/>
              <a:defRPr b="0" i="0" sz="5000" u="none" cap="none" strike="noStrike">
                <a:solidFill>
                  <a:srgbClr val="0071B5"/>
                </a:solidFill>
                <a:latin typeface="Poppins Black"/>
                <a:ea typeface="Poppins Black"/>
                <a:cs typeface="Poppins Black"/>
                <a:sym typeface="Poppins Black"/>
              </a:defRPr>
            </a:lvl2pPr>
            <a:lvl3pPr indent="-228600" lvl="2" marL="1371600" marR="0" rtl="0" algn="l">
              <a:lnSpc>
                <a:spcPct val="100000"/>
              </a:lnSpc>
              <a:spcBef>
                <a:spcPts val="0"/>
              </a:spcBef>
              <a:spcAft>
                <a:spcPts val="0"/>
              </a:spcAft>
              <a:buClr>
                <a:srgbClr val="000000"/>
              </a:buClr>
              <a:buSzPts val="1400"/>
              <a:buFont typeface="Arial"/>
              <a:buNone/>
              <a:defRPr b="0" i="0" sz="5000" u="none" cap="none" strike="noStrike">
                <a:solidFill>
                  <a:srgbClr val="0071B5"/>
                </a:solidFill>
                <a:latin typeface="Poppins Black"/>
                <a:ea typeface="Poppins Black"/>
                <a:cs typeface="Poppins Black"/>
                <a:sym typeface="Poppins Black"/>
              </a:defRPr>
            </a:lvl3pPr>
            <a:lvl4pPr indent="-228600" lvl="3" marL="1828800" marR="0" rtl="0" algn="l">
              <a:lnSpc>
                <a:spcPct val="100000"/>
              </a:lnSpc>
              <a:spcBef>
                <a:spcPts val="0"/>
              </a:spcBef>
              <a:spcAft>
                <a:spcPts val="0"/>
              </a:spcAft>
              <a:buClr>
                <a:srgbClr val="000000"/>
              </a:buClr>
              <a:buSzPts val="1400"/>
              <a:buFont typeface="Arial"/>
              <a:buNone/>
              <a:defRPr b="0" i="0" sz="5000" u="none" cap="none" strike="noStrike">
                <a:solidFill>
                  <a:srgbClr val="0071B5"/>
                </a:solidFill>
                <a:latin typeface="Poppins Black"/>
                <a:ea typeface="Poppins Black"/>
                <a:cs typeface="Poppins Black"/>
                <a:sym typeface="Poppins Black"/>
              </a:defRPr>
            </a:lvl4pPr>
            <a:lvl5pPr indent="-228600" lvl="4" marL="2286000" marR="0" rtl="0" algn="l">
              <a:lnSpc>
                <a:spcPct val="100000"/>
              </a:lnSpc>
              <a:spcBef>
                <a:spcPts val="0"/>
              </a:spcBef>
              <a:spcAft>
                <a:spcPts val="0"/>
              </a:spcAft>
              <a:buClr>
                <a:srgbClr val="000000"/>
              </a:buClr>
              <a:buSzPts val="1400"/>
              <a:buFont typeface="Arial"/>
              <a:buNone/>
              <a:defRPr b="0" i="0" sz="5000" u="none" cap="none" strike="noStrike">
                <a:solidFill>
                  <a:srgbClr val="0071B5"/>
                </a:solidFill>
                <a:latin typeface="Poppins Black"/>
                <a:ea typeface="Poppins Black"/>
                <a:cs typeface="Poppins Black"/>
                <a:sym typeface="Poppins Black"/>
              </a:defRPr>
            </a:lvl5pPr>
            <a:lvl6pPr indent="-228600" lvl="5" marL="2743200" marR="0" rtl="0" algn="l">
              <a:lnSpc>
                <a:spcPct val="100000"/>
              </a:lnSpc>
              <a:spcBef>
                <a:spcPts val="0"/>
              </a:spcBef>
              <a:spcAft>
                <a:spcPts val="0"/>
              </a:spcAft>
              <a:buClr>
                <a:srgbClr val="000000"/>
              </a:buClr>
              <a:buSzPts val="1400"/>
              <a:buFont typeface="Arial"/>
              <a:buNone/>
              <a:defRPr b="0" i="0" sz="8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8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8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800" u="none" cap="none" strike="noStrike">
                <a:solidFill>
                  <a:srgbClr val="000000"/>
                </a:solidFill>
                <a:latin typeface="Arial"/>
                <a:ea typeface="Arial"/>
                <a:cs typeface="Arial"/>
                <a:sym typeface="Arial"/>
              </a:defRPr>
            </a:lvl9pPr>
          </a:lstStyle>
          <a:p/>
        </p:txBody>
      </p:sp>
    </p:spTree>
  </p:cSld>
  <p:clrMapOvr>
    <a:masterClrMapping/>
  </p:clrMapOvr>
  <p:extLst>
    <p:ext uri="{DCECCB84-F9BA-43D5-87BE-67443E8EF086}">
      <p15:sldGuideLst>
        <p15:guide id="1" orient="horz" pos="5875">
          <p15:clr>
            <a:srgbClr val="FBAE40"/>
          </p15:clr>
        </p15:guide>
        <p15:guide id="2" pos="10443">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1">
  <p:cSld name="1_Blank_1">
    <p:spTree>
      <p:nvGrpSpPr>
        <p:cNvPr id="19" name="Shape 19"/>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1">
  <p:cSld name="2_Title Slide_1">
    <p:spTree>
      <p:nvGrpSpPr>
        <p:cNvPr id="20" name="Shape 20"/>
        <p:cNvGrpSpPr/>
        <p:nvPr/>
      </p:nvGrpSpPr>
      <p:grpSpPr>
        <a:xfrm>
          <a:off x="0" y="0"/>
          <a:ext cx="0" cy="0"/>
          <a:chOff x="0" y="0"/>
          <a:chExt cx="0" cy="0"/>
        </a:xfrm>
      </p:grpSpPr>
      <p:sp>
        <p:nvSpPr>
          <p:cNvPr id="21" name="Google Shape;21;p6"/>
          <p:cNvSpPr txBox="1"/>
          <p:nvPr>
            <p:ph type="title"/>
          </p:nvPr>
        </p:nvSpPr>
        <p:spPr>
          <a:xfrm>
            <a:off x="5832872" y="0"/>
            <a:ext cx="9373800" cy="2601300"/>
          </a:xfrm>
          <a:prstGeom prst="rect">
            <a:avLst/>
          </a:prstGeom>
          <a:noFill/>
          <a:ln>
            <a:noFill/>
          </a:ln>
        </p:spPr>
        <p:txBody>
          <a:bodyPr anchorCtr="0" anchor="ctr" bIns="75375" lIns="452400" spcFirstLastPara="1" rIns="150800" wrap="square" tIns="75375">
            <a:noAutofit/>
          </a:bodyPr>
          <a:lstStyle>
            <a:lvl1pPr lvl="0" marR="0" rtl="0" algn="l">
              <a:lnSpc>
                <a:spcPct val="90000"/>
              </a:lnSpc>
              <a:spcBef>
                <a:spcPts val="0"/>
              </a:spcBef>
              <a:spcAft>
                <a:spcPts val="0"/>
              </a:spcAft>
              <a:buClr>
                <a:srgbClr val="0771BA"/>
              </a:buClr>
              <a:buSzPts val="31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9pPr>
          </a:lstStyle>
          <a:p/>
        </p:txBody>
      </p:sp>
      <p:sp>
        <p:nvSpPr>
          <p:cNvPr id="22" name="Google Shape;22;p6"/>
          <p:cNvSpPr txBox="1"/>
          <p:nvPr>
            <p:ph idx="1" type="body"/>
          </p:nvPr>
        </p:nvSpPr>
        <p:spPr>
          <a:xfrm>
            <a:off x="0" y="375203"/>
            <a:ext cx="5767800" cy="9057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771BA"/>
              </a:buClr>
              <a:buSzPts val="4600"/>
              <a:buFont typeface="Arial"/>
              <a:buChar char="•"/>
              <a:defRPr b="1" i="0" sz="4600" u="none" cap="none" strike="noStrike">
                <a:solidFill>
                  <a:srgbClr val="0771BA"/>
                </a:solidFill>
                <a:latin typeface="Calibri"/>
                <a:ea typeface="Calibri"/>
                <a:cs typeface="Calibri"/>
                <a:sym typeface="Calibri"/>
              </a:defRPr>
            </a:lvl1pPr>
            <a:lvl2pPr indent="-482600" lvl="1" marL="914400" marR="0" rtl="0" algn="l">
              <a:lnSpc>
                <a:spcPct val="90000"/>
              </a:lnSpc>
              <a:spcBef>
                <a:spcPts val="9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2pPr>
            <a:lvl3pPr indent="-438150" lvl="2" marL="1371600" marR="0" rtl="0" algn="l">
              <a:lnSpc>
                <a:spcPct val="90000"/>
              </a:lnSpc>
              <a:spcBef>
                <a:spcPts val="900"/>
              </a:spcBef>
              <a:spcAft>
                <a:spcPts val="0"/>
              </a:spcAft>
              <a:buClr>
                <a:schemeClr val="dk1"/>
              </a:buClr>
              <a:buSzPts val="3300"/>
              <a:buFont typeface="Arial"/>
              <a:buChar char="•"/>
              <a:defRPr b="0" i="0" sz="3300" u="none" cap="none" strike="noStrike">
                <a:solidFill>
                  <a:schemeClr val="dk1"/>
                </a:solidFill>
                <a:latin typeface="Calibri"/>
                <a:ea typeface="Calibri"/>
                <a:cs typeface="Calibri"/>
                <a:sym typeface="Calibri"/>
              </a:defRPr>
            </a:lvl3pPr>
            <a:lvl4pPr indent="-425450" lvl="3" marL="1828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4pPr>
            <a:lvl5pPr indent="-425450" lvl="4" marL="22860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23" name="Google Shape;23;p6"/>
          <p:cNvSpPr txBox="1"/>
          <p:nvPr>
            <p:ph idx="2" type="body"/>
          </p:nvPr>
        </p:nvSpPr>
        <p:spPr>
          <a:xfrm>
            <a:off x="0" y="2602606"/>
            <a:ext cx="5833200" cy="37308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771BA"/>
              </a:buClr>
              <a:buSzPts val="4600"/>
              <a:buFont typeface="Arial"/>
              <a:buChar char="•"/>
              <a:defRPr b="0" i="0" sz="4600" u="none" cap="none" strike="noStrike">
                <a:solidFill>
                  <a:srgbClr val="0771BA"/>
                </a:solidFill>
                <a:latin typeface="Calibri"/>
                <a:ea typeface="Calibri"/>
                <a:cs typeface="Calibri"/>
                <a:sym typeface="Calibri"/>
              </a:defRPr>
            </a:lvl1pPr>
            <a:lvl2pPr indent="-482600" lvl="1" marL="914400" marR="0" rtl="0" algn="l">
              <a:lnSpc>
                <a:spcPct val="90000"/>
              </a:lnSpc>
              <a:spcBef>
                <a:spcPts val="900"/>
              </a:spcBef>
              <a:spcAft>
                <a:spcPts val="0"/>
              </a:spcAft>
              <a:buClr>
                <a:srgbClr val="0771BA"/>
              </a:buClr>
              <a:buSzPts val="4000"/>
              <a:buFont typeface="Arial"/>
              <a:buChar char="•"/>
              <a:defRPr b="0" i="0" sz="4000" u="none" cap="none" strike="noStrike">
                <a:solidFill>
                  <a:srgbClr val="0771BA"/>
                </a:solidFill>
                <a:latin typeface="Calibri"/>
                <a:ea typeface="Calibri"/>
                <a:cs typeface="Calibri"/>
                <a:sym typeface="Calibri"/>
              </a:defRPr>
            </a:lvl2pPr>
            <a:lvl3pPr indent="-438150" lvl="2" marL="1371600" marR="0" rtl="0" algn="l">
              <a:lnSpc>
                <a:spcPct val="90000"/>
              </a:lnSpc>
              <a:spcBef>
                <a:spcPts val="900"/>
              </a:spcBef>
              <a:spcAft>
                <a:spcPts val="0"/>
              </a:spcAft>
              <a:buClr>
                <a:srgbClr val="0771BA"/>
              </a:buClr>
              <a:buSzPts val="3300"/>
              <a:buFont typeface="Arial"/>
              <a:buChar char="•"/>
              <a:defRPr b="0" i="0" sz="3300" u="none" cap="none" strike="noStrike">
                <a:solidFill>
                  <a:srgbClr val="0771BA"/>
                </a:solidFill>
                <a:latin typeface="Calibri"/>
                <a:ea typeface="Calibri"/>
                <a:cs typeface="Calibri"/>
                <a:sym typeface="Calibri"/>
              </a:defRPr>
            </a:lvl3pPr>
            <a:lvl4pPr indent="-425450" lvl="3" marL="18288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4pPr>
            <a:lvl5pPr indent="-425450" lvl="4" marL="22860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24" name="Google Shape;24;p6"/>
          <p:cNvSpPr txBox="1"/>
          <p:nvPr>
            <p:ph idx="3" type="body"/>
          </p:nvPr>
        </p:nvSpPr>
        <p:spPr>
          <a:xfrm>
            <a:off x="-65453" y="6585065"/>
            <a:ext cx="5833200" cy="37308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771BA"/>
              </a:buClr>
              <a:buSzPts val="4600"/>
              <a:buFont typeface="Arial"/>
              <a:buChar char="•"/>
              <a:defRPr b="0" i="0" sz="4600" u="none" cap="none" strike="noStrike">
                <a:solidFill>
                  <a:srgbClr val="0771BA"/>
                </a:solidFill>
                <a:latin typeface="Calibri"/>
                <a:ea typeface="Calibri"/>
                <a:cs typeface="Calibri"/>
                <a:sym typeface="Calibri"/>
              </a:defRPr>
            </a:lvl1pPr>
            <a:lvl2pPr indent="-482600" lvl="1" marL="914400" marR="0" rtl="0" algn="l">
              <a:lnSpc>
                <a:spcPct val="90000"/>
              </a:lnSpc>
              <a:spcBef>
                <a:spcPts val="900"/>
              </a:spcBef>
              <a:spcAft>
                <a:spcPts val="0"/>
              </a:spcAft>
              <a:buClr>
                <a:srgbClr val="0771BA"/>
              </a:buClr>
              <a:buSzPts val="4000"/>
              <a:buFont typeface="Arial"/>
              <a:buChar char="•"/>
              <a:defRPr b="0" i="0" sz="4000" u="none" cap="none" strike="noStrike">
                <a:solidFill>
                  <a:srgbClr val="0771BA"/>
                </a:solidFill>
                <a:latin typeface="Calibri"/>
                <a:ea typeface="Calibri"/>
                <a:cs typeface="Calibri"/>
                <a:sym typeface="Calibri"/>
              </a:defRPr>
            </a:lvl2pPr>
            <a:lvl3pPr indent="-438150" lvl="2" marL="1371600" marR="0" rtl="0" algn="l">
              <a:lnSpc>
                <a:spcPct val="90000"/>
              </a:lnSpc>
              <a:spcBef>
                <a:spcPts val="900"/>
              </a:spcBef>
              <a:spcAft>
                <a:spcPts val="0"/>
              </a:spcAft>
              <a:buClr>
                <a:srgbClr val="0771BA"/>
              </a:buClr>
              <a:buSzPts val="3300"/>
              <a:buFont typeface="Arial"/>
              <a:buChar char="•"/>
              <a:defRPr b="0" i="0" sz="3300" u="none" cap="none" strike="noStrike">
                <a:solidFill>
                  <a:srgbClr val="0771BA"/>
                </a:solidFill>
                <a:latin typeface="Calibri"/>
                <a:ea typeface="Calibri"/>
                <a:cs typeface="Calibri"/>
                <a:sym typeface="Calibri"/>
              </a:defRPr>
            </a:lvl3pPr>
            <a:lvl4pPr indent="-425450" lvl="3" marL="18288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4pPr>
            <a:lvl5pPr indent="-425450" lvl="4" marL="22860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25" name="Google Shape;25;p6"/>
          <p:cNvSpPr txBox="1"/>
          <p:nvPr>
            <p:ph idx="4" type="body"/>
          </p:nvPr>
        </p:nvSpPr>
        <p:spPr>
          <a:xfrm>
            <a:off x="6252224" y="3207438"/>
            <a:ext cx="13426200" cy="68520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06FB6"/>
              </a:buClr>
              <a:buSzPts val="4600"/>
              <a:buFont typeface="Arial"/>
              <a:buChar char="•"/>
              <a:defRPr b="0" i="0" sz="4600" u="none" cap="none" strike="noStrike">
                <a:solidFill>
                  <a:srgbClr val="006FB6"/>
                </a:solidFill>
                <a:latin typeface="Calibri"/>
                <a:ea typeface="Calibri"/>
                <a:cs typeface="Calibri"/>
                <a:sym typeface="Calibri"/>
              </a:defRPr>
            </a:lvl1pPr>
            <a:lvl2pPr indent="-482600" lvl="1" marL="914400" marR="0" rtl="0" algn="l">
              <a:lnSpc>
                <a:spcPct val="90000"/>
              </a:lnSpc>
              <a:spcBef>
                <a:spcPts val="900"/>
              </a:spcBef>
              <a:spcAft>
                <a:spcPts val="0"/>
              </a:spcAft>
              <a:buClr>
                <a:srgbClr val="006FB6"/>
              </a:buClr>
              <a:buSzPts val="4000"/>
              <a:buFont typeface="Arial"/>
              <a:buChar char="•"/>
              <a:defRPr b="0" i="0" sz="4000" u="none" cap="none" strike="noStrike">
                <a:solidFill>
                  <a:srgbClr val="006FB6"/>
                </a:solidFill>
                <a:latin typeface="Calibri"/>
                <a:ea typeface="Calibri"/>
                <a:cs typeface="Calibri"/>
                <a:sym typeface="Calibri"/>
              </a:defRPr>
            </a:lvl2pPr>
            <a:lvl3pPr indent="-438150" lvl="2" marL="1371600" marR="0" rtl="0" algn="l">
              <a:lnSpc>
                <a:spcPct val="90000"/>
              </a:lnSpc>
              <a:spcBef>
                <a:spcPts val="900"/>
              </a:spcBef>
              <a:spcAft>
                <a:spcPts val="0"/>
              </a:spcAft>
              <a:buClr>
                <a:srgbClr val="006FB6"/>
              </a:buClr>
              <a:buSzPts val="3300"/>
              <a:buFont typeface="Arial"/>
              <a:buChar char="•"/>
              <a:defRPr b="0" i="0" sz="3300" u="none" cap="none" strike="noStrike">
                <a:solidFill>
                  <a:srgbClr val="006FB6"/>
                </a:solidFill>
                <a:latin typeface="Calibri"/>
                <a:ea typeface="Calibri"/>
                <a:cs typeface="Calibri"/>
                <a:sym typeface="Calibri"/>
              </a:defRPr>
            </a:lvl3pPr>
            <a:lvl4pPr indent="-425450" lvl="3" marL="1828800" marR="0" rtl="0" algn="l">
              <a:lnSpc>
                <a:spcPct val="90000"/>
              </a:lnSpc>
              <a:spcBef>
                <a:spcPts val="900"/>
              </a:spcBef>
              <a:spcAft>
                <a:spcPts val="0"/>
              </a:spcAft>
              <a:buClr>
                <a:srgbClr val="006FB6"/>
              </a:buClr>
              <a:buSzPts val="3100"/>
              <a:buFont typeface="Arial"/>
              <a:buChar char="•"/>
              <a:defRPr b="0" i="0" sz="3100" u="none" cap="none" strike="noStrike">
                <a:solidFill>
                  <a:srgbClr val="006FB6"/>
                </a:solidFill>
                <a:latin typeface="Calibri"/>
                <a:ea typeface="Calibri"/>
                <a:cs typeface="Calibri"/>
                <a:sym typeface="Calibri"/>
              </a:defRPr>
            </a:lvl4pPr>
            <a:lvl5pPr indent="-425450" lvl="4" marL="2286000" marR="0" rtl="0" algn="l">
              <a:lnSpc>
                <a:spcPct val="90000"/>
              </a:lnSpc>
              <a:spcBef>
                <a:spcPts val="900"/>
              </a:spcBef>
              <a:spcAft>
                <a:spcPts val="0"/>
              </a:spcAft>
              <a:buClr>
                <a:srgbClr val="006FB6"/>
              </a:buClr>
              <a:buSzPts val="3100"/>
              <a:buFont typeface="Arial"/>
              <a:buChar char="•"/>
              <a:defRPr b="0" i="0" sz="3100" u="none" cap="none" strike="noStrike">
                <a:solidFill>
                  <a:srgbClr val="006FB6"/>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Custom Layout">
  <p:cSld name="5_Custom Layout">
    <p:spTree>
      <p:nvGrpSpPr>
        <p:cNvPr id="26" name="Shape 26"/>
        <p:cNvGrpSpPr/>
        <p:nvPr/>
      </p:nvGrpSpPr>
      <p:grpSpPr>
        <a:xfrm>
          <a:off x="0" y="0"/>
          <a:ext cx="0" cy="0"/>
          <a:chOff x="0" y="0"/>
          <a:chExt cx="0" cy="0"/>
        </a:xfrm>
      </p:grpSpPr>
      <p:sp>
        <p:nvSpPr>
          <p:cNvPr id="27" name="Google Shape;27;p7"/>
          <p:cNvSpPr txBox="1"/>
          <p:nvPr>
            <p:ph idx="1" type="body"/>
          </p:nvPr>
        </p:nvSpPr>
        <p:spPr>
          <a:xfrm>
            <a:off x="669035" y="2165526"/>
            <a:ext cx="6264600" cy="5340000"/>
          </a:xfrm>
          <a:prstGeom prst="rect">
            <a:avLst/>
          </a:prstGeom>
          <a:noFill/>
          <a:ln>
            <a:noFill/>
          </a:ln>
        </p:spPr>
        <p:txBody>
          <a:bodyPr anchorCtr="0" anchor="t" bIns="75375" lIns="150800" spcFirstLastPara="1" rIns="150800" wrap="square" tIns="75375">
            <a:noAutofit/>
          </a:bodyPr>
          <a:lstStyle>
            <a:lvl1pPr indent="-603250" lvl="0" marL="457200" marR="0" rtl="0" algn="l">
              <a:lnSpc>
                <a:spcPct val="90000"/>
              </a:lnSpc>
              <a:spcBef>
                <a:spcPts val="1800"/>
              </a:spcBef>
              <a:spcAft>
                <a:spcPts val="0"/>
              </a:spcAft>
              <a:buClr>
                <a:srgbClr val="006FB6"/>
              </a:buClr>
              <a:buSzPts val="5900"/>
              <a:buFont typeface="Arial"/>
              <a:buChar char="•"/>
              <a:defRPr b="0" i="0" sz="5900" u="none" cap="none" strike="noStrike">
                <a:solidFill>
                  <a:srgbClr val="006FB6"/>
                </a:solidFill>
                <a:latin typeface="Short Stack"/>
                <a:ea typeface="Short Stack"/>
                <a:cs typeface="Short Stack"/>
                <a:sym typeface="Short Stack"/>
              </a:defRPr>
            </a:lvl1pPr>
            <a:lvl2pPr indent="-565150" lvl="1" marL="914400" marR="0" rtl="0" algn="l">
              <a:lnSpc>
                <a:spcPct val="90000"/>
              </a:lnSpc>
              <a:spcBef>
                <a:spcPts val="900"/>
              </a:spcBef>
              <a:spcAft>
                <a:spcPts val="0"/>
              </a:spcAft>
              <a:buClr>
                <a:srgbClr val="006FB6"/>
              </a:buClr>
              <a:buSzPts val="5300"/>
              <a:buFont typeface="Arial"/>
              <a:buChar char="•"/>
              <a:defRPr b="0" i="0" sz="5300" u="none" cap="none" strike="noStrike">
                <a:solidFill>
                  <a:srgbClr val="006FB6"/>
                </a:solidFill>
                <a:latin typeface="Short Stack"/>
                <a:ea typeface="Short Stack"/>
                <a:cs typeface="Short Stack"/>
                <a:sym typeface="Short Stack"/>
              </a:defRPr>
            </a:lvl2pPr>
            <a:lvl3pPr indent="-520700" lvl="2" marL="1371600" marR="0" rtl="0" algn="l">
              <a:lnSpc>
                <a:spcPct val="90000"/>
              </a:lnSpc>
              <a:spcBef>
                <a:spcPts val="900"/>
              </a:spcBef>
              <a:spcAft>
                <a:spcPts val="0"/>
              </a:spcAft>
              <a:buClr>
                <a:srgbClr val="006FB6"/>
              </a:buClr>
              <a:buSzPts val="4600"/>
              <a:buFont typeface="Arial"/>
              <a:buChar char="•"/>
              <a:defRPr b="0" i="0" sz="4600" u="none" cap="none" strike="noStrike">
                <a:solidFill>
                  <a:srgbClr val="006FB6"/>
                </a:solidFill>
                <a:latin typeface="Short Stack"/>
                <a:ea typeface="Short Stack"/>
                <a:cs typeface="Short Stack"/>
                <a:sym typeface="Short Stack"/>
              </a:defRPr>
            </a:lvl3pPr>
            <a:lvl4pPr indent="-482600" lvl="3" marL="1828800" marR="0" rtl="0" algn="l">
              <a:lnSpc>
                <a:spcPct val="90000"/>
              </a:lnSpc>
              <a:spcBef>
                <a:spcPts val="900"/>
              </a:spcBef>
              <a:spcAft>
                <a:spcPts val="0"/>
              </a:spcAft>
              <a:buClr>
                <a:srgbClr val="006FB6"/>
              </a:buClr>
              <a:buSzPts val="4000"/>
              <a:buFont typeface="Arial"/>
              <a:buChar char="•"/>
              <a:defRPr b="0" i="0" sz="4000" u="none" cap="none" strike="noStrike">
                <a:solidFill>
                  <a:srgbClr val="006FB6"/>
                </a:solidFill>
                <a:latin typeface="Short Stack"/>
                <a:ea typeface="Short Stack"/>
                <a:cs typeface="Short Stack"/>
                <a:sym typeface="Short Stack"/>
              </a:defRPr>
            </a:lvl4pPr>
            <a:lvl5pPr indent="-438150" lvl="4" marL="2286000" marR="0" rtl="0" algn="l">
              <a:lnSpc>
                <a:spcPct val="90000"/>
              </a:lnSpc>
              <a:spcBef>
                <a:spcPts val="900"/>
              </a:spcBef>
              <a:spcAft>
                <a:spcPts val="0"/>
              </a:spcAft>
              <a:buClr>
                <a:srgbClr val="006FB6"/>
              </a:buClr>
              <a:buSzPts val="3300"/>
              <a:buFont typeface="Arial"/>
              <a:buChar char="•"/>
              <a:defRPr b="0" i="0" sz="3300" u="none" cap="none" strike="noStrike">
                <a:solidFill>
                  <a:srgbClr val="006FB6"/>
                </a:solidFill>
                <a:latin typeface="Short Stack"/>
                <a:ea typeface="Short Stack"/>
                <a:cs typeface="Short Stack"/>
                <a:sym typeface="Short Stack"/>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28" name="Google Shape;28;p7"/>
          <p:cNvSpPr txBox="1"/>
          <p:nvPr>
            <p:ph idx="2" type="body"/>
          </p:nvPr>
        </p:nvSpPr>
        <p:spPr>
          <a:xfrm>
            <a:off x="634211" y="7505157"/>
            <a:ext cx="6249900" cy="2906100"/>
          </a:xfrm>
          <a:prstGeom prst="rect">
            <a:avLst/>
          </a:prstGeom>
          <a:noFill/>
          <a:ln>
            <a:noFill/>
          </a:ln>
        </p:spPr>
        <p:txBody>
          <a:bodyPr anchorCtr="0" anchor="ctr" bIns="75375" lIns="150800" spcFirstLastPara="1" rIns="150800" wrap="square" tIns="75375">
            <a:noAutofit/>
          </a:bodyPr>
          <a:lstStyle>
            <a:lvl1pPr indent="-228600" lvl="0" marL="457200" marR="0" rtl="0" algn="l">
              <a:lnSpc>
                <a:spcPct val="90000"/>
              </a:lnSpc>
              <a:spcBef>
                <a:spcPts val="1800"/>
              </a:spcBef>
              <a:spcAft>
                <a:spcPts val="0"/>
              </a:spcAft>
              <a:buClr>
                <a:srgbClr val="006FB6"/>
              </a:buClr>
              <a:buSzPts val="5100"/>
              <a:buFont typeface="Arial"/>
              <a:buNone/>
              <a:defRPr b="0" i="0" sz="5100" u="none" cap="none" strike="noStrike">
                <a:solidFill>
                  <a:srgbClr val="006FB6"/>
                </a:solidFill>
                <a:latin typeface="Short Stack"/>
                <a:ea typeface="Short Stack"/>
                <a:cs typeface="Short Stack"/>
                <a:sym typeface="Short Stack"/>
              </a:defRPr>
            </a:lvl1pPr>
            <a:lvl2pPr indent="-552450" lvl="1" marL="9144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2pPr>
            <a:lvl3pPr indent="-552450" lvl="2" marL="13716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3pPr>
            <a:lvl4pPr indent="-552450" lvl="3" marL="18288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4pPr>
            <a:lvl5pPr indent="-552450" lvl="4" marL="22860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29" name="Google Shape;29;p7"/>
          <p:cNvSpPr txBox="1"/>
          <p:nvPr>
            <p:ph idx="3" type="body"/>
          </p:nvPr>
        </p:nvSpPr>
        <p:spPr>
          <a:xfrm>
            <a:off x="7009629" y="2165526"/>
            <a:ext cx="6264600" cy="5340000"/>
          </a:xfrm>
          <a:prstGeom prst="rect">
            <a:avLst/>
          </a:prstGeom>
          <a:noFill/>
          <a:ln>
            <a:noFill/>
          </a:ln>
        </p:spPr>
        <p:txBody>
          <a:bodyPr anchorCtr="0" anchor="t" bIns="75375" lIns="150800" spcFirstLastPara="1" rIns="150800" wrap="square" tIns="75375">
            <a:noAutofit/>
          </a:bodyPr>
          <a:lstStyle>
            <a:lvl1pPr indent="-603250" lvl="0" marL="457200" marR="0" rtl="0" algn="l">
              <a:lnSpc>
                <a:spcPct val="90000"/>
              </a:lnSpc>
              <a:spcBef>
                <a:spcPts val="1800"/>
              </a:spcBef>
              <a:spcAft>
                <a:spcPts val="0"/>
              </a:spcAft>
              <a:buClr>
                <a:srgbClr val="006FB6"/>
              </a:buClr>
              <a:buSzPts val="5900"/>
              <a:buFont typeface="Arial"/>
              <a:buChar char="•"/>
              <a:defRPr b="0" i="0" sz="5900" u="none" cap="none" strike="noStrike">
                <a:solidFill>
                  <a:srgbClr val="006FB6"/>
                </a:solidFill>
                <a:latin typeface="Short Stack"/>
                <a:ea typeface="Short Stack"/>
                <a:cs typeface="Short Stack"/>
                <a:sym typeface="Short Stack"/>
              </a:defRPr>
            </a:lvl1pPr>
            <a:lvl2pPr indent="-565150" lvl="1" marL="914400" marR="0" rtl="0" algn="l">
              <a:lnSpc>
                <a:spcPct val="90000"/>
              </a:lnSpc>
              <a:spcBef>
                <a:spcPts val="900"/>
              </a:spcBef>
              <a:spcAft>
                <a:spcPts val="0"/>
              </a:spcAft>
              <a:buClr>
                <a:srgbClr val="006FB6"/>
              </a:buClr>
              <a:buSzPts val="5300"/>
              <a:buFont typeface="Arial"/>
              <a:buChar char="•"/>
              <a:defRPr b="0" i="0" sz="5300" u="none" cap="none" strike="noStrike">
                <a:solidFill>
                  <a:srgbClr val="006FB6"/>
                </a:solidFill>
                <a:latin typeface="Short Stack"/>
                <a:ea typeface="Short Stack"/>
                <a:cs typeface="Short Stack"/>
                <a:sym typeface="Short Stack"/>
              </a:defRPr>
            </a:lvl2pPr>
            <a:lvl3pPr indent="-520700" lvl="2" marL="1371600" marR="0" rtl="0" algn="l">
              <a:lnSpc>
                <a:spcPct val="90000"/>
              </a:lnSpc>
              <a:spcBef>
                <a:spcPts val="900"/>
              </a:spcBef>
              <a:spcAft>
                <a:spcPts val="0"/>
              </a:spcAft>
              <a:buClr>
                <a:srgbClr val="006FB6"/>
              </a:buClr>
              <a:buSzPts val="4600"/>
              <a:buFont typeface="Arial"/>
              <a:buChar char="•"/>
              <a:defRPr b="0" i="0" sz="4600" u="none" cap="none" strike="noStrike">
                <a:solidFill>
                  <a:srgbClr val="006FB6"/>
                </a:solidFill>
                <a:latin typeface="Short Stack"/>
                <a:ea typeface="Short Stack"/>
                <a:cs typeface="Short Stack"/>
                <a:sym typeface="Short Stack"/>
              </a:defRPr>
            </a:lvl3pPr>
            <a:lvl4pPr indent="-482600" lvl="3" marL="1828800" marR="0" rtl="0" algn="l">
              <a:lnSpc>
                <a:spcPct val="90000"/>
              </a:lnSpc>
              <a:spcBef>
                <a:spcPts val="900"/>
              </a:spcBef>
              <a:spcAft>
                <a:spcPts val="0"/>
              </a:spcAft>
              <a:buClr>
                <a:srgbClr val="006FB6"/>
              </a:buClr>
              <a:buSzPts val="4000"/>
              <a:buFont typeface="Arial"/>
              <a:buChar char="•"/>
              <a:defRPr b="0" i="0" sz="4000" u="none" cap="none" strike="noStrike">
                <a:solidFill>
                  <a:srgbClr val="006FB6"/>
                </a:solidFill>
                <a:latin typeface="Short Stack"/>
                <a:ea typeface="Short Stack"/>
                <a:cs typeface="Short Stack"/>
                <a:sym typeface="Short Stack"/>
              </a:defRPr>
            </a:lvl4pPr>
            <a:lvl5pPr indent="-438150" lvl="4" marL="2286000" marR="0" rtl="0" algn="l">
              <a:lnSpc>
                <a:spcPct val="90000"/>
              </a:lnSpc>
              <a:spcBef>
                <a:spcPts val="900"/>
              </a:spcBef>
              <a:spcAft>
                <a:spcPts val="0"/>
              </a:spcAft>
              <a:buClr>
                <a:srgbClr val="006FB6"/>
              </a:buClr>
              <a:buSzPts val="3300"/>
              <a:buFont typeface="Arial"/>
              <a:buChar char="•"/>
              <a:defRPr b="0" i="0" sz="3300" u="none" cap="none" strike="noStrike">
                <a:solidFill>
                  <a:srgbClr val="006FB6"/>
                </a:solidFill>
                <a:latin typeface="Short Stack"/>
                <a:ea typeface="Short Stack"/>
                <a:cs typeface="Short Stack"/>
                <a:sym typeface="Short Stack"/>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30" name="Google Shape;30;p7"/>
          <p:cNvSpPr txBox="1"/>
          <p:nvPr>
            <p:ph idx="4" type="body"/>
          </p:nvPr>
        </p:nvSpPr>
        <p:spPr>
          <a:xfrm>
            <a:off x="13350222" y="2165526"/>
            <a:ext cx="6264600" cy="5340000"/>
          </a:xfrm>
          <a:prstGeom prst="rect">
            <a:avLst/>
          </a:prstGeom>
          <a:noFill/>
          <a:ln>
            <a:noFill/>
          </a:ln>
        </p:spPr>
        <p:txBody>
          <a:bodyPr anchorCtr="0" anchor="t" bIns="75375" lIns="150800" spcFirstLastPara="1" rIns="150800" wrap="square" tIns="75375">
            <a:noAutofit/>
          </a:bodyPr>
          <a:lstStyle>
            <a:lvl1pPr indent="-603250" lvl="0" marL="457200" marR="0" rtl="0" algn="l">
              <a:lnSpc>
                <a:spcPct val="90000"/>
              </a:lnSpc>
              <a:spcBef>
                <a:spcPts val="1800"/>
              </a:spcBef>
              <a:spcAft>
                <a:spcPts val="0"/>
              </a:spcAft>
              <a:buClr>
                <a:srgbClr val="006FB6"/>
              </a:buClr>
              <a:buSzPts val="5900"/>
              <a:buFont typeface="Arial"/>
              <a:buChar char="•"/>
              <a:defRPr b="0" i="0" sz="5900" u="none" cap="none" strike="noStrike">
                <a:solidFill>
                  <a:srgbClr val="006FB6"/>
                </a:solidFill>
                <a:latin typeface="Short Stack"/>
                <a:ea typeface="Short Stack"/>
                <a:cs typeface="Short Stack"/>
                <a:sym typeface="Short Stack"/>
              </a:defRPr>
            </a:lvl1pPr>
            <a:lvl2pPr indent="-565150" lvl="1" marL="914400" marR="0" rtl="0" algn="l">
              <a:lnSpc>
                <a:spcPct val="90000"/>
              </a:lnSpc>
              <a:spcBef>
                <a:spcPts val="900"/>
              </a:spcBef>
              <a:spcAft>
                <a:spcPts val="0"/>
              </a:spcAft>
              <a:buClr>
                <a:srgbClr val="006FB6"/>
              </a:buClr>
              <a:buSzPts val="5300"/>
              <a:buFont typeface="Arial"/>
              <a:buChar char="•"/>
              <a:defRPr b="0" i="0" sz="5300" u="none" cap="none" strike="noStrike">
                <a:solidFill>
                  <a:srgbClr val="006FB6"/>
                </a:solidFill>
                <a:latin typeface="Short Stack"/>
                <a:ea typeface="Short Stack"/>
                <a:cs typeface="Short Stack"/>
                <a:sym typeface="Short Stack"/>
              </a:defRPr>
            </a:lvl2pPr>
            <a:lvl3pPr indent="-520700" lvl="2" marL="1371600" marR="0" rtl="0" algn="l">
              <a:lnSpc>
                <a:spcPct val="90000"/>
              </a:lnSpc>
              <a:spcBef>
                <a:spcPts val="900"/>
              </a:spcBef>
              <a:spcAft>
                <a:spcPts val="0"/>
              </a:spcAft>
              <a:buClr>
                <a:srgbClr val="006FB6"/>
              </a:buClr>
              <a:buSzPts val="4600"/>
              <a:buFont typeface="Arial"/>
              <a:buChar char="•"/>
              <a:defRPr b="0" i="0" sz="4600" u="none" cap="none" strike="noStrike">
                <a:solidFill>
                  <a:srgbClr val="006FB6"/>
                </a:solidFill>
                <a:latin typeface="Short Stack"/>
                <a:ea typeface="Short Stack"/>
                <a:cs typeface="Short Stack"/>
                <a:sym typeface="Short Stack"/>
              </a:defRPr>
            </a:lvl3pPr>
            <a:lvl4pPr indent="-482600" lvl="3" marL="1828800" marR="0" rtl="0" algn="l">
              <a:lnSpc>
                <a:spcPct val="90000"/>
              </a:lnSpc>
              <a:spcBef>
                <a:spcPts val="900"/>
              </a:spcBef>
              <a:spcAft>
                <a:spcPts val="0"/>
              </a:spcAft>
              <a:buClr>
                <a:srgbClr val="006FB6"/>
              </a:buClr>
              <a:buSzPts val="4000"/>
              <a:buFont typeface="Arial"/>
              <a:buChar char="•"/>
              <a:defRPr b="0" i="0" sz="4000" u="none" cap="none" strike="noStrike">
                <a:solidFill>
                  <a:srgbClr val="006FB6"/>
                </a:solidFill>
                <a:latin typeface="Short Stack"/>
                <a:ea typeface="Short Stack"/>
                <a:cs typeface="Short Stack"/>
                <a:sym typeface="Short Stack"/>
              </a:defRPr>
            </a:lvl4pPr>
            <a:lvl5pPr indent="-438150" lvl="4" marL="2286000" marR="0" rtl="0" algn="l">
              <a:lnSpc>
                <a:spcPct val="90000"/>
              </a:lnSpc>
              <a:spcBef>
                <a:spcPts val="900"/>
              </a:spcBef>
              <a:spcAft>
                <a:spcPts val="0"/>
              </a:spcAft>
              <a:buClr>
                <a:srgbClr val="006FB6"/>
              </a:buClr>
              <a:buSzPts val="3300"/>
              <a:buFont typeface="Arial"/>
              <a:buChar char="•"/>
              <a:defRPr b="0" i="0" sz="3300" u="none" cap="none" strike="noStrike">
                <a:solidFill>
                  <a:srgbClr val="006FB6"/>
                </a:solidFill>
                <a:latin typeface="Short Stack"/>
                <a:ea typeface="Short Stack"/>
                <a:cs typeface="Short Stack"/>
                <a:sym typeface="Short Stack"/>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31" name="Google Shape;31;p7"/>
          <p:cNvSpPr txBox="1"/>
          <p:nvPr>
            <p:ph idx="5" type="body"/>
          </p:nvPr>
        </p:nvSpPr>
        <p:spPr>
          <a:xfrm>
            <a:off x="6989172" y="7505157"/>
            <a:ext cx="6249900" cy="2906100"/>
          </a:xfrm>
          <a:prstGeom prst="rect">
            <a:avLst/>
          </a:prstGeom>
          <a:noFill/>
          <a:ln>
            <a:noFill/>
          </a:ln>
        </p:spPr>
        <p:txBody>
          <a:bodyPr anchorCtr="0" anchor="ctr" bIns="75375" lIns="150800" spcFirstLastPara="1" rIns="150800" wrap="square" tIns="75375">
            <a:noAutofit/>
          </a:bodyPr>
          <a:lstStyle>
            <a:lvl1pPr indent="-228600" lvl="0" marL="457200" marR="0" rtl="0" algn="l">
              <a:lnSpc>
                <a:spcPct val="90000"/>
              </a:lnSpc>
              <a:spcBef>
                <a:spcPts val="1800"/>
              </a:spcBef>
              <a:spcAft>
                <a:spcPts val="0"/>
              </a:spcAft>
              <a:buClr>
                <a:srgbClr val="006FB6"/>
              </a:buClr>
              <a:buSzPts val="5100"/>
              <a:buFont typeface="Arial"/>
              <a:buNone/>
              <a:defRPr b="0" i="0" sz="5100" u="none" cap="none" strike="noStrike">
                <a:solidFill>
                  <a:srgbClr val="006FB6"/>
                </a:solidFill>
                <a:latin typeface="Short Stack"/>
                <a:ea typeface="Short Stack"/>
                <a:cs typeface="Short Stack"/>
                <a:sym typeface="Short Stack"/>
              </a:defRPr>
            </a:lvl1pPr>
            <a:lvl2pPr indent="-552450" lvl="1" marL="9144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2pPr>
            <a:lvl3pPr indent="-552450" lvl="2" marL="13716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3pPr>
            <a:lvl4pPr indent="-552450" lvl="3" marL="18288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4pPr>
            <a:lvl5pPr indent="-552450" lvl="4" marL="22860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32" name="Google Shape;32;p7"/>
          <p:cNvSpPr txBox="1"/>
          <p:nvPr>
            <p:ph idx="6" type="body"/>
          </p:nvPr>
        </p:nvSpPr>
        <p:spPr>
          <a:xfrm>
            <a:off x="13322583" y="7505157"/>
            <a:ext cx="6249900" cy="2906100"/>
          </a:xfrm>
          <a:prstGeom prst="rect">
            <a:avLst/>
          </a:prstGeom>
          <a:noFill/>
          <a:ln>
            <a:noFill/>
          </a:ln>
        </p:spPr>
        <p:txBody>
          <a:bodyPr anchorCtr="0" anchor="ctr" bIns="75375" lIns="150800" spcFirstLastPara="1" rIns="150800" wrap="square" tIns="75375">
            <a:noAutofit/>
          </a:bodyPr>
          <a:lstStyle>
            <a:lvl1pPr indent="-228600" lvl="0" marL="457200" marR="0" rtl="0" algn="l">
              <a:lnSpc>
                <a:spcPct val="90000"/>
              </a:lnSpc>
              <a:spcBef>
                <a:spcPts val="1800"/>
              </a:spcBef>
              <a:spcAft>
                <a:spcPts val="0"/>
              </a:spcAft>
              <a:buClr>
                <a:srgbClr val="006FB6"/>
              </a:buClr>
              <a:buSzPts val="5100"/>
              <a:buFont typeface="Arial"/>
              <a:buNone/>
              <a:defRPr b="0" i="0" sz="5100" u="none" cap="none" strike="noStrike">
                <a:solidFill>
                  <a:srgbClr val="006FB6"/>
                </a:solidFill>
                <a:latin typeface="Short Stack"/>
                <a:ea typeface="Short Stack"/>
                <a:cs typeface="Short Stack"/>
                <a:sym typeface="Short Stack"/>
              </a:defRPr>
            </a:lvl1pPr>
            <a:lvl2pPr indent="-552450" lvl="1" marL="9144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2pPr>
            <a:lvl3pPr indent="-552450" lvl="2" marL="13716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3pPr>
            <a:lvl4pPr indent="-552450" lvl="3" marL="18288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4pPr>
            <a:lvl5pPr indent="-552450" lvl="4" marL="22860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p:nvPr/>
        </p:nvSpPr>
        <p:spPr>
          <a:xfrm>
            <a:off x="0" y="6"/>
            <a:ext cx="6938009" cy="11308715"/>
          </a:xfrm>
          <a:custGeom>
            <a:rect b="b" l="l" r="r" t="t"/>
            <a:pathLst>
              <a:path extrusionOk="0" h="11308715" w="6938009">
                <a:moveTo>
                  <a:pt x="6937591" y="5174450"/>
                </a:moveTo>
                <a:lnTo>
                  <a:pt x="6937324" y="5110950"/>
                </a:lnTo>
                <a:lnTo>
                  <a:pt x="6936727" y="5060150"/>
                </a:lnTo>
                <a:lnTo>
                  <a:pt x="6935825" y="4996650"/>
                </a:lnTo>
                <a:lnTo>
                  <a:pt x="6934619" y="4933150"/>
                </a:lnTo>
                <a:lnTo>
                  <a:pt x="6933095" y="4882350"/>
                </a:lnTo>
                <a:lnTo>
                  <a:pt x="6931253" y="4818850"/>
                </a:lnTo>
                <a:lnTo>
                  <a:pt x="6929107" y="4755350"/>
                </a:lnTo>
                <a:lnTo>
                  <a:pt x="6926656" y="4704550"/>
                </a:lnTo>
                <a:lnTo>
                  <a:pt x="6923900" y="4641050"/>
                </a:lnTo>
                <a:lnTo>
                  <a:pt x="6920839" y="4577550"/>
                </a:lnTo>
                <a:lnTo>
                  <a:pt x="6917474" y="4526750"/>
                </a:lnTo>
                <a:lnTo>
                  <a:pt x="6913804" y="4463250"/>
                </a:lnTo>
                <a:lnTo>
                  <a:pt x="6909829" y="4412450"/>
                </a:lnTo>
                <a:lnTo>
                  <a:pt x="6905561" y="4348950"/>
                </a:lnTo>
                <a:lnTo>
                  <a:pt x="6900989" y="4298150"/>
                </a:lnTo>
                <a:lnTo>
                  <a:pt x="6896125" y="4234650"/>
                </a:lnTo>
                <a:lnTo>
                  <a:pt x="6890969" y="4183850"/>
                </a:lnTo>
                <a:lnTo>
                  <a:pt x="6885508" y="4120350"/>
                </a:lnTo>
                <a:lnTo>
                  <a:pt x="6879768" y="4069550"/>
                </a:lnTo>
                <a:lnTo>
                  <a:pt x="6873722" y="4006050"/>
                </a:lnTo>
                <a:lnTo>
                  <a:pt x="6867398" y="3955250"/>
                </a:lnTo>
                <a:lnTo>
                  <a:pt x="6860768" y="3891750"/>
                </a:lnTo>
                <a:lnTo>
                  <a:pt x="6853872" y="3840950"/>
                </a:lnTo>
                <a:lnTo>
                  <a:pt x="6846671" y="3777450"/>
                </a:lnTo>
                <a:lnTo>
                  <a:pt x="6839191" y="3726650"/>
                </a:lnTo>
                <a:lnTo>
                  <a:pt x="6831431" y="3663150"/>
                </a:lnTo>
                <a:lnTo>
                  <a:pt x="6823380" y="3612350"/>
                </a:lnTo>
                <a:lnTo>
                  <a:pt x="6815061" y="3561550"/>
                </a:lnTo>
                <a:lnTo>
                  <a:pt x="6806451" y="3498050"/>
                </a:lnTo>
                <a:lnTo>
                  <a:pt x="6797573" y="3447250"/>
                </a:lnTo>
                <a:lnTo>
                  <a:pt x="6788404" y="3396450"/>
                </a:lnTo>
                <a:lnTo>
                  <a:pt x="6778968" y="3332950"/>
                </a:lnTo>
                <a:lnTo>
                  <a:pt x="6769252" y="3282150"/>
                </a:lnTo>
                <a:lnTo>
                  <a:pt x="6759270" y="3231350"/>
                </a:lnTo>
                <a:lnTo>
                  <a:pt x="6749008" y="3180550"/>
                </a:lnTo>
                <a:lnTo>
                  <a:pt x="6738480" y="3117050"/>
                </a:lnTo>
                <a:lnTo>
                  <a:pt x="6727685" y="3066250"/>
                </a:lnTo>
                <a:lnTo>
                  <a:pt x="6716623" y="3015450"/>
                </a:lnTo>
                <a:lnTo>
                  <a:pt x="6705282" y="2964650"/>
                </a:lnTo>
                <a:lnTo>
                  <a:pt x="6693687" y="2913850"/>
                </a:lnTo>
                <a:lnTo>
                  <a:pt x="6681825" y="2850350"/>
                </a:lnTo>
                <a:lnTo>
                  <a:pt x="6669697" y="2799550"/>
                </a:lnTo>
                <a:lnTo>
                  <a:pt x="6657314" y="2748750"/>
                </a:lnTo>
                <a:lnTo>
                  <a:pt x="6644665" y="2697950"/>
                </a:lnTo>
                <a:lnTo>
                  <a:pt x="6631762" y="2647150"/>
                </a:lnTo>
                <a:lnTo>
                  <a:pt x="6618605" y="2596350"/>
                </a:lnTo>
                <a:lnTo>
                  <a:pt x="6605181" y="2545550"/>
                </a:lnTo>
                <a:lnTo>
                  <a:pt x="6591516" y="2494750"/>
                </a:lnTo>
                <a:lnTo>
                  <a:pt x="6577584" y="2443950"/>
                </a:lnTo>
                <a:lnTo>
                  <a:pt x="6563411" y="2393150"/>
                </a:lnTo>
                <a:lnTo>
                  <a:pt x="6548983" y="2342350"/>
                </a:lnTo>
                <a:lnTo>
                  <a:pt x="6534302" y="2291550"/>
                </a:lnTo>
                <a:lnTo>
                  <a:pt x="6519380" y="2240750"/>
                </a:lnTo>
                <a:lnTo>
                  <a:pt x="6504203" y="2189950"/>
                </a:lnTo>
                <a:lnTo>
                  <a:pt x="6488785" y="2139150"/>
                </a:lnTo>
                <a:lnTo>
                  <a:pt x="6473126" y="2088349"/>
                </a:lnTo>
                <a:lnTo>
                  <a:pt x="6457213" y="2037549"/>
                </a:lnTo>
                <a:lnTo>
                  <a:pt x="6441072" y="1999449"/>
                </a:lnTo>
                <a:lnTo>
                  <a:pt x="6424676" y="1948649"/>
                </a:lnTo>
                <a:lnTo>
                  <a:pt x="6408052" y="1897849"/>
                </a:lnTo>
                <a:lnTo>
                  <a:pt x="6391186" y="1847049"/>
                </a:lnTo>
                <a:lnTo>
                  <a:pt x="6374092" y="1796249"/>
                </a:lnTo>
                <a:lnTo>
                  <a:pt x="6356756" y="1758149"/>
                </a:lnTo>
                <a:lnTo>
                  <a:pt x="6339179" y="1707349"/>
                </a:lnTo>
                <a:lnTo>
                  <a:pt x="6321387" y="1656549"/>
                </a:lnTo>
                <a:lnTo>
                  <a:pt x="6303353" y="1618449"/>
                </a:lnTo>
                <a:lnTo>
                  <a:pt x="6285090" y="1567649"/>
                </a:lnTo>
                <a:lnTo>
                  <a:pt x="6266599" y="1516849"/>
                </a:lnTo>
                <a:lnTo>
                  <a:pt x="6247879" y="1478749"/>
                </a:lnTo>
                <a:lnTo>
                  <a:pt x="6228943" y="1427949"/>
                </a:lnTo>
                <a:lnTo>
                  <a:pt x="6209766" y="1389849"/>
                </a:lnTo>
                <a:lnTo>
                  <a:pt x="6190373" y="1339049"/>
                </a:lnTo>
                <a:lnTo>
                  <a:pt x="6170765" y="1300949"/>
                </a:lnTo>
                <a:lnTo>
                  <a:pt x="6150940" y="1250149"/>
                </a:lnTo>
                <a:lnTo>
                  <a:pt x="6130887" y="1212049"/>
                </a:lnTo>
                <a:lnTo>
                  <a:pt x="6110617" y="1161249"/>
                </a:lnTo>
                <a:lnTo>
                  <a:pt x="6090132" y="1123149"/>
                </a:lnTo>
                <a:lnTo>
                  <a:pt x="6069431" y="1072349"/>
                </a:lnTo>
                <a:lnTo>
                  <a:pt x="6048514" y="1034249"/>
                </a:lnTo>
                <a:lnTo>
                  <a:pt x="6027382" y="996149"/>
                </a:lnTo>
                <a:lnTo>
                  <a:pt x="6006046" y="945349"/>
                </a:lnTo>
                <a:lnTo>
                  <a:pt x="5984494" y="907249"/>
                </a:lnTo>
                <a:lnTo>
                  <a:pt x="5962739" y="869149"/>
                </a:lnTo>
                <a:lnTo>
                  <a:pt x="5940780" y="831049"/>
                </a:lnTo>
                <a:lnTo>
                  <a:pt x="5918606" y="780249"/>
                </a:lnTo>
                <a:lnTo>
                  <a:pt x="5896229" y="742149"/>
                </a:lnTo>
                <a:lnTo>
                  <a:pt x="5873661" y="704049"/>
                </a:lnTo>
                <a:lnTo>
                  <a:pt x="5850877" y="665949"/>
                </a:lnTo>
                <a:lnTo>
                  <a:pt x="5827903" y="627849"/>
                </a:lnTo>
                <a:lnTo>
                  <a:pt x="5804713" y="589749"/>
                </a:lnTo>
                <a:lnTo>
                  <a:pt x="5781345" y="538949"/>
                </a:lnTo>
                <a:lnTo>
                  <a:pt x="5757761" y="500849"/>
                </a:lnTo>
                <a:lnTo>
                  <a:pt x="5733999" y="462749"/>
                </a:lnTo>
                <a:lnTo>
                  <a:pt x="5710034" y="424649"/>
                </a:lnTo>
                <a:lnTo>
                  <a:pt x="5685879" y="386549"/>
                </a:lnTo>
                <a:lnTo>
                  <a:pt x="5661533" y="361149"/>
                </a:lnTo>
                <a:lnTo>
                  <a:pt x="5636996" y="323049"/>
                </a:lnTo>
                <a:lnTo>
                  <a:pt x="5612269" y="284949"/>
                </a:lnTo>
                <a:lnTo>
                  <a:pt x="5587352" y="246849"/>
                </a:lnTo>
                <a:lnTo>
                  <a:pt x="5562257" y="208749"/>
                </a:lnTo>
                <a:lnTo>
                  <a:pt x="5536971" y="170649"/>
                </a:lnTo>
                <a:lnTo>
                  <a:pt x="5511508" y="132549"/>
                </a:lnTo>
                <a:lnTo>
                  <a:pt x="5485854" y="107149"/>
                </a:lnTo>
                <a:lnTo>
                  <a:pt x="5460022" y="69049"/>
                </a:lnTo>
                <a:lnTo>
                  <a:pt x="5434012" y="30949"/>
                </a:lnTo>
                <a:lnTo>
                  <a:pt x="5412194" y="5549"/>
                </a:lnTo>
                <a:lnTo>
                  <a:pt x="3280003" y="5549"/>
                </a:lnTo>
                <a:lnTo>
                  <a:pt x="3280003" y="0"/>
                </a:lnTo>
                <a:lnTo>
                  <a:pt x="0" y="0"/>
                </a:lnTo>
                <a:lnTo>
                  <a:pt x="0" y="1072349"/>
                </a:lnTo>
                <a:lnTo>
                  <a:pt x="0" y="9530550"/>
                </a:lnTo>
                <a:lnTo>
                  <a:pt x="0" y="11308550"/>
                </a:lnTo>
                <a:lnTo>
                  <a:pt x="1414424" y="11308550"/>
                </a:lnTo>
                <a:lnTo>
                  <a:pt x="3280003" y="11308550"/>
                </a:lnTo>
                <a:lnTo>
                  <a:pt x="4532858" y="11308550"/>
                </a:lnTo>
                <a:lnTo>
                  <a:pt x="4563757" y="11283150"/>
                </a:lnTo>
                <a:lnTo>
                  <a:pt x="4594517" y="11270450"/>
                </a:lnTo>
                <a:lnTo>
                  <a:pt x="4746256" y="11143450"/>
                </a:lnTo>
                <a:lnTo>
                  <a:pt x="4865065" y="11041850"/>
                </a:lnTo>
                <a:lnTo>
                  <a:pt x="4894402" y="11016450"/>
                </a:lnTo>
                <a:lnTo>
                  <a:pt x="4923599" y="10978350"/>
                </a:lnTo>
                <a:lnTo>
                  <a:pt x="5010239" y="10902150"/>
                </a:lnTo>
                <a:lnTo>
                  <a:pt x="5038814" y="10864050"/>
                </a:lnTo>
                <a:lnTo>
                  <a:pt x="5095481" y="10813250"/>
                </a:lnTo>
                <a:lnTo>
                  <a:pt x="5123586" y="10775150"/>
                </a:lnTo>
                <a:lnTo>
                  <a:pt x="5179301" y="10724350"/>
                </a:lnTo>
                <a:lnTo>
                  <a:pt x="5206911" y="10686250"/>
                </a:lnTo>
                <a:lnTo>
                  <a:pt x="5234356" y="10660850"/>
                </a:lnTo>
                <a:lnTo>
                  <a:pt x="5288750" y="10584650"/>
                </a:lnTo>
                <a:lnTo>
                  <a:pt x="5315699" y="10559250"/>
                </a:lnTo>
                <a:lnTo>
                  <a:pt x="5342471" y="10521150"/>
                </a:lnTo>
                <a:lnTo>
                  <a:pt x="5369064" y="10495750"/>
                </a:lnTo>
                <a:lnTo>
                  <a:pt x="5421757" y="10419550"/>
                </a:lnTo>
                <a:lnTo>
                  <a:pt x="5447830" y="10381450"/>
                </a:lnTo>
                <a:lnTo>
                  <a:pt x="5473738" y="10356050"/>
                </a:lnTo>
                <a:lnTo>
                  <a:pt x="5499455" y="10317950"/>
                </a:lnTo>
                <a:lnTo>
                  <a:pt x="5524995" y="10279850"/>
                </a:lnTo>
                <a:lnTo>
                  <a:pt x="5550357" y="10241750"/>
                </a:lnTo>
                <a:lnTo>
                  <a:pt x="5575541" y="10203650"/>
                </a:lnTo>
                <a:lnTo>
                  <a:pt x="5600535" y="10165550"/>
                </a:lnTo>
                <a:lnTo>
                  <a:pt x="5625338" y="10140150"/>
                </a:lnTo>
                <a:lnTo>
                  <a:pt x="5649963" y="10102050"/>
                </a:lnTo>
                <a:lnTo>
                  <a:pt x="5674398" y="10063950"/>
                </a:lnTo>
                <a:lnTo>
                  <a:pt x="5698642" y="10025850"/>
                </a:lnTo>
                <a:lnTo>
                  <a:pt x="5722696" y="9987750"/>
                </a:lnTo>
                <a:lnTo>
                  <a:pt x="5746559" y="9936950"/>
                </a:lnTo>
                <a:lnTo>
                  <a:pt x="5770232" y="9898850"/>
                </a:lnTo>
                <a:lnTo>
                  <a:pt x="5793702" y="9860750"/>
                </a:lnTo>
                <a:lnTo>
                  <a:pt x="5816981" y="9822650"/>
                </a:lnTo>
                <a:lnTo>
                  <a:pt x="5840069" y="9784550"/>
                </a:lnTo>
                <a:lnTo>
                  <a:pt x="5862942" y="9746450"/>
                </a:lnTo>
                <a:lnTo>
                  <a:pt x="5885624" y="9695650"/>
                </a:lnTo>
                <a:lnTo>
                  <a:pt x="5908103" y="9657550"/>
                </a:lnTo>
                <a:lnTo>
                  <a:pt x="5930379" y="9619450"/>
                </a:lnTo>
                <a:lnTo>
                  <a:pt x="5952452" y="9581350"/>
                </a:lnTo>
                <a:lnTo>
                  <a:pt x="5974321" y="9530550"/>
                </a:lnTo>
                <a:lnTo>
                  <a:pt x="5995987" y="9492450"/>
                </a:lnTo>
                <a:lnTo>
                  <a:pt x="6017438" y="9454350"/>
                </a:lnTo>
                <a:lnTo>
                  <a:pt x="6038672" y="9403550"/>
                </a:lnTo>
                <a:lnTo>
                  <a:pt x="6059703" y="9365450"/>
                </a:lnTo>
                <a:lnTo>
                  <a:pt x="6080518" y="9314650"/>
                </a:lnTo>
                <a:lnTo>
                  <a:pt x="6101118" y="9276550"/>
                </a:lnTo>
                <a:lnTo>
                  <a:pt x="6121514" y="9225750"/>
                </a:lnTo>
                <a:lnTo>
                  <a:pt x="6141682" y="9187650"/>
                </a:lnTo>
                <a:lnTo>
                  <a:pt x="6161633" y="9136850"/>
                </a:lnTo>
                <a:lnTo>
                  <a:pt x="6181369" y="9098750"/>
                </a:lnTo>
                <a:lnTo>
                  <a:pt x="6200876" y="9047950"/>
                </a:lnTo>
                <a:lnTo>
                  <a:pt x="6220168" y="9009850"/>
                </a:lnTo>
                <a:lnTo>
                  <a:pt x="6239243" y="8959050"/>
                </a:lnTo>
                <a:lnTo>
                  <a:pt x="6258090" y="8908250"/>
                </a:lnTo>
                <a:lnTo>
                  <a:pt x="6276695" y="8870150"/>
                </a:lnTo>
                <a:lnTo>
                  <a:pt x="6295085" y="8819350"/>
                </a:lnTo>
                <a:lnTo>
                  <a:pt x="6313246" y="8768550"/>
                </a:lnTo>
                <a:lnTo>
                  <a:pt x="6331178" y="8730450"/>
                </a:lnTo>
                <a:lnTo>
                  <a:pt x="6348882" y="8679650"/>
                </a:lnTo>
                <a:lnTo>
                  <a:pt x="6366345" y="8628850"/>
                </a:lnTo>
                <a:lnTo>
                  <a:pt x="6383579" y="8578050"/>
                </a:lnTo>
                <a:lnTo>
                  <a:pt x="6400571" y="8539950"/>
                </a:lnTo>
                <a:lnTo>
                  <a:pt x="6417335" y="8489150"/>
                </a:lnTo>
                <a:lnTo>
                  <a:pt x="6433845" y="8438350"/>
                </a:lnTo>
                <a:lnTo>
                  <a:pt x="6450127" y="8387550"/>
                </a:lnTo>
                <a:lnTo>
                  <a:pt x="6466167" y="8336750"/>
                </a:lnTo>
                <a:lnTo>
                  <a:pt x="6481966" y="8285950"/>
                </a:lnTo>
                <a:lnTo>
                  <a:pt x="6497523" y="8235150"/>
                </a:lnTo>
                <a:lnTo>
                  <a:pt x="6512827" y="8184350"/>
                </a:lnTo>
                <a:lnTo>
                  <a:pt x="6527889" y="8133550"/>
                </a:lnTo>
                <a:lnTo>
                  <a:pt x="6542697" y="8082750"/>
                </a:lnTo>
                <a:lnTo>
                  <a:pt x="6557264" y="8031950"/>
                </a:lnTo>
                <a:lnTo>
                  <a:pt x="6571577" y="7981150"/>
                </a:lnTo>
                <a:lnTo>
                  <a:pt x="6585636" y="7930350"/>
                </a:lnTo>
                <a:lnTo>
                  <a:pt x="6599441" y="7879550"/>
                </a:lnTo>
                <a:lnTo>
                  <a:pt x="6613004" y="7828750"/>
                </a:lnTo>
                <a:lnTo>
                  <a:pt x="6626301" y="7777950"/>
                </a:lnTo>
                <a:lnTo>
                  <a:pt x="6639331" y="7727150"/>
                </a:lnTo>
                <a:lnTo>
                  <a:pt x="6652120" y="7676350"/>
                </a:lnTo>
                <a:lnTo>
                  <a:pt x="6664642" y="7625550"/>
                </a:lnTo>
                <a:lnTo>
                  <a:pt x="6676898" y="7562050"/>
                </a:lnTo>
                <a:lnTo>
                  <a:pt x="6688887" y="7511250"/>
                </a:lnTo>
                <a:lnTo>
                  <a:pt x="6700621" y="7460450"/>
                </a:lnTo>
                <a:lnTo>
                  <a:pt x="6712090" y="7409650"/>
                </a:lnTo>
                <a:lnTo>
                  <a:pt x="6723291" y="7346150"/>
                </a:lnTo>
                <a:lnTo>
                  <a:pt x="6734226" y="7295350"/>
                </a:lnTo>
                <a:lnTo>
                  <a:pt x="6744881" y="7244550"/>
                </a:lnTo>
                <a:lnTo>
                  <a:pt x="6755270" y="7193750"/>
                </a:lnTo>
                <a:lnTo>
                  <a:pt x="6765391" y="7130250"/>
                </a:lnTo>
                <a:lnTo>
                  <a:pt x="6775234" y="7079450"/>
                </a:lnTo>
                <a:lnTo>
                  <a:pt x="6784797" y="7028650"/>
                </a:lnTo>
                <a:lnTo>
                  <a:pt x="6794093" y="6965150"/>
                </a:lnTo>
                <a:lnTo>
                  <a:pt x="6803110" y="6914350"/>
                </a:lnTo>
                <a:lnTo>
                  <a:pt x="6811848" y="6863550"/>
                </a:lnTo>
                <a:lnTo>
                  <a:pt x="6820294" y="6800050"/>
                </a:lnTo>
                <a:lnTo>
                  <a:pt x="6828472" y="6749250"/>
                </a:lnTo>
                <a:lnTo>
                  <a:pt x="6836359" y="6685750"/>
                </a:lnTo>
                <a:lnTo>
                  <a:pt x="6843966" y="6634950"/>
                </a:lnTo>
                <a:lnTo>
                  <a:pt x="6851282" y="6584150"/>
                </a:lnTo>
                <a:lnTo>
                  <a:pt x="6858317" y="6520650"/>
                </a:lnTo>
                <a:lnTo>
                  <a:pt x="6865061" y="6469850"/>
                </a:lnTo>
                <a:lnTo>
                  <a:pt x="6871513" y="6406350"/>
                </a:lnTo>
                <a:lnTo>
                  <a:pt x="6877672" y="6355550"/>
                </a:lnTo>
                <a:lnTo>
                  <a:pt x="6883540" y="6292050"/>
                </a:lnTo>
                <a:lnTo>
                  <a:pt x="6889115" y="6241250"/>
                </a:lnTo>
                <a:lnTo>
                  <a:pt x="6894398" y="6177750"/>
                </a:lnTo>
                <a:lnTo>
                  <a:pt x="6899376" y="6114250"/>
                </a:lnTo>
                <a:lnTo>
                  <a:pt x="6904063" y="6063450"/>
                </a:lnTo>
                <a:lnTo>
                  <a:pt x="6908444" y="5999950"/>
                </a:lnTo>
                <a:lnTo>
                  <a:pt x="6912521" y="5949150"/>
                </a:lnTo>
                <a:lnTo>
                  <a:pt x="6916306" y="5885650"/>
                </a:lnTo>
                <a:lnTo>
                  <a:pt x="6919785" y="5822150"/>
                </a:lnTo>
                <a:lnTo>
                  <a:pt x="6922948" y="5771350"/>
                </a:lnTo>
                <a:lnTo>
                  <a:pt x="6925818" y="5707850"/>
                </a:lnTo>
                <a:lnTo>
                  <a:pt x="6928371" y="5644350"/>
                </a:lnTo>
                <a:lnTo>
                  <a:pt x="6930618" y="5593550"/>
                </a:lnTo>
                <a:lnTo>
                  <a:pt x="6932562" y="5530050"/>
                </a:lnTo>
                <a:lnTo>
                  <a:pt x="6935495" y="5415750"/>
                </a:lnTo>
                <a:lnTo>
                  <a:pt x="6936499" y="5352250"/>
                </a:lnTo>
                <a:lnTo>
                  <a:pt x="6937184" y="5288750"/>
                </a:lnTo>
                <a:lnTo>
                  <a:pt x="6937540" y="5237950"/>
                </a:lnTo>
                <a:lnTo>
                  <a:pt x="6937591" y="5174450"/>
                </a:lnTo>
                <a:close/>
              </a:path>
            </a:pathLst>
          </a:custGeom>
          <a:solidFill>
            <a:srgbClr val="FEF8E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49"/>
              <a:buFont typeface="Arial"/>
              <a:buNone/>
            </a:pPr>
            <a:r>
              <a:t/>
            </a:r>
            <a:endParaRPr b="0" i="0" sz="849" u="none" cap="none" strike="noStrike">
              <a:solidFill>
                <a:srgbClr val="000000"/>
              </a:solidFill>
              <a:latin typeface="Arial"/>
              <a:ea typeface="Arial"/>
              <a:cs typeface="Arial"/>
              <a:sym typeface="Arial"/>
            </a:endParaRPr>
          </a:p>
        </p:txBody>
      </p:sp>
      <p:pic>
        <p:nvPicPr>
          <p:cNvPr id="7" name="Google Shape;7;p1"/>
          <p:cNvPicPr preferRelativeResize="0"/>
          <p:nvPr/>
        </p:nvPicPr>
        <p:blipFill rotWithShape="1">
          <a:blip r:embed="rId1">
            <a:alphaModFix/>
          </a:blip>
          <a:srcRect b="0" l="0" r="0" t="0"/>
          <a:stretch/>
        </p:blipFill>
        <p:spPr>
          <a:xfrm>
            <a:off x="623020" y="9357637"/>
            <a:ext cx="3994636" cy="1215072"/>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png"/><Relationship Id="rId4" Type="http://schemas.openxmlformats.org/officeDocument/2006/relationships/image" Target="../media/image3.png"/><Relationship Id="rId5" Type="http://schemas.openxmlformats.org/officeDocument/2006/relationships/image" Target="../media/image2.png"/></Relationships>
</file>

<file path=ppt/slides/_rels/slide2.xml.rels><?xml version="1.0" encoding="UTF-8" standalone="yes"?><Relationships xmlns="http://schemas.openxmlformats.org/package/2006/relationships"><Relationship Id="rId11" Type="http://schemas.openxmlformats.org/officeDocument/2006/relationships/image" Target="../media/image11.png"/><Relationship Id="rId10" Type="http://schemas.openxmlformats.org/officeDocument/2006/relationships/image" Target="../media/image9.png"/><Relationship Id="rId13" Type="http://schemas.openxmlformats.org/officeDocument/2006/relationships/image" Target="../media/image2.png"/><Relationship Id="rId12"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8.png"/><Relationship Id="rId4" Type="http://schemas.openxmlformats.org/officeDocument/2006/relationships/image" Target="../media/image4.png"/><Relationship Id="rId9" Type="http://schemas.openxmlformats.org/officeDocument/2006/relationships/image" Target="../media/image16.png"/><Relationship Id="rId5" Type="http://schemas.openxmlformats.org/officeDocument/2006/relationships/image" Target="../media/image1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9.png"/><Relationship Id="rId4" Type="http://schemas.openxmlformats.org/officeDocument/2006/relationships/image" Target="../media/image18.png"/><Relationship Id="rId5"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9.png"/><Relationship Id="rId4" Type="http://schemas.openxmlformats.org/officeDocument/2006/relationships/image" Target="../media/image18.png"/><Relationship Id="rId5"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8.png"/><Relationship Id="rId4" Type="http://schemas.openxmlformats.org/officeDocument/2006/relationships/image" Target="../media/image24.png"/><Relationship Id="rId5" Type="http://schemas.openxmlformats.org/officeDocument/2006/relationships/image" Target="../media/image2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5.pn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7.png"/><Relationship Id="rId4" Type="http://schemas.openxmlformats.org/officeDocument/2006/relationships/image" Target="../media/image29.png"/><Relationship Id="rId5" Type="http://schemas.openxmlformats.org/officeDocument/2006/relationships/image" Target="../media/image26.png"/><Relationship Id="rId6" Type="http://schemas.openxmlformats.org/officeDocument/2006/relationships/image" Target="../media/image32.png"/><Relationship Id="rId7" Type="http://schemas.openxmlformats.org/officeDocument/2006/relationships/image" Target="../media/image25.png"/><Relationship Id="rId8" Type="http://schemas.openxmlformats.org/officeDocument/2006/relationships/image" Target="../media/image3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7.png"/><Relationship Id="rId4" Type="http://schemas.openxmlformats.org/officeDocument/2006/relationships/image" Target="../media/image29.png"/><Relationship Id="rId5" Type="http://schemas.openxmlformats.org/officeDocument/2006/relationships/image" Target="../media/image26.png"/><Relationship Id="rId6" Type="http://schemas.openxmlformats.org/officeDocument/2006/relationships/image" Target="../media/image32.png"/><Relationship Id="rId7" Type="http://schemas.openxmlformats.org/officeDocument/2006/relationships/image" Target="../media/image25.png"/><Relationship Id="rId8" Type="http://schemas.openxmlformats.org/officeDocument/2006/relationships/image" Target="../media/image3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8.png"/><Relationship Id="rId4"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6" name="Shape 36"/>
        <p:cNvGrpSpPr/>
        <p:nvPr/>
      </p:nvGrpSpPr>
      <p:grpSpPr>
        <a:xfrm>
          <a:off x="0" y="0"/>
          <a:ext cx="0" cy="0"/>
          <a:chOff x="0" y="0"/>
          <a:chExt cx="0" cy="0"/>
        </a:xfrm>
      </p:grpSpPr>
      <p:pic>
        <p:nvPicPr>
          <p:cNvPr id="37" name="Google Shape;37;p8"/>
          <p:cNvPicPr preferRelativeResize="0"/>
          <p:nvPr/>
        </p:nvPicPr>
        <p:blipFill rotWithShape="1">
          <a:blip r:embed="rId3">
            <a:alphaModFix/>
          </a:blip>
          <a:srcRect b="0" l="0" r="0" t="0"/>
          <a:stretch/>
        </p:blipFill>
        <p:spPr>
          <a:xfrm>
            <a:off x="9619578" y="541421"/>
            <a:ext cx="7081218" cy="10640832"/>
          </a:xfrm>
          <a:prstGeom prst="rect">
            <a:avLst/>
          </a:prstGeom>
          <a:noFill/>
          <a:ln>
            <a:noFill/>
          </a:ln>
        </p:spPr>
      </p:pic>
      <p:sp>
        <p:nvSpPr>
          <p:cNvPr id="38" name="Google Shape;38;p8"/>
          <p:cNvSpPr txBox="1"/>
          <p:nvPr/>
        </p:nvSpPr>
        <p:spPr>
          <a:xfrm>
            <a:off x="11075535" y="4651119"/>
            <a:ext cx="4169400" cy="4921500"/>
          </a:xfrm>
          <a:prstGeom prst="rect">
            <a:avLst/>
          </a:prstGeom>
          <a:noFill/>
          <a:ln>
            <a:noFill/>
          </a:ln>
        </p:spPr>
        <p:txBody>
          <a:bodyPr anchorCtr="0" anchor="t" bIns="201050" lIns="201050" spcFirstLastPara="1" rIns="201050" wrap="square" tIns="201050">
            <a:spAutoFit/>
          </a:bodyPr>
          <a:lstStyle/>
          <a:p>
            <a:pPr indent="0" lvl="1" marL="0" marR="0" rtl="0" algn="ctr">
              <a:lnSpc>
                <a:spcPct val="150000"/>
              </a:lnSpc>
              <a:spcBef>
                <a:spcPts val="0"/>
              </a:spcBef>
              <a:spcAft>
                <a:spcPts val="0"/>
              </a:spcAft>
              <a:buClr>
                <a:srgbClr val="000000"/>
              </a:buClr>
              <a:buSzPts val="9900"/>
              <a:buFont typeface="Arial"/>
              <a:buNone/>
            </a:pPr>
            <a:r>
              <a:rPr b="1" i="0" lang="en" sz="8200" u="none" cap="none" strike="noStrike">
                <a:solidFill>
                  <a:schemeClr val="accent1"/>
                </a:solidFill>
                <a:highlight>
                  <a:schemeClr val="lt1"/>
                </a:highlight>
                <a:latin typeface="Poppins"/>
                <a:ea typeface="Poppins"/>
                <a:cs typeface="Poppins"/>
                <a:sym typeface="Poppins"/>
              </a:rPr>
              <a:t>f</a:t>
            </a:r>
            <a:r>
              <a:rPr b="1" i="0" lang="en" sz="8200" u="none" cap="none" strike="noStrike">
                <a:solidFill>
                  <a:srgbClr val="FF0000"/>
                </a:solidFill>
                <a:highlight>
                  <a:schemeClr val="lt1"/>
                </a:highlight>
                <a:latin typeface="Poppins"/>
                <a:ea typeface="Poppins"/>
                <a:cs typeface="Poppins"/>
                <a:sym typeface="Poppins"/>
              </a:rPr>
              <a:t>a</a:t>
            </a:r>
            <a:r>
              <a:rPr b="1" i="0" lang="en" sz="8200" u="none" cap="none" strike="noStrike">
                <a:solidFill>
                  <a:schemeClr val="accent1"/>
                </a:solidFill>
                <a:highlight>
                  <a:schemeClr val="lt1"/>
                </a:highlight>
                <a:latin typeface="Poppins"/>
                <a:ea typeface="Poppins"/>
                <a:cs typeface="Poppins"/>
                <a:sym typeface="Poppins"/>
              </a:rPr>
              <a:t>m</a:t>
            </a:r>
            <a:r>
              <a:rPr b="1" i="0" lang="en" sz="8200" u="none" cap="none" strike="noStrike">
                <a:solidFill>
                  <a:srgbClr val="FF0000"/>
                </a:solidFill>
                <a:highlight>
                  <a:schemeClr val="lt1"/>
                </a:highlight>
                <a:latin typeface="Poppins"/>
                <a:ea typeface="Poppins"/>
                <a:cs typeface="Poppins"/>
                <a:sym typeface="Poppins"/>
              </a:rPr>
              <a:t>i</a:t>
            </a:r>
            <a:r>
              <a:rPr b="1" i="0" lang="en" sz="8200" u="none" cap="none" strike="noStrike">
                <a:solidFill>
                  <a:schemeClr val="accent1"/>
                </a:solidFill>
                <a:highlight>
                  <a:schemeClr val="lt1"/>
                </a:highlight>
                <a:latin typeface="Poppins"/>
                <a:ea typeface="Poppins"/>
                <a:cs typeface="Poppins"/>
                <a:sym typeface="Poppins"/>
              </a:rPr>
              <a:t>l</a:t>
            </a:r>
            <a:r>
              <a:rPr b="1" i="0" lang="en" sz="8200" u="none" cap="none" strike="noStrike">
                <a:solidFill>
                  <a:srgbClr val="FF0000"/>
                </a:solidFill>
                <a:highlight>
                  <a:schemeClr val="lt1"/>
                </a:highlight>
                <a:latin typeface="Poppins"/>
                <a:ea typeface="Poppins"/>
                <a:cs typeface="Poppins"/>
                <a:sym typeface="Poppins"/>
              </a:rPr>
              <a:t>y</a:t>
            </a:r>
            <a:r>
              <a:rPr b="1" i="0" lang="en" sz="6300" u="none" cap="none" strike="noStrike">
                <a:solidFill>
                  <a:srgbClr val="242424"/>
                </a:solidFill>
                <a:highlight>
                  <a:srgbClr val="FFFFFF"/>
                </a:highlight>
                <a:latin typeface="Questrial"/>
                <a:ea typeface="Questrial"/>
                <a:cs typeface="Questrial"/>
                <a:sym typeface="Questrial"/>
              </a:rPr>
              <a:t> </a:t>
            </a:r>
            <a:endParaRPr b="1" i="0" sz="6300" u="none" cap="none" strike="noStrike">
              <a:solidFill>
                <a:srgbClr val="242424"/>
              </a:solidFill>
              <a:highlight>
                <a:srgbClr val="FFFFFF"/>
              </a:highlight>
              <a:latin typeface="Questrial"/>
              <a:ea typeface="Questrial"/>
              <a:cs typeface="Questrial"/>
              <a:sym typeface="Questrial"/>
            </a:endParaRPr>
          </a:p>
          <a:p>
            <a:pPr indent="0" lvl="1" marL="0" marR="0" rtl="0" algn="ctr">
              <a:lnSpc>
                <a:spcPct val="115000"/>
              </a:lnSpc>
              <a:spcBef>
                <a:spcPts val="0"/>
              </a:spcBef>
              <a:spcAft>
                <a:spcPts val="0"/>
              </a:spcAft>
              <a:buClr>
                <a:srgbClr val="000000"/>
              </a:buClr>
              <a:buSzPts val="4600"/>
              <a:buFont typeface="Arial"/>
              <a:buNone/>
            </a:pPr>
            <a:r>
              <a:t/>
            </a:r>
            <a:endParaRPr b="1" i="0" sz="4600" u="none" cap="none" strike="noStrike">
              <a:solidFill>
                <a:schemeClr val="accent1"/>
              </a:solidFill>
              <a:highlight>
                <a:schemeClr val="lt1"/>
              </a:highlight>
              <a:latin typeface="Questrial"/>
              <a:ea typeface="Questrial"/>
              <a:cs typeface="Questrial"/>
              <a:sym typeface="Questrial"/>
            </a:endParaRPr>
          </a:p>
          <a:p>
            <a:pPr indent="0" lvl="1" marL="0" marR="0" rtl="0" algn="ctr">
              <a:lnSpc>
                <a:spcPct val="115000"/>
              </a:lnSpc>
              <a:spcBef>
                <a:spcPts val="0"/>
              </a:spcBef>
              <a:spcAft>
                <a:spcPts val="0"/>
              </a:spcAft>
              <a:buClr>
                <a:srgbClr val="000000"/>
              </a:buClr>
              <a:buSzPts val="3700"/>
              <a:buFont typeface="Arial"/>
              <a:buNone/>
            </a:pPr>
            <a:r>
              <a:t/>
            </a:r>
            <a:endParaRPr b="1" i="0" sz="3700" u="none" cap="none" strike="noStrike">
              <a:solidFill>
                <a:schemeClr val="dk1"/>
              </a:solidFill>
              <a:highlight>
                <a:schemeClr val="lt1"/>
              </a:highlight>
              <a:latin typeface="Questrial"/>
              <a:ea typeface="Questrial"/>
              <a:cs typeface="Questrial"/>
              <a:sym typeface="Questrial"/>
            </a:endParaRPr>
          </a:p>
          <a:p>
            <a:pPr indent="0" lvl="1" marL="0" marR="0" rtl="0" algn="ctr">
              <a:lnSpc>
                <a:spcPct val="115000"/>
              </a:lnSpc>
              <a:spcBef>
                <a:spcPts val="0"/>
              </a:spcBef>
              <a:spcAft>
                <a:spcPts val="0"/>
              </a:spcAft>
              <a:buClr>
                <a:srgbClr val="000000"/>
              </a:buClr>
              <a:buSzPts val="4600"/>
              <a:buFont typeface="Arial"/>
              <a:buNone/>
            </a:pPr>
            <a:r>
              <a:t/>
            </a:r>
            <a:endParaRPr b="1" i="0" sz="4600" u="none" cap="none" strike="noStrike">
              <a:solidFill>
                <a:schemeClr val="dk1"/>
              </a:solidFill>
              <a:highlight>
                <a:schemeClr val="lt1"/>
              </a:highlight>
              <a:latin typeface="Questrial"/>
              <a:ea typeface="Questrial"/>
              <a:cs typeface="Questrial"/>
              <a:sym typeface="Questrial"/>
            </a:endParaRPr>
          </a:p>
          <a:p>
            <a:pPr indent="0" lvl="1" marL="1003300" marR="0" rtl="0" algn="l">
              <a:lnSpc>
                <a:spcPct val="150000"/>
              </a:lnSpc>
              <a:spcBef>
                <a:spcPts val="0"/>
              </a:spcBef>
              <a:spcAft>
                <a:spcPts val="0"/>
              </a:spcAft>
              <a:buClr>
                <a:srgbClr val="000000"/>
              </a:buClr>
              <a:buSzPts val="2200"/>
              <a:buFont typeface="Arial"/>
              <a:buNone/>
            </a:pPr>
            <a:r>
              <a:t/>
            </a:r>
            <a:endParaRPr b="1" i="0" sz="2200" u="none" cap="none" strike="noStrike">
              <a:solidFill>
                <a:srgbClr val="242424"/>
              </a:solidFill>
              <a:latin typeface="Calibri"/>
              <a:ea typeface="Calibri"/>
              <a:cs typeface="Calibri"/>
              <a:sym typeface="Calibri"/>
            </a:endParaRPr>
          </a:p>
        </p:txBody>
      </p:sp>
      <p:sp>
        <p:nvSpPr>
          <p:cNvPr id="39" name="Google Shape;39;p8"/>
          <p:cNvSpPr/>
          <p:nvPr/>
        </p:nvSpPr>
        <p:spPr>
          <a:xfrm>
            <a:off x="11200768" y="4814402"/>
            <a:ext cx="3928500" cy="1530000"/>
          </a:xfrm>
          <a:prstGeom prst="roundRect">
            <a:avLst>
              <a:gd fmla="val 16667" name="adj"/>
            </a:avLst>
          </a:prstGeom>
          <a:noFill/>
          <a:ln cap="flat" cmpd="sng" w="76200">
            <a:solidFill>
              <a:srgbClr val="96C93E"/>
            </a:solidFill>
            <a:prstDash val="solid"/>
            <a:round/>
            <a:headEnd len="sm" w="sm" type="none"/>
            <a:tailEnd len="sm" w="sm" type="none"/>
          </a:ln>
          <a:effectLst>
            <a:outerShdw blurRad="114300" rotWithShape="0" algn="bl" dir="5400000" dist="19050">
              <a:srgbClr val="000000">
                <a:alpha val="49019"/>
              </a:srgbClr>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40" name="Google Shape;40;p8"/>
          <p:cNvSpPr/>
          <p:nvPr/>
        </p:nvSpPr>
        <p:spPr>
          <a:xfrm>
            <a:off x="10957119" y="1413918"/>
            <a:ext cx="4287900" cy="3027000"/>
          </a:xfrm>
          <a:prstGeom prst="rect">
            <a:avLst/>
          </a:prstGeom>
          <a:solidFill>
            <a:schemeClr val="lt1"/>
          </a:solidFill>
          <a:ln>
            <a:noFill/>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41" name="Google Shape;41;p8"/>
          <p:cNvSpPr/>
          <p:nvPr/>
        </p:nvSpPr>
        <p:spPr>
          <a:xfrm>
            <a:off x="11995376" y="1463508"/>
            <a:ext cx="2429700" cy="2852100"/>
          </a:xfrm>
          <a:prstGeom prst="roundRect">
            <a:avLst>
              <a:gd fmla="val 4846" name="adj"/>
            </a:avLst>
          </a:prstGeom>
          <a:solidFill>
            <a:srgbClr val="006FB6"/>
          </a:solidFill>
          <a:ln>
            <a:noFill/>
          </a:ln>
        </p:spPr>
        <p:txBody>
          <a:bodyPr anchorCtr="0" anchor="ctr" bIns="201050" lIns="0" spcFirstLastPara="1" rIns="0" wrap="square" tIns="201050">
            <a:noAutofit/>
          </a:bodyPr>
          <a:lstStyle/>
          <a:p>
            <a:pPr indent="0" lvl="0" marL="0" marR="0" rtl="0" algn="ctr">
              <a:lnSpc>
                <a:spcPct val="100000"/>
              </a:lnSpc>
              <a:spcBef>
                <a:spcPts val="0"/>
              </a:spcBef>
              <a:spcAft>
                <a:spcPts val="0"/>
              </a:spcAft>
              <a:buClr>
                <a:srgbClr val="FFFFFF"/>
              </a:buClr>
              <a:buSzPts val="3400"/>
              <a:buFont typeface="Arial"/>
              <a:buNone/>
            </a:pPr>
            <a:r>
              <a:rPr b="1" i="0" lang="en" sz="3400" u="none" cap="none" strike="noStrike">
                <a:solidFill>
                  <a:srgbClr val="FFFFFF"/>
                </a:solidFill>
                <a:latin typeface="Arial"/>
                <a:ea typeface="Arial"/>
                <a:cs typeface="Arial"/>
                <a:sym typeface="Arial"/>
              </a:rPr>
              <a:t>Inflected Endings</a:t>
            </a:r>
            <a:endParaRPr b="1" i="0" sz="3400" u="none" cap="none" strike="noStrike">
              <a:solidFill>
                <a:srgbClr val="FFFFFF"/>
              </a:solidFill>
              <a:latin typeface="Arial"/>
              <a:ea typeface="Arial"/>
              <a:cs typeface="Arial"/>
              <a:sym typeface="Arial"/>
            </a:endParaRPr>
          </a:p>
        </p:txBody>
      </p:sp>
      <p:sp>
        <p:nvSpPr>
          <p:cNvPr id="42" name="Google Shape;42;p8"/>
          <p:cNvSpPr txBox="1"/>
          <p:nvPr/>
        </p:nvSpPr>
        <p:spPr>
          <a:xfrm>
            <a:off x="9619578" y="6596342"/>
            <a:ext cx="7081200" cy="1696800"/>
          </a:xfrm>
          <a:prstGeom prst="rect">
            <a:avLst/>
          </a:prstGeom>
          <a:noFill/>
          <a:ln>
            <a:noFill/>
          </a:ln>
        </p:spPr>
        <p:txBody>
          <a:bodyPr anchorCtr="0" anchor="t" bIns="201050" lIns="201050" spcFirstLastPara="1" rIns="201050" wrap="square" tIns="201050">
            <a:spAutoFit/>
          </a:bodyPr>
          <a:lstStyle/>
          <a:p>
            <a:pPr indent="0" lvl="1" marL="0" marR="0" rtl="0" algn="ctr">
              <a:lnSpc>
                <a:spcPct val="115000"/>
              </a:lnSpc>
              <a:spcBef>
                <a:spcPts val="0"/>
              </a:spcBef>
              <a:spcAft>
                <a:spcPts val="0"/>
              </a:spcAft>
              <a:buClr>
                <a:srgbClr val="000000"/>
              </a:buClr>
              <a:buSzPts val="4600"/>
              <a:buFont typeface="Arial"/>
              <a:buNone/>
            </a:pPr>
            <a:r>
              <a:rPr b="1" i="0" lang="en" sz="3700" u="none" cap="none" strike="noStrike">
                <a:solidFill>
                  <a:schemeClr val="dk1"/>
                </a:solidFill>
                <a:highlight>
                  <a:schemeClr val="lt1"/>
                </a:highlight>
                <a:latin typeface="Poppins"/>
                <a:ea typeface="Poppins"/>
                <a:cs typeface="Poppins"/>
                <a:sym typeface="Poppins"/>
              </a:rPr>
              <a:t>/</a:t>
            </a:r>
            <a:r>
              <a:rPr b="1" i="0" lang="en" sz="3700" u="none" cap="none" strike="noStrike">
                <a:solidFill>
                  <a:srgbClr val="006EB6"/>
                </a:solidFill>
                <a:highlight>
                  <a:schemeClr val="lt1"/>
                </a:highlight>
                <a:latin typeface="Poppins"/>
                <a:ea typeface="Poppins"/>
                <a:cs typeface="Poppins"/>
                <a:sym typeface="Poppins"/>
              </a:rPr>
              <a:t>f</a:t>
            </a:r>
            <a:r>
              <a:rPr b="1" i="0" lang="en" sz="3700" u="none" cap="none" strike="noStrike">
                <a:solidFill>
                  <a:schemeClr val="dk1"/>
                </a:solidFill>
                <a:highlight>
                  <a:schemeClr val="lt1"/>
                </a:highlight>
                <a:latin typeface="Poppins"/>
                <a:ea typeface="Poppins"/>
                <a:cs typeface="Poppins"/>
                <a:sym typeface="Poppins"/>
              </a:rPr>
              <a:t>/ /</a:t>
            </a:r>
            <a:r>
              <a:rPr b="1" i="0" lang="en" sz="3700" u="none" cap="none" strike="noStrike">
                <a:solidFill>
                  <a:srgbClr val="FF0000"/>
                </a:solidFill>
                <a:highlight>
                  <a:schemeClr val="lt1"/>
                </a:highlight>
                <a:latin typeface="Poppins"/>
                <a:ea typeface="Poppins"/>
                <a:cs typeface="Poppins"/>
                <a:sym typeface="Poppins"/>
              </a:rPr>
              <a:t>ă</a:t>
            </a:r>
            <a:r>
              <a:rPr b="1" i="0" lang="en" sz="3700" u="none" cap="none" strike="noStrike">
                <a:solidFill>
                  <a:schemeClr val="dk1"/>
                </a:solidFill>
                <a:highlight>
                  <a:schemeClr val="lt1"/>
                </a:highlight>
                <a:latin typeface="Poppins"/>
                <a:ea typeface="Poppins"/>
                <a:cs typeface="Poppins"/>
                <a:sym typeface="Poppins"/>
              </a:rPr>
              <a:t>/ /</a:t>
            </a:r>
            <a:r>
              <a:rPr b="1" i="0" lang="en" sz="3700" u="none" cap="none" strike="noStrike">
                <a:solidFill>
                  <a:srgbClr val="006EB6"/>
                </a:solidFill>
                <a:highlight>
                  <a:schemeClr val="lt1"/>
                </a:highlight>
                <a:latin typeface="Poppins"/>
                <a:ea typeface="Poppins"/>
                <a:cs typeface="Poppins"/>
                <a:sym typeface="Poppins"/>
              </a:rPr>
              <a:t>m</a:t>
            </a:r>
            <a:r>
              <a:rPr b="1" i="0" lang="en" sz="3700" u="none" cap="none" strike="noStrike">
                <a:solidFill>
                  <a:schemeClr val="dk1"/>
                </a:solidFill>
                <a:highlight>
                  <a:schemeClr val="lt1"/>
                </a:highlight>
                <a:latin typeface="Poppins"/>
                <a:ea typeface="Poppins"/>
                <a:cs typeface="Poppins"/>
                <a:sym typeface="Poppins"/>
              </a:rPr>
              <a:t>/ | /</a:t>
            </a:r>
            <a:r>
              <a:rPr b="1" i="0" lang="en" sz="3700" u="none" cap="none" strike="noStrike">
                <a:solidFill>
                  <a:srgbClr val="FF0000"/>
                </a:solidFill>
                <a:highlight>
                  <a:schemeClr val="lt1"/>
                </a:highlight>
                <a:latin typeface="Poppins"/>
                <a:ea typeface="Poppins"/>
                <a:cs typeface="Poppins"/>
                <a:sym typeface="Poppins"/>
              </a:rPr>
              <a:t>ĭ</a:t>
            </a:r>
            <a:r>
              <a:rPr b="1" i="0" lang="en" sz="3700" u="none" cap="none" strike="noStrike">
                <a:solidFill>
                  <a:schemeClr val="dk1"/>
                </a:solidFill>
                <a:highlight>
                  <a:schemeClr val="lt1"/>
                </a:highlight>
                <a:latin typeface="Poppins"/>
                <a:ea typeface="Poppins"/>
                <a:cs typeface="Poppins"/>
                <a:sym typeface="Poppins"/>
              </a:rPr>
              <a:t>/ | /</a:t>
            </a:r>
            <a:r>
              <a:rPr b="1" i="0" lang="en" sz="3700" u="none" cap="none" strike="noStrike">
                <a:solidFill>
                  <a:srgbClr val="006EB6"/>
                </a:solidFill>
                <a:highlight>
                  <a:schemeClr val="lt1"/>
                </a:highlight>
                <a:latin typeface="Poppins"/>
                <a:ea typeface="Poppins"/>
                <a:cs typeface="Poppins"/>
                <a:sym typeface="Poppins"/>
              </a:rPr>
              <a:t>l</a:t>
            </a:r>
            <a:r>
              <a:rPr b="1" i="0" lang="en" sz="3700" u="none" cap="none" strike="noStrike">
                <a:solidFill>
                  <a:schemeClr val="dk1"/>
                </a:solidFill>
                <a:highlight>
                  <a:schemeClr val="lt1"/>
                </a:highlight>
                <a:latin typeface="Poppins"/>
                <a:ea typeface="Poppins"/>
                <a:cs typeface="Poppins"/>
                <a:sym typeface="Poppins"/>
              </a:rPr>
              <a:t>/ /</a:t>
            </a:r>
            <a:r>
              <a:rPr b="1" i="0" lang="en" sz="3700" u="none" cap="none" strike="noStrike">
                <a:solidFill>
                  <a:srgbClr val="FF0000"/>
                </a:solidFill>
                <a:highlight>
                  <a:schemeClr val="lt1"/>
                </a:highlight>
                <a:latin typeface="Poppins"/>
                <a:ea typeface="Poppins"/>
                <a:cs typeface="Poppins"/>
                <a:sym typeface="Poppins"/>
              </a:rPr>
              <a:t>ē</a:t>
            </a:r>
            <a:r>
              <a:rPr b="1" i="0" lang="en" sz="3700" u="none" cap="none" strike="noStrike">
                <a:solidFill>
                  <a:schemeClr val="dk1"/>
                </a:solidFill>
                <a:highlight>
                  <a:schemeClr val="lt1"/>
                </a:highlight>
                <a:latin typeface="Poppins"/>
                <a:ea typeface="Poppins"/>
                <a:cs typeface="Poppins"/>
                <a:sym typeface="Poppins"/>
              </a:rPr>
              <a:t>/ </a:t>
            </a:r>
            <a:r>
              <a:rPr b="1" i="0" lang="en" sz="3900" u="none" cap="none" strike="noStrike">
                <a:solidFill>
                  <a:schemeClr val="dk1"/>
                </a:solidFill>
                <a:highlight>
                  <a:schemeClr val="lt1"/>
                </a:highlight>
                <a:latin typeface="Poppins"/>
                <a:ea typeface="Poppins"/>
                <a:cs typeface="Poppins"/>
                <a:sym typeface="Poppins"/>
              </a:rPr>
              <a:t>= </a:t>
            </a:r>
            <a:r>
              <a:rPr b="1" i="0" lang="en" sz="3900" u="none" cap="none" strike="noStrike">
                <a:solidFill>
                  <a:srgbClr val="006EB6"/>
                </a:solidFill>
                <a:highlight>
                  <a:schemeClr val="lt1"/>
                </a:highlight>
                <a:latin typeface="Poppins"/>
                <a:ea typeface="Poppins"/>
                <a:cs typeface="Poppins"/>
                <a:sym typeface="Poppins"/>
              </a:rPr>
              <a:t>f</a:t>
            </a:r>
            <a:r>
              <a:rPr b="1" i="0" lang="en" sz="3900" u="none" cap="none" strike="noStrike">
                <a:solidFill>
                  <a:srgbClr val="FF0000"/>
                </a:solidFill>
                <a:highlight>
                  <a:schemeClr val="lt1"/>
                </a:highlight>
                <a:latin typeface="Poppins"/>
                <a:ea typeface="Poppins"/>
                <a:cs typeface="Poppins"/>
                <a:sym typeface="Poppins"/>
              </a:rPr>
              <a:t>a</a:t>
            </a:r>
            <a:r>
              <a:rPr b="1" i="0" lang="en" sz="3900" u="none" cap="none" strike="noStrike">
                <a:solidFill>
                  <a:srgbClr val="006EB6"/>
                </a:solidFill>
                <a:highlight>
                  <a:schemeClr val="lt1"/>
                </a:highlight>
                <a:latin typeface="Poppins"/>
                <a:ea typeface="Poppins"/>
                <a:cs typeface="Poppins"/>
                <a:sym typeface="Poppins"/>
              </a:rPr>
              <a:t>m</a:t>
            </a:r>
            <a:r>
              <a:rPr b="1" i="0" lang="en" sz="3900" u="none" cap="none" strike="noStrike">
                <a:solidFill>
                  <a:srgbClr val="FF0000"/>
                </a:solidFill>
                <a:highlight>
                  <a:schemeClr val="lt1"/>
                </a:highlight>
                <a:latin typeface="Poppins"/>
                <a:ea typeface="Poppins"/>
                <a:cs typeface="Poppins"/>
                <a:sym typeface="Poppins"/>
              </a:rPr>
              <a:t>i</a:t>
            </a:r>
            <a:r>
              <a:rPr b="1" i="0" lang="en" sz="3900" u="none" cap="none" strike="noStrike">
                <a:solidFill>
                  <a:srgbClr val="006EB6"/>
                </a:solidFill>
                <a:highlight>
                  <a:schemeClr val="lt1"/>
                </a:highlight>
                <a:latin typeface="Poppins"/>
                <a:ea typeface="Poppins"/>
                <a:cs typeface="Poppins"/>
                <a:sym typeface="Poppins"/>
              </a:rPr>
              <a:t>l</a:t>
            </a:r>
            <a:r>
              <a:rPr b="1" i="0" lang="en" sz="3900" u="none" cap="none" strike="noStrike">
                <a:solidFill>
                  <a:srgbClr val="FF0000"/>
                </a:solidFill>
                <a:highlight>
                  <a:schemeClr val="lt1"/>
                </a:highlight>
                <a:latin typeface="Poppins"/>
                <a:ea typeface="Poppins"/>
                <a:cs typeface="Poppins"/>
                <a:sym typeface="Poppins"/>
              </a:rPr>
              <a:t>y</a:t>
            </a:r>
            <a:endParaRPr b="0" i="0" sz="3900" u="none" cap="none" strike="noStrike">
              <a:solidFill>
                <a:srgbClr val="000000"/>
              </a:solidFill>
              <a:latin typeface="Poppins"/>
              <a:ea typeface="Poppins"/>
              <a:cs typeface="Poppins"/>
              <a:sym typeface="Poppins"/>
            </a:endParaRPr>
          </a:p>
        </p:txBody>
      </p:sp>
      <p:sp>
        <p:nvSpPr>
          <p:cNvPr id="43" name="Google Shape;43;p8"/>
          <p:cNvSpPr txBox="1"/>
          <p:nvPr/>
        </p:nvSpPr>
        <p:spPr>
          <a:xfrm>
            <a:off x="9619578" y="8148580"/>
            <a:ext cx="7081200" cy="1630500"/>
          </a:xfrm>
          <a:prstGeom prst="rect">
            <a:avLst/>
          </a:prstGeom>
          <a:noFill/>
          <a:ln>
            <a:noFill/>
          </a:ln>
        </p:spPr>
        <p:txBody>
          <a:bodyPr anchorCtr="0" anchor="t" bIns="201050" lIns="201050" spcFirstLastPara="1" rIns="201050" wrap="square" tIns="201050">
            <a:spAutoFit/>
          </a:bodyPr>
          <a:lstStyle/>
          <a:p>
            <a:pPr indent="0" lvl="1" marL="0" marR="0" rtl="0" algn="ctr">
              <a:lnSpc>
                <a:spcPct val="115000"/>
              </a:lnSpc>
              <a:spcBef>
                <a:spcPts val="0"/>
              </a:spcBef>
              <a:spcAft>
                <a:spcPts val="0"/>
              </a:spcAft>
              <a:buClr>
                <a:srgbClr val="000000"/>
              </a:buClr>
              <a:buSzPts val="4600"/>
              <a:buFont typeface="Arial"/>
              <a:buNone/>
            </a:pPr>
            <a:r>
              <a:rPr b="1" i="0" lang="en" sz="3500" u="none" cap="none" strike="noStrike">
                <a:solidFill>
                  <a:schemeClr val="dk1"/>
                </a:solidFill>
                <a:highlight>
                  <a:schemeClr val="lt1"/>
                </a:highlight>
                <a:latin typeface="Poppins"/>
                <a:ea typeface="Poppins"/>
                <a:cs typeface="Poppins"/>
                <a:sym typeface="Poppins"/>
              </a:rPr>
              <a:t>/</a:t>
            </a:r>
            <a:r>
              <a:rPr b="1" i="0" lang="en" sz="3500" u="none" cap="none" strike="noStrike">
                <a:solidFill>
                  <a:srgbClr val="006EB6"/>
                </a:solidFill>
                <a:highlight>
                  <a:schemeClr val="lt1"/>
                </a:highlight>
                <a:latin typeface="Poppins"/>
                <a:ea typeface="Poppins"/>
                <a:cs typeface="Poppins"/>
                <a:sym typeface="Poppins"/>
              </a:rPr>
              <a:t>f</a:t>
            </a:r>
            <a:r>
              <a:rPr b="1" i="0" lang="en" sz="3500" u="none" cap="none" strike="noStrike">
                <a:solidFill>
                  <a:schemeClr val="dk1"/>
                </a:solidFill>
                <a:highlight>
                  <a:schemeClr val="lt1"/>
                </a:highlight>
                <a:latin typeface="Poppins"/>
                <a:ea typeface="Poppins"/>
                <a:cs typeface="Poppins"/>
                <a:sym typeface="Poppins"/>
              </a:rPr>
              <a:t>/ /</a:t>
            </a:r>
            <a:r>
              <a:rPr b="1" i="0" lang="en" sz="3500" u="none" cap="none" strike="noStrike">
                <a:solidFill>
                  <a:srgbClr val="FF0000"/>
                </a:solidFill>
                <a:highlight>
                  <a:schemeClr val="lt1"/>
                </a:highlight>
                <a:latin typeface="Poppins"/>
                <a:ea typeface="Poppins"/>
                <a:cs typeface="Poppins"/>
                <a:sym typeface="Poppins"/>
              </a:rPr>
              <a:t>ă</a:t>
            </a:r>
            <a:r>
              <a:rPr b="1" i="0" lang="en" sz="3500" u="none" cap="none" strike="noStrike">
                <a:solidFill>
                  <a:schemeClr val="dk1"/>
                </a:solidFill>
                <a:highlight>
                  <a:schemeClr val="lt1"/>
                </a:highlight>
                <a:latin typeface="Poppins"/>
                <a:ea typeface="Poppins"/>
                <a:cs typeface="Poppins"/>
                <a:sym typeface="Poppins"/>
              </a:rPr>
              <a:t>/ /</a:t>
            </a:r>
            <a:r>
              <a:rPr b="1" i="0" lang="en" sz="3500" u="none" cap="none" strike="noStrike">
                <a:solidFill>
                  <a:srgbClr val="006EB6"/>
                </a:solidFill>
                <a:highlight>
                  <a:schemeClr val="lt1"/>
                </a:highlight>
                <a:latin typeface="Poppins"/>
                <a:ea typeface="Poppins"/>
                <a:cs typeface="Poppins"/>
                <a:sym typeface="Poppins"/>
              </a:rPr>
              <a:t>m</a:t>
            </a:r>
            <a:r>
              <a:rPr b="1" i="0" lang="en" sz="3500" u="none" cap="none" strike="noStrike">
                <a:solidFill>
                  <a:schemeClr val="dk1"/>
                </a:solidFill>
                <a:highlight>
                  <a:schemeClr val="lt1"/>
                </a:highlight>
                <a:latin typeface="Poppins"/>
                <a:ea typeface="Poppins"/>
                <a:cs typeface="Poppins"/>
                <a:sym typeface="Poppins"/>
              </a:rPr>
              <a:t>/ | /</a:t>
            </a:r>
            <a:r>
              <a:rPr b="1" i="0" lang="en" sz="3500" u="none" cap="none" strike="noStrike">
                <a:solidFill>
                  <a:srgbClr val="FF0000"/>
                </a:solidFill>
                <a:highlight>
                  <a:schemeClr val="lt1"/>
                </a:highlight>
                <a:latin typeface="Poppins"/>
                <a:ea typeface="Poppins"/>
                <a:cs typeface="Poppins"/>
                <a:sym typeface="Poppins"/>
              </a:rPr>
              <a:t>ĭ</a:t>
            </a:r>
            <a:r>
              <a:rPr b="1" i="0" lang="en" sz="3500" u="none" cap="none" strike="noStrike">
                <a:solidFill>
                  <a:schemeClr val="dk1"/>
                </a:solidFill>
                <a:highlight>
                  <a:schemeClr val="lt1"/>
                </a:highlight>
                <a:latin typeface="Poppins"/>
                <a:ea typeface="Poppins"/>
                <a:cs typeface="Poppins"/>
                <a:sym typeface="Poppins"/>
              </a:rPr>
              <a:t>/ | /</a:t>
            </a:r>
            <a:r>
              <a:rPr b="1" i="0" lang="en" sz="3500" u="none" cap="none" strike="noStrike">
                <a:solidFill>
                  <a:srgbClr val="006EB6"/>
                </a:solidFill>
                <a:highlight>
                  <a:schemeClr val="lt1"/>
                </a:highlight>
                <a:latin typeface="Poppins"/>
                <a:ea typeface="Poppins"/>
                <a:cs typeface="Poppins"/>
                <a:sym typeface="Poppins"/>
              </a:rPr>
              <a:t>l</a:t>
            </a:r>
            <a:r>
              <a:rPr b="1" i="0" lang="en" sz="3500" u="none" cap="none" strike="noStrike">
                <a:solidFill>
                  <a:schemeClr val="dk1"/>
                </a:solidFill>
                <a:highlight>
                  <a:schemeClr val="lt1"/>
                </a:highlight>
                <a:latin typeface="Poppins"/>
                <a:ea typeface="Poppins"/>
                <a:cs typeface="Poppins"/>
                <a:sym typeface="Poppins"/>
              </a:rPr>
              <a:t>/ /</a:t>
            </a:r>
            <a:r>
              <a:rPr b="1" i="0" lang="en" sz="3500" u="none" cap="none" strike="noStrike">
                <a:solidFill>
                  <a:srgbClr val="FF0000"/>
                </a:solidFill>
                <a:highlight>
                  <a:schemeClr val="lt1"/>
                </a:highlight>
                <a:latin typeface="Poppins"/>
                <a:ea typeface="Poppins"/>
                <a:cs typeface="Poppins"/>
                <a:sym typeface="Poppins"/>
              </a:rPr>
              <a:t>ē</a:t>
            </a:r>
            <a:r>
              <a:rPr b="1" i="0" lang="en" sz="3500" u="none" cap="none" strike="noStrike">
                <a:solidFill>
                  <a:schemeClr val="dk1"/>
                </a:solidFill>
                <a:highlight>
                  <a:schemeClr val="lt1"/>
                </a:highlight>
                <a:latin typeface="Poppins"/>
                <a:ea typeface="Poppins"/>
                <a:cs typeface="Poppins"/>
                <a:sym typeface="Poppins"/>
              </a:rPr>
              <a:t>/ /</a:t>
            </a:r>
            <a:r>
              <a:rPr b="1" i="0" lang="en" sz="3500" u="none" cap="none" strike="noStrike">
                <a:solidFill>
                  <a:srgbClr val="006EB6"/>
                </a:solidFill>
                <a:highlight>
                  <a:schemeClr val="lt1"/>
                </a:highlight>
                <a:latin typeface="Poppins"/>
                <a:ea typeface="Poppins"/>
                <a:cs typeface="Poppins"/>
                <a:sym typeface="Poppins"/>
              </a:rPr>
              <a:t>s</a:t>
            </a:r>
            <a:r>
              <a:rPr b="1" i="0" lang="en" sz="3500" u="none" cap="none" strike="noStrike">
                <a:solidFill>
                  <a:schemeClr val="dk1"/>
                </a:solidFill>
                <a:highlight>
                  <a:schemeClr val="lt1"/>
                </a:highlight>
                <a:latin typeface="Poppins"/>
                <a:ea typeface="Poppins"/>
                <a:cs typeface="Poppins"/>
                <a:sym typeface="Poppins"/>
              </a:rPr>
              <a:t>/ </a:t>
            </a:r>
            <a:r>
              <a:rPr b="1" i="0" lang="en" sz="3700" u="none" cap="none" strike="noStrike">
                <a:solidFill>
                  <a:schemeClr val="dk1"/>
                </a:solidFill>
                <a:highlight>
                  <a:schemeClr val="lt1"/>
                </a:highlight>
                <a:latin typeface="Poppins"/>
                <a:ea typeface="Poppins"/>
                <a:cs typeface="Poppins"/>
                <a:sym typeface="Poppins"/>
              </a:rPr>
              <a:t>= </a:t>
            </a:r>
            <a:r>
              <a:rPr b="1" i="0" lang="en" sz="3700" u="none" cap="none" strike="noStrike">
                <a:solidFill>
                  <a:srgbClr val="006EB6"/>
                </a:solidFill>
                <a:highlight>
                  <a:schemeClr val="lt1"/>
                </a:highlight>
                <a:latin typeface="Poppins"/>
                <a:ea typeface="Poppins"/>
                <a:cs typeface="Poppins"/>
                <a:sym typeface="Poppins"/>
              </a:rPr>
              <a:t>f</a:t>
            </a:r>
            <a:r>
              <a:rPr b="1" i="0" lang="en" sz="3700" u="none" cap="none" strike="noStrike">
                <a:solidFill>
                  <a:srgbClr val="FF0000"/>
                </a:solidFill>
                <a:highlight>
                  <a:schemeClr val="lt1"/>
                </a:highlight>
                <a:latin typeface="Poppins"/>
                <a:ea typeface="Poppins"/>
                <a:cs typeface="Poppins"/>
                <a:sym typeface="Poppins"/>
              </a:rPr>
              <a:t>a</a:t>
            </a:r>
            <a:r>
              <a:rPr b="1" i="0" lang="en" sz="3700" u="none" cap="none" strike="noStrike">
                <a:solidFill>
                  <a:srgbClr val="006EB6"/>
                </a:solidFill>
                <a:highlight>
                  <a:schemeClr val="lt1"/>
                </a:highlight>
                <a:latin typeface="Poppins"/>
                <a:ea typeface="Poppins"/>
                <a:cs typeface="Poppins"/>
                <a:sym typeface="Poppins"/>
              </a:rPr>
              <a:t>m</a:t>
            </a:r>
            <a:r>
              <a:rPr b="1" i="0" lang="en" sz="3700" u="none" cap="none" strike="noStrike">
                <a:solidFill>
                  <a:srgbClr val="FF0000"/>
                </a:solidFill>
                <a:highlight>
                  <a:schemeClr val="lt1"/>
                </a:highlight>
                <a:latin typeface="Poppins"/>
                <a:ea typeface="Poppins"/>
                <a:cs typeface="Poppins"/>
                <a:sym typeface="Poppins"/>
              </a:rPr>
              <a:t>i</a:t>
            </a:r>
            <a:r>
              <a:rPr b="1" i="0" lang="en" sz="3700" u="none" cap="none" strike="noStrike">
                <a:solidFill>
                  <a:srgbClr val="006EB6"/>
                </a:solidFill>
                <a:highlight>
                  <a:schemeClr val="lt1"/>
                </a:highlight>
                <a:latin typeface="Poppins"/>
                <a:ea typeface="Poppins"/>
                <a:cs typeface="Poppins"/>
                <a:sym typeface="Poppins"/>
              </a:rPr>
              <a:t>l</a:t>
            </a:r>
            <a:r>
              <a:rPr b="1" i="0" lang="en" sz="3700" u="none" cap="none" strike="noStrike">
                <a:solidFill>
                  <a:srgbClr val="FF0000"/>
                </a:solidFill>
                <a:highlight>
                  <a:schemeClr val="lt1"/>
                </a:highlight>
                <a:latin typeface="Poppins"/>
                <a:ea typeface="Poppins"/>
                <a:cs typeface="Poppins"/>
                <a:sym typeface="Poppins"/>
              </a:rPr>
              <a:t>ie</a:t>
            </a:r>
            <a:r>
              <a:rPr b="1" i="0" lang="en" sz="3700" u="none" cap="none" strike="noStrike">
                <a:solidFill>
                  <a:srgbClr val="006EB6"/>
                </a:solidFill>
                <a:highlight>
                  <a:schemeClr val="lt1"/>
                </a:highlight>
                <a:latin typeface="Poppins"/>
                <a:ea typeface="Poppins"/>
                <a:cs typeface="Poppins"/>
                <a:sym typeface="Poppins"/>
              </a:rPr>
              <a:t>s</a:t>
            </a:r>
            <a:endParaRPr b="0" i="0" sz="3700" u="none" cap="none" strike="noStrike">
              <a:solidFill>
                <a:srgbClr val="000000"/>
              </a:solidFill>
              <a:latin typeface="Poppins"/>
              <a:ea typeface="Poppins"/>
              <a:cs typeface="Poppins"/>
              <a:sym typeface="Poppins"/>
            </a:endParaRPr>
          </a:p>
        </p:txBody>
      </p:sp>
      <p:sp>
        <p:nvSpPr>
          <p:cNvPr id="44" name="Google Shape;44;p8"/>
          <p:cNvSpPr txBox="1"/>
          <p:nvPr/>
        </p:nvSpPr>
        <p:spPr>
          <a:xfrm>
            <a:off x="612750" y="631025"/>
            <a:ext cx="5742300" cy="3014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Introduce the sounds</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p:txBody>
      </p:sp>
      <p:grpSp>
        <p:nvGrpSpPr>
          <p:cNvPr id="45" name="Google Shape;45;p8"/>
          <p:cNvGrpSpPr/>
          <p:nvPr/>
        </p:nvGrpSpPr>
        <p:grpSpPr>
          <a:xfrm>
            <a:off x="599448" y="3308558"/>
            <a:ext cx="2489999" cy="2588607"/>
            <a:chOff x="599452" y="3110429"/>
            <a:chExt cx="2680589" cy="2786745"/>
          </a:xfrm>
        </p:grpSpPr>
        <p:sp>
          <p:nvSpPr>
            <p:cNvPr id="46" name="Google Shape;46;p8"/>
            <p:cNvSpPr/>
            <p:nvPr/>
          </p:nvSpPr>
          <p:spPr>
            <a:xfrm>
              <a:off x="956624" y="5326945"/>
              <a:ext cx="1962150" cy="570229"/>
            </a:xfrm>
            <a:custGeom>
              <a:rect b="b" l="l" r="r" t="t"/>
              <a:pathLst>
                <a:path extrusionOk="0" h="570229" w="1962150">
                  <a:moveTo>
                    <a:pt x="980682" y="0"/>
                  </a:moveTo>
                  <a:lnTo>
                    <a:pt x="332649" y="167220"/>
                  </a:lnTo>
                  <a:lnTo>
                    <a:pt x="140336" y="197204"/>
                  </a:lnTo>
                  <a:lnTo>
                    <a:pt x="41581" y="234525"/>
                  </a:lnTo>
                  <a:lnTo>
                    <a:pt x="5197" y="303775"/>
                  </a:lnTo>
                  <a:lnTo>
                    <a:pt x="0" y="429547"/>
                  </a:lnTo>
                  <a:lnTo>
                    <a:pt x="0" y="569919"/>
                  </a:lnTo>
                  <a:lnTo>
                    <a:pt x="1961573" y="569919"/>
                  </a:lnTo>
                  <a:lnTo>
                    <a:pt x="1961573" y="409621"/>
                  </a:lnTo>
                  <a:lnTo>
                    <a:pt x="1909597" y="277377"/>
                  </a:lnTo>
                  <a:lnTo>
                    <a:pt x="1795249" y="197342"/>
                  </a:lnTo>
                  <a:lnTo>
                    <a:pt x="1680900" y="157864"/>
                  </a:lnTo>
                  <a:lnTo>
                    <a:pt x="1628924" y="147293"/>
                  </a:lnTo>
                  <a:lnTo>
                    <a:pt x="980682" y="0"/>
                  </a:lnTo>
                  <a:close/>
                </a:path>
              </a:pathLst>
            </a:custGeom>
            <a:solidFill>
              <a:srgbClr val="B4509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7" name="Google Shape;47;p8"/>
            <p:cNvPicPr preferRelativeResize="0"/>
            <p:nvPr/>
          </p:nvPicPr>
          <p:blipFill rotWithShape="1">
            <a:blip r:embed="rId4">
              <a:alphaModFix/>
            </a:blip>
            <a:srcRect b="0" l="0" r="0" t="0"/>
            <a:stretch/>
          </p:blipFill>
          <p:spPr>
            <a:xfrm>
              <a:off x="1219191" y="3110429"/>
              <a:ext cx="1442294" cy="2697122"/>
            </a:xfrm>
            <a:prstGeom prst="rect">
              <a:avLst/>
            </a:prstGeom>
            <a:noFill/>
            <a:ln>
              <a:noFill/>
            </a:ln>
          </p:spPr>
        </p:pic>
        <p:sp>
          <p:nvSpPr>
            <p:cNvPr id="48" name="Google Shape;48;p8"/>
            <p:cNvSpPr/>
            <p:nvPr/>
          </p:nvSpPr>
          <p:spPr>
            <a:xfrm>
              <a:off x="599452" y="4141158"/>
              <a:ext cx="563244" cy="1020445"/>
            </a:xfrm>
            <a:custGeom>
              <a:rect b="b" l="l" r="r" t="t"/>
              <a:pathLst>
                <a:path extrusionOk="0" h="1020445" w="563244">
                  <a:moveTo>
                    <a:pt x="275577" y="66446"/>
                  </a:moveTo>
                  <a:lnTo>
                    <a:pt x="229222" y="8763"/>
                  </a:lnTo>
                  <a:lnTo>
                    <a:pt x="206184" y="0"/>
                  </a:lnTo>
                  <a:lnTo>
                    <a:pt x="194195" y="3187"/>
                  </a:lnTo>
                  <a:lnTo>
                    <a:pt x="153885" y="50025"/>
                  </a:lnTo>
                  <a:lnTo>
                    <a:pt x="126085" y="90639"/>
                  </a:lnTo>
                  <a:lnTo>
                    <a:pt x="100749" y="132981"/>
                  </a:lnTo>
                  <a:lnTo>
                    <a:pt x="78003" y="176961"/>
                  </a:lnTo>
                  <a:lnTo>
                    <a:pt x="57937" y="222453"/>
                  </a:lnTo>
                  <a:lnTo>
                    <a:pt x="40678" y="269367"/>
                  </a:lnTo>
                  <a:lnTo>
                    <a:pt x="26314" y="317588"/>
                  </a:lnTo>
                  <a:lnTo>
                    <a:pt x="14960" y="367017"/>
                  </a:lnTo>
                  <a:lnTo>
                    <a:pt x="6718" y="417550"/>
                  </a:lnTo>
                  <a:lnTo>
                    <a:pt x="1701" y="469087"/>
                  </a:lnTo>
                  <a:lnTo>
                    <a:pt x="0" y="521512"/>
                  </a:lnTo>
                  <a:lnTo>
                    <a:pt x="1828" y="575995"/>
                  </a:lnTo>
                  <a:lnTo>
                    <a:pt x="7264" y="629526"/>
                  </a:lnTo>
                  <a:lnTo>
                    <a:pt x="16154" y="681951"/>
                  </a:lnTo>
                  <a:lnTo>
                    <a:pt x="28409" y="733183"/>
                  </a:lnTo>
                  <a:lnTo>
                    <a:pt x="43891" y="783082"/>
                  </a:lnTo>
                  <a:lnTo>
                    <a:pt x="62496" y="831545"/>
                  </a:lnTo>
                  <a:lnTo>
                    <a:pt x="84086" y="878446"/>
                  </a:lnTo>
                  <a:lnTo>
                    <a:pt x="108559" y="923671"/>
                  </a:lnTo>
                  <a:lnTo>
                    <a:pt x="135788" y="967105"/>
                  </a:lnTo>
                  <a:lnTo>
                    <a:pt x="165658" y="1008621"/>
                  </a:lnTo>
                  <a:lnTo>
                    <a:pt x="187528" y="1020013"/>
                  </a:lnTo>
                  <a:lnTo>
                    <a:pt x="199847" y="1018108"/>
                  </a:lnTo>
                  <a:lnTo>
                    <a:pt x="248539" y="973302"/>
                  </a:lnTo>
                  <a:lnTo>
                    <a:pt x="250990" y="933411"/>
                  </a:lnTo>
                  <a:lnTo>
                    <a:pt x="223558" y="894105"/>
                  </a:lnTo>
                  <a:lnTo>
                    <a:pt x="198843" y="852881"/>
                  </a:lnTo>
                  <a:lnTo>
                    <a:pt x="176999" y="809853"/>
                  </a:lnTo>
                  <a:lnTo>
                    <a:pt x="158153" y="765187"/>
                  </a:lnTo>
                  <a:lnTo>
                    <a:pt x="142430" y="718985"/>
                  </a:lnTo>
                  <a:lnTo>
                    <a:pt x="129971" y="671372"/>
                  </a:lnTo>
                  <a:lnTo>
                    <a:pt x="120916" y="622515"/>
                  </a:lnTo>
                  <a:lnTo>
                    <a:pt x="115379" y="572516"/>
                  </a:lnTo>
                  <a:lnTo>
                    <a:pt x="113499" y="521512"/>
                  </a:lnTo>
                  <a:lnTo>
                    <a:pt x="115633" y="467182"/>
                  </a:lnTo>
                  <a:lnTo>
                    <a:pt x="121907" y="414007"/>
                  </a:lnTo>
                  <a:lnTo>
                    <a:pt x="132168" y="362153"/>
                  </a:lnTo>
                  <a:lnTo>
                    <a:pt x="146265" y="311759"/>
                  </a:lnTo>
                  <a:lnTo>
                    <a:pt x="164020" y="262991"/>
                  </a:lnTo>
                  <a:lnTo>
                    <a:pt x="185293" y="216001"/>
                  </a:lnTo>
                  <a:lnTo>
                    <a:pt x="209892" y="170967"/>
                  </a:lnTo>
                  <a:lnTo>
                    <a:pt x="237680" y="128028"/>
                  </a:lnTo>
                  <a:lnTo>
                    <a:pt x="268478" y="87337"/>
                  </a:lnTo>
                  <a:lnTo>
                    <a:pt x="274002" y="77355"/>
                  </a:lnTo>
                  <a:lnTo>
                    <a:pt x="275577" y="66446"/>
                  </a:lnTo>
                  <a:close/>
                </a:path>
                <a:path extrusionOk="0" h="1020445" w="563244">
                  <a:moveTo>
                    <a:pt x="416585" y="206984"/>
                  </a:moveTo>
                  <a:lnTo>
                    <a:pt x="370205" y="149707"/>
                  </a:lnTo>
                  <a:lnTo>
                    <a:pt x="346671" y="140957"/>
                  </a:lnTo>
                  <a:lnTo>
                    <a:pt x="334518" y="144437"/>
                  </a:lnTo>
                  <a:lnTo>
                    <a:pt x="296303" y="192354"/>
                  </a:lnTo>
                  <a:lnTo>
                    <a:pt x="271348" y="234035"/>
                  </a:lnTo>
                  <a:lnTo>
                    <a:pt x="249732" y="277787"/>
                  </a:lnTo>
                  <a:lnTo>
                    <a:pt x="231648" y="323443"/>
                  </a:lnTo>
                  <a:lnTo>
                    <a:pt x="217271" y="370814"/>
                  </a:lnTo>
                  <a:lnTo>
                    <a:pt x="206768" y="419735"/>
                  </a:lnTo>
                  <a:lnTo>
                    <a:pt x="200342" y="470027"/>
                  </a:lnTo>
                  <a:lnTo>
                    <a:pt x="198158" y="521512"/>
                  </a:lnTo>
                  <a:lnTo>
                    <a:pt x="200571" y="575589"/>
                  </a:lnTo>
                  <a:lnTo>
                    <a:pt x="207670" y="628345"/>
                  </a:lnTo>
                  <a:lnTo>
                    <a:pt x="219227" y="679564"/>
                  </a:lnTo>
                  <a:lnTo>
                    <a:pt x="235051" y="729043"/>
                  </a:lnTo>
                  <a:lnTo>
                    <a:pt x="254927" y="776579"/>
                  </a:lnTo>
                  <a:lnTo>
                    <a:pt x="278650" y="821969"/>
                  </a:lnTo>
                  <a:lnTo>
                    <a:pt x="306006" y="865022"/>
                  </a:lnTo>
                  <a:lnTo>
                    <a:pt x="328333" y="878039"/>
                  </a:lnTo>
                  <a:lnTo>
                    <a:pt x="341172" y="876477"/>
                  </a:lnTo>
                  <a:lnTo>
                    <a:pt x="390855" y="831037"/>
                  </a:lnTo>
                  <a:lnTo>
                    <a:pt x="394182" y="792264"/>
                  </a:lnTo>
                  <a:lnTo>
                    <a:pt x="370039" y="752208"/>
                  </a:lnTo>
                  <a:lnTo>
                    <a:pt x="349719" y="709828"/>
                  </a:lnTo>
                  <a:lnTo>
                    <a:pt x="333463" y="665340"/>
                  </a:lnTo>
                  <a:lnTo>
                    <a:pt x="321525" y="618972"/>
                  </a:lnTo>
                  <a:lnTo>
                    <a:pt x="314172" y="570953"/>
                  </a:lnTo>
                  <a:lnTo>
                    <a:pt x="311670" y="521512"/>
                  </a:lnTo>
                  <a:lnTo>
                    <a:pt x="314680" y="467156"/>
                  </a:lnTo>
                  <a:lnTo>
                    <a:pt x="323481" y="414540"/>
                  </a:lnTo>
                  <a:lnTo>
                    <a:pt x="337756" y="363969"/>
                  </a:lnTo>
                  <a:lnTo>
                    <a:pt x="357187" y="315747"/>
                  </a:lnTo>
                  <a:lnTo>
                    <a:pt x="381431" y="270205"/>
                  </a:lnTo>
                  <a:lnTo>
                    <a:pt x="410159" y="227647"/>
                  </a:lnTo>
                  <a:lnTo>
                    <a:pt x="415251" y="217703"/>
                  </a:lnTo>
                  <a:lnTo>
                    <a:pt x="416585" y="206984"/>
                  </a:lnTo>
                  <a:close/>
                </a:path>
                <a:path extrusionOk="0" h="1020445" w="563244">
                  <a:moveTo>
                    <a:pt x="563194" y="351637"/>
                  </a:moveTo>
                  <a:lnTo>
                    <a:pt x="516178" y="295630"/>
                  </a:lnTo>
                  <a:lnTo>
                    <a:pt x="491820" y="286816"/>
                  </a:lnTo>
                  <a:lnTo>
                    <a:pt x="479450" y="290690"/>
                  </a:lnTo>
                  <a:lnTo>
                    <a:pt x="446239" y="339432"/>
                  </a:lnTo>
                  <a:lnTo>
                    <a:pt x="427456" y="381698"/>
                  </a:lnTo>
                  <a:lnTo>
                    <a:pt x="413600" y="426364"/>
                  </a:lnTo>
                  <a:lnTo>
                    <a:pt x="405041" y="473075"/>
                  </a:lnTo>
                  <a:lnTo>
                    <a:pt x="402107" y="521512"/>
                  </a:lnTo>
                  <a:lnTo>
                    <a:pt x="405472" y="573354"/>
                  </a:lnTo>
                  <a:lnTo>
                    <a:pt x="415302" y="623189"/>
                  </a:lnTo>
                  <a:lnTo>
                    <a:pt x="431139" y="670610"/>
                  </a:lnTo>
                  <a:lnTo>
                    <a:pt x="452539" y="715213"/>
                  </a:lnTo>
                  <a:lnTo>
                    <a:pt x="474840" y="730199"/>
                  </a:lnTo>
                  <a:lnTo>
                    <a:pt x="488353" y="728954"/>
                  </a:lnTo>
                  <a:lnTo>
                    <a:pt x="539584" y="682371"/>
                  </a:lnTo>
                  <a:lnTo>
                    <a:pt x="532828" y="618617"/>
                  </a:lnTo>
                  <a:lnTo>
                    <a:pt x="523430" y="587552"/>
                  </a:lnTo>
                  <a:lnTo>
                    <a:pt x="517601" y="555117"/>
                  </a:lnTo>
                  <a:lnTo>
                    <a:pt x="515607" y="521512"/>
                  </a:lnTo>
                  <a:lnTo>
                    <a:pt x="518541" y="480771"/>
                  </a:lnTo>
                  <a:lnTo>
                    <a:pt x="527037" y="441820"/>
                  </a:lnTo>
                  <a:lnTo>
                    <a:pt x="540677" y="405041"/>
                  </a:lnTo>
                  <a:lnTo>
                    <a:pt x="559028" y="370801"/>
                  </a:lnTo>
                  <a:lnTo>
                    <a:pt x="562800" y="361467"/>
                  </a:lnTo>
                  <a:lnTo>
                    <a:pt x="563194" y="351637"/>
                  </a:lnTo>
                  <a:close/>
                </a:path>
              </a:pathLst>
            </a:custGeom>
            <a:solidFill>
              <a:srgbClr val="0071B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 name="Google Shape;49;p8"/>
            <p:cNvSpPr/>
            <p:nvPr/>
          </p:nvSpPr>
          <p:spPr>
            <a:xfrm>
              <a:off x="2716796" y="4141158"/>
              <a:ext cx="563245" cy="1020445"/>
            </a:xfrm>
            <a:custGeom>
              <a:rect b="b" l="l" r="r" t="t"/>
              <a:pathLst>
                <a:path extrusionOk="0" h="1020445" w="563245">
                  <a:moveTo>
                    <a:pt x="161099" y="521512"/>
                  </a:moveTo>
                  <a:lnTo>
                    <a:pt x="158165" y="473075"/>
                  </a:lnTo>
                  <a:lnTo>
                    <a:pt x="149593" y="426364"/>
                  </a:lnTo>
                  <a:lnTo>
                    <a:pt x="135750" y="381698"/>
                  </a:lnTo>
                  <a:lnTo>
                    <a:pt x="116967" y="339432"/>
                  </a:lnTo>
                  <a:lnTo>
                    <a:pt x="93599" y="299897"/>
                  </a:lnTo>
                  <a:lnTo>
                    <a:pt x="71386" y="286816"/>
                  </a:lnTo>
                  <a:lnTo>
                    <a:pt x="58470" y="288417"/>
                  </a:lnTo>
                  <a:lnTo>
                    <a:pt x="47015" y="295630"/>
                  </a:lnTo>
                  <a:lnTo>
                    <a:pt x="8699" y="333933"/>
                  </a:lnTo>
                  <a:lnTo>
                    <a:pt x="2819" y="342176"/>
                  </a:lnTo>
                  <a:lnTo>
                    <a:pt x="0" y="351637"/>
                  </a:lnTo>
                  <a:lnTo>
                    <a:pt x="393" y="361467"/>
                  </a:lnTo>
                  <a:lnTo>
                    <a:pt x="4165" y="370801"/>
                  </a:lnTo>
                  <a:lnTo>
                    <a:pt x="22517" y="405041"/>
                  </a:lnTo>
                  <a:lnTo>
                    <a:pt x="36156" y="441820"/>
                  </a:lnTo>
                  <a:lnTo>
                    <a:pt x="44665" y="480771"/>
                  </a:lnTo>
                  <a:lnTo>
                    <a:pt x="47599" y="521512"/>
                  </a:lnTo>
                  <a:lnTo>
                    <a:pt x="45593" y="555117"/>
                  </a:lnTo>
                  <a:lnTo>
                    <a:pt x="39776" y="587552"/>
                  </a:lnTo>
                  <a:lnTo>
                    <a:pt x="30378" y="618617"/>
                  </a:lnTo>
                  <a:lnTo>
                    <a:pt x="17653" y="648119"/>
                  </a:lnTo>
                  <a:lnTo>
                    <a:pt x="14909" y="657021"/>
                  </a:lnTo>
                  <a:lnTo>
                    <a:pt x="62776" y="721525"/>
                  </a:lnTo>
                  <a:lnTo>
                    <a:pt x="88366" y="730199"/>
                  </a:lnTo>
                  <a:lnTo>
                    <a:pt x="101053" y="725538"/>
                  </a:lnTo>
                  <a:lnTo>
                    <a:pt x="110655" y="715213"/>
                  </a:lnTo>
                  <a:lnTo>
                    <a:pt x="132067" y="670610"/>
                  </a:lnTo>
                  <a:lnTo>
                    <a:pt x="147904" y="623189"/>
                  </a:lnTo>
                  <a:lnTo>
                    <a:pt x="157721" y="573354"/>
                  </a:lnTo>
                  <a:lnTo>
                    <a:pt x="161099" y="521512"/>
                  </a:lnTo>
                  <a:close/>
                </a:path>
                <a:path extrusionOk="0" h="1020445" w="563245">
                  <a:moveTo>
                    <a:pt x="365036" y="521512"/>
                  </a:moveTo>
                  <a:lnTo>
                    <a:pt x="362851" y="470027"/>
                  </a:lnTo>
                  <a:lnTo>
                    <a:pt x="356425" y="419735"/>
                  </a:lnTo>
                  <a:lnTo>
                    <a:pt x="345935" y="370814"/>
                  </a:lnTo>
                  <a:lnTo>
                    <a:pt x="331558" y="323443"/>
                  </a:lnTo>
                  <a:lnTo>
                    <a:pt x="313461" y="277787"/>
                  </a:lnTo>
                  <a:lnTo>
                    <a:pt x="291858" y="234035"/>
                  </a:lnTo>
                  <a:lnTo>
                    <a:pt x="266890" y="192354"/>
                  </a:lnTo>
                  <a:lnTo>
                    <a:pt x="238772" y="152920"/>
                  </a:lnTo>
                  <a:lnTo>
                    <a:pt x="216535" y="140957"/>
                  </a:lnTo>
                  <a:lnTo>
                    <a:pt x="204063" y="142659"/>
                  </a:lnTo>
                  <a:lnTo>
                    <a:pt x="192989" y="149707"/>
                  </a:lnTo>
                  <a:lnTo>
                    <a:pt x="155308" y="187375"/>
                  </a:lnTo>
                  <a:lnTo>
                    <a:pt x="149059" y="196532"/>
                  </a:lnTo>
                  <a:lnTo>
                    <a:pt x="146608" y="206984"/>
                  </a:lnTo>
                  <a:lnTo>
                    <a:pt x="147955" y="217703"/>
                  </a:lnTo>
                  <a:lnTo>
                    <a:pt x="153047" y="227647"/>
                  </a:lnTo>
                  <a:lnTo>
                    <a:pt x="181775" y="270205"/>
                  </a:lnTo>
                  <a:lnTo>
                    <a:pt x="206019" y="315747"/>
                  </a:lnTo>
                  <a:lnTo>
                    <a:pt x="225437" y="363969"/>
                  </a:lnTo>
                  <a:lnTo>
                    <a:pt x="239712" y="414540"/>
                  </a:lnTo>
                  <a:lnTo>
                    <a:pt x="248526" y="467156"/>
                  </a:lnTo>
                  <a:lnTo>
                    <a:pt x="251536" y="521512"/>
                  </a:lnTo>
                  <a:lnTo>
                    <a:pt x="249021" y="570953"/>
                  </a:lnTo>
                  <a:lnTo>
                    <a:pt x="241668" y="618972"/>
                  </a:lnTo>
                  <a:lnTo>
                    <a:pt x="229743" y="665340"/>
                  </a:lnTo>
                  <a:lnTo>
                    <a:pt x="213474" y="709828"/>
                  </a:lnTo>
                  <a:lnTo>
                    <a:pt x="193154" y="752208"/>
                  </a:lnTo>
                  <a:lnTo>
                    <a:pt x="169024" y="792264"/>
                  </a:lnTo>
                  <a:lnTo>
                    <a:pt x="164630" y="802017"/>
                  </a:lnTo>
                  <a:lnTo>
                    <a:pt x="210616" y="869289"/>
                  </a:lnTo>
                  <a:lnTo>
                    <a:pt x="234861" y="878039"/>
                  </a:lnTo>
                  <a:lnTo>
                    <a:pt x="247218" y="874153"/>
                  </a:lnTo>
                  <a:lnTo>
                    <a:pt x="284543" y="821969"/>
                  </a:lnTo>
                  <a:lnTo>
                    <a:pt x="308267" y="776579"/>
                  </a:lnTo>
                  <a:lnTo>
                    <a:pt x="328142" y="729043"/>
                  </a:lnTo>
                  <a:lnTo>
                    <a:pt x="343979" y="679564"/>
                  </a:lnTo>
                  <a:lnTo>
                    <a:pt x="355536" y="628345"/>
                  </a:lnTo>
                  <a:lnTo>
                    <a:pt x="362623" y="575589"/>
                  </a:lnTo>
                  <a:lnTo>
                    <a:pt x="365036" y="521512"/>
                  </a:lnTo>
                  <a:close/>
                </a:path>
                <a:path extrusionOk="0" h="1020445" w="563245">
                  <a:moveTo>
                    <a:pt x="563206" y="521512"/>
                  </a:moveTo>
                  <a:lnTo>
                    <a:pt x="561505" y="469087"/>
                  </a:lnTo>
                  <a:lnTo>
                    <a:pt x="556488" y="417550"/>
                  </a:lnTo>
                  <a:lnTo>
                    <a:pt x="548246" y="367017"/>
                  </a:lnTo>
                  <a:lnTo>
                    <a:pt x="536892" y="317588"/>
                  </a:lnTo>
                  <a:lnTo>
                    <a:pt x="522528" y="269367"/>
                  </a:lnTo>
                  <a:lnTo>
                    <a:pt x="505269" y="222453"/>
                  </a:lnTo>
                  <a:lnTo>
                    <a:pt x="485203" y="176961"/>
                  </a:lnTo>
                  <a:lnTo>
                    <a:pt x="462457" y="132981"/>
                  </a:lnTo>
                  <a:lnTo>
                    <a:pt x="437121" y="90639"/>
                  </a:lnTo>
                  <a:lnTo>
                    <a:pt x="409308" y="50025"/>
                  </a:lnTo>
                  <a:lnTo>
                    <a:pt x="379120" y="11239"/>
                  </a:lnTo>
                  <a:lnTo>
                    <a:pt x="357022" y="0"/>
                  </a:lnTo>
                  <a:lnTo>
                    <a:pt x="344805" y="1803"/>
                  </a:lnTo>
                  <a:lnTo>
                    <a:pt x="333984" y="8763"/>
                  </a:lnTo>
                  <a:lnTo>
                    <a:pt x="296379" y="46355"/>
                  </a:lnTo>
                  <a:lnTo>
                    <a:pt x="290004" y="55753"/>
                  </a:lnTo>
                  <a:lnTo>
                    <a:pt x="287629" y="66446"/>
                  </a:lnTo>
                  <a:lnTo>
                    <a:pt x="289204" y="77355"/>
                  </a:lnTo>
                  <a:lnTo>
                    <a:pt x="294716" y="87337"/>
                  </a:lnTo>
                  <a:lnTo>
                    <a:pt x="325526" y="128028"/>
                  </a:lnTo>
                  <a:lnTo>
                    <a:pt x="353301" y="170967"/>
                  </a:lnTo>
                  <a:lnTo>
                    <a:pt x="377913" y="216001"/>
                  </a:lnTo>
                  <a:lnTo>
                    <a:pt x="399173" y="262991"/>
                  </a:lnTo>
                  <a:lnTo>
                    <a:pt x="416928" y="311759"/>
                  </a:lnTo>
                  <a:lnTo>
                    <a:pt x="431025" y="362153"/>
                  </a:lnTo>
                  <a:lnTo>
                    <a:pt x="441286" y="414007"/>
                  </a:lnTo>
                  <a:lnTo>
                    <a:pt x="447573" y="467182"/>
                  </a:lnTo>
                  <a:lnTo>
                    <a:pt x="449694" y="521512"/>
                  </a:lnTo>
                  <a:lnTo>
                    <a:pt x="447827" y="572516"/>
                  </a:lnTo>
                  <a:lnTo>
                    <a:pt x="442290" y="622515"/>
                  </a:lnTo>
                  <a:lnTo>
                    <a:pt x="433222" y="671372"/>
                  </a:lnTo>
                  <a:lnTo>
                    <a:pt x="420763" y="718985"/>
                  </a:lnTo>
                  <a:lnTo>
                    <a:pt x="405041" y="765187"/>
                  </a:lnTo>
                  <a:lnTo>
                    <a:pt x="386194" y="809853"/>
                  </a:lnTo>
                  <a:lnTo>
                    <a:pt x="364350" y="852881"/>
                  </a:lnTo>
                  <a:lnTo>
                    <a:pt x="339648" y="894105"/>
                  </a:lnTo>
                  <a:lnTo>
                    <a:pt x="312216" y="933411"/>
                  </a:lnTo>
                  <a:lnTo>
                    <a:pt x="307213" y="943279"/>
                  </a:lnTo>
                  <a:lnTo>
                    <a:pt x="352463" y="1011097"/>
                  </a:lnTo>
                  <a:lnTo>
                    <a:pt x="375666" y="1020013"/>
                  </a:lnTo>
                  <a:lnTo>
                    <a:pt x="387654" y="1016838"/>
                  </a:lnTo>
                  <a:lnTo>
                    <a:pt x="427405" y="967105"/>
                  </a:lnTo>
                  <a:lnTo>
                    <a:pt x="454634" y="923671"/>
                  </a:lnTo>
                  <a:lnTo>
                    <a:pt x="479107" y="878446"/>
                  </a:lnTo>
                  <a:lnTo>
                    <a:pt x="500710" y="831545"/>
                  </a:lnTo>
                  <a:lnTo>
                    <a:pt x="519303" y="783082"/>
                  </a:lnTo>
                  <a:lnTo>
                    <a:pt x="534797" y="733183"/>
                  </a:lnTo>
                  <a:lnTo>
                    <a:pt x="547039" y="681951"/>
                  </a:lnTo>
                  <a:lnTo>
                    <a:pt x="555942" y="629526"/>
                  </a:lnTo>
                  <a:lnTo>
                    <a:pt x="561365" y="575995"/>
                  </a:lnTo>
                  <a:lnTo>
                    <a:pt x="563206" y="521512"/>
                  </a:lnTo>
                  <a:close/>
                </a:path>
              </a:pathLst>
            </a:custGeom>
            <a:solidFill>
              <a:srgbClr val="026FB6"/>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0" name="Google Shape;50;p8"/>
          <p:cNvSpPr txBox="1"/>
          <p:nvPr/>
        </p:nvSpPr>
        <p:spPr>
          <a:xfrm>
            <a:off x="610317" y="6281929"/>
            <a:ext cx="6348300" cy="2669400"/>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learn new sounds!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We use the sound rule to help us read!</a:t>
            </a:r>
            <a:endParaRPr b="1" i="0" sz="3450" u="none" cap="none" strike="noStrike">
              <a:solidFill>
                <a:srgbClr val="0071B5"/>
              </a:solidFill>
              <a:latin typeface="Poppins"/>
              <a:ea typeface="Poppins"/>
              <a:cs typeface="Poppins"/>
              <a:sym typeface="Poppins"/>
            </a:endParaRPr>
          </a:p>
        </p:txBody>
      </p:sp>
      <p:pic>
        <p:nvPicPr>
          <p:cNvPr id="51" name="Google Shape;51;p8"/>
          <p:cNvPicPr preferRelativeResize="0"/>
          <p:nvPr/>
        </p:nvPicPr>
        <p:blipFill rotWithShape="1">
          <a:blip r:embed="rId5">
            <a:alphaModFix/>
          </a:blip>
          <a:srcRect b="0" l="0" r="0" t="0"/>
          <a:stretch/>
        </p:blipFill>
        <p:spPr>
          <a:xfrm>
            <a:off x="18276233" y="550401"/>
            <a:ext cx="669700" cy="128778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
                                        </p:tgtEl>
                                        <p:attrNameLst>
                                          <p:attrName>style.visibility</p:attrName>
                                        </p:attrNameLst>
                                      </p:cBhvr>
                                      <p:to>
                                        <p:strVal val="visible"/>
                                      </p:to>
                                    </p:set>
                                    <p:animEffect filter="fade" transition="in">
                                      <p:cBhvr>
                                        <p:cTn dur="1000"/>
                                        <p:tgtEl>
                                          <p:spTgt spid="37"/>
                                        </p:tgtEl>
                                      </p:cBhvr>
                                    </p:animEffect>
                                  </p:childTnLst>
                                </p:cTn>
                              </p:par>
                              <p:par>
                                <p:cTn fill="hold" nodeType="withEffect" presetClass="entr" presetID="10" presetSubtype="0">
                                  <p:stCondLst>
                                    <p:cond delay="0"/>
                                  </p:stCondLst>
                                  <p:childTnLst>
                                    <p:set>
                                      <p:cBhvr>
                                        <p:cTn dur="1" fill="hold">
                                          <p:stCondLst>
                                            <p:cond delay="0"/>
                                          </p:stCondLst>
                                        </p:cTn>
                                        <p:tgtEl>
                                          <p:spTgt spid="40"/>
                                        </p:tgtEl>
                                        <p:attrNameLst>
                                          <p:attrName>style.visibility</p:attrName>
                                        </p:attrNameLst>
                                      </p:cBhvr>
                                      <p:to>
                                        <p:strVal val="visible"/>
                                      </p:to>
                                    </p:set>
                                    <p:animEffect filter="fade" transition="in">
                                      <p:cBhvr>
                                        <p:cTn dur="1"/>
                                        <p:tgtEl>
                                          <p:spTgt spid="40"/>
                                        </p:tgtEl>
                                      </p:cBhvr>
                                    </p:animEffect>
                                  </p:childTnLst>
                                </p:cTn>
                              </p:par>
                              <p:par>
                                <p:cTn fill="hold" nodeType="withEffect" presetClass="entr" presetID="10" presetSubtype="0">
                                  <p:stCondLst>
                                    <p:cond delay="0"/>
                                  </p:stCondLst>
                                  <p:childTnLst>
                                    <p:set>
                                      <p:cBhvr>
                                        <p:cTn dur="1" fill="hold">
                                          <p:stCondLst>
                                            <p:cond delay="0"/>
                                          </p:stCondLst>
                                        </p:cTn>
                                        <p:tgtEl>
                                          <p:spTgt spid="41"/>
                                        </p:tgtEl>
                                        <p:attrNameLst>
                                          <p:attrName>style.visibility</p:attrName>
                                        </p:attrNameLst>
                                      </p:cBhvr>
                                      <p:to>
                                        <p:strVal val="visible"/>
                                      </p:to>
                                    </p:set>
                                    <p:animEffect filter="fade" transition="in">
                                      <p:cBhvr>
                                        <p:cTn dur="1000"/>
                                        <p:tgtEl>
                                          <p:spTgt spid="41"/>
                                        </p:tgtEl>
                                      </p:cBhvr>
                                    </p:animEffect>
                                  </p:childTnLst>
                                </p:cTn>
                              </p:par>
                              <p:par>
                                <p:cTn fill="hold" nodeType="withEffect" presetClass="exit" presetID="1" presetSubtype="0">
                                  <p:stCondLst>
                                    <p:cond delay="0"/>
                                  </p:stCondLst>
                                  <p:childTnLst>
                                    <p:set>
                                      <p:cBhvr>
                                        <p:cTn dur="1" fill="hold">
                                          <p:stCondLst>
                                            <p:cond delay="1"/>
                                          </p:stCondLst>
                                        </p:cTn>
                                        <p:tgtEl>
                                          <p:spTgt spid="37"/>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37"/>
                                        </p:tgtEl>
                                        <p:attrNameLst>
                                          <p:attrName>style.visibility</p:attrName>
                                        </p:attrNameLst>
                                      </p:cBhvr>
                                      <p:to>
                                        <p:strVal val="visible"/>
                                      </p:to>
                                    </p:set>
                                    <p:animEffect filter="fade" transition="in">
                                      <p:cBhvr>
                                        <p:cTn dur="1000"/>
                                        <p:tgtEl>
                                          <p:spTgt spid="3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
                                        </p:tgtEl>
                                        <p:attrNameLst>
                                          <p:attrName>style.visibility</p:attrName>
                                        </p:attrNameLst>
                                      </p:cBhvr>
                                      <p:to>
                                        <p:strVal val="visible"/>
                                      </p:to>
                                    </p:set>
                                    <p:animEffect filter="fade" transition="in">
                                      <p:cBhvr>
                                        <p:cTn dur="1000"/>
                                        <p:tgtEl>
                                          <p:spTgt spid="3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
                                        </p:tgtEl>
                                        <p:attrNameLst>
                                          <p:attrName>style.visibility</p:attrName>
                                        </p:attrNameLst>
                                      </p:cBhvr>
                                      <p:to>
                                        <p:strVal val="visible"/>
                                      </p:to>
                                    </p:set>
                                    <p:animEffect filter="fade" transition="in">
                                      <p:cBhvr>
                                        <p:cTn dur="1000"/>
                                        <p:tgtEl>
                                          <p:spTgt spid="42"/>
                                        </p:tgtEl>
                                      </p:cBhvr>
                                    </p:animEffect>
                                  </p:childTnLst>
                                </p:cTn>
                              </p:par>
                              <p:par>
                                <p:cTn fill="hold" nodeType="withEffect" presetClass="entr" presetID="10" presetSubtype="0">
                                  <p:stCondLst>
                                    <p:cond delay="0"/>
                                  </p:stCondLst>
                                  <p:childTnLst>
                                    <p:set>
                                      <p:cBhvr>
                                        <p:cTn dur="1" fill="hold">
                                          <p:stCondLst>
                                            <p:cond delay="0"/>
                                          </p:stCondLst>
                                        </p:cTn>
                                        <p:tgtEl>
                                          <p:spTgt spid="43"/>
                                        </p:tgtEl>
                                        <p:attrNameLst>
                                          <p:attrName>style.visibility</p:attrName>
                                        </p:attrNameLst>
                                      </p:cBhvr>
                                      <p:to>
                                        <p:strVal val="visible"/>
                                      </p:to>
                                    </p:set>
                                    <p:animEffect filter="fade" transition="in">
                                      <p:cBhvr>
                                        <p:cTn dur="1000"/>
                                        <p:tgtEl>
                                          <p:spTgt spid="4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
                                        </p:tgtEl>
                                        <p:attrNameLst>
                                          <p:attrName>style.visibility</p:attrName>
                                        </p:attrNameLst>
                                      </p:cBhvr>
                                      <p:to>
                                        <p:strVal val="visible"/>
                                      </p:to>
                                    </p:set>
                                    <p:animEffect filter="fade" transition="in">
                                      <p:cBhvr>
                                        <p:cTn dur="1000"/>
                                        <p:tgtEl>
                                          <p:spTgt spid="3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5" name="Shape 55"/>
        <p:cNvGrpSpPr/>
        <p:nvPr/>
      </p:nvGrpSpPr>
      <p:grpSpPr>
        <a:xfrm>
          <a:off x="0" y="0"/>
          <a:ext cx="0" cy="0"/>
          <a:chOff x="0" y="0"/>
          <a:chExt cx="0" cy="0"/>
        </a:xfrm>
      </p:grpSpPr>
      <p:pic>
        <p:nvPicPr>
          <p:cNvPr id="56" name="Google Shape;56;p9"/>
          <p:cNvPicPr preferRelativeResize="0"/>
          <p:nvPr/>
        </p:nvPicPr>
        <p:blipFill rotWithShape="1">
          <a:blip r:embed="rId3">
            <a:alphaModFix/>
          </a:blip>
          <a:srcRect b="0" l="0" r="0" t="0"/>
          <a:stretch/>
        </p:blipFill>
        <p:spPr>
          <a:xfrm>
            <a:off x="7588750" y="2000450"/>
            <a:ext cx="10669455" cy="8200197"/>
          </a:xfrm>
          <a:prstGeom prst="rect">
            <a:avLst/>
          </a:prstGeom>
          <a:noFill/>
          <a:ln>
            <a:noFill/>
          </a:ln>
        </p:spPr>
      </p:pic>
      <p:pic>
        <p:nvPicPr>
          <p:cNvPr id="57" name="Google Shape;57;p9"/>
          <p:cNvPicPr preferRelativeResize="0"/>
          <p:nvPr/>
        </p:nvPicPr>
        <p:blipFill rotWithShape="1">
          <a:blip r:embed="rId4">
            <a:alphaModFix/>
          </a:blip>
          <a:srcRect b="1027" l="0" r="0" t="1038"/>
          <a:stretch/>
        </p:blipFill>
        <p:spPr>
          <a:xfrm>
            <a:off x="8800465" y="2215766"/>
            <a:ext cx="8059630" cy="8083150"/>
          </a:xfrm>
          <a:prstGeom prst="rect">
            <a:avLst/>
          </a:prstGeom>
          <a:noFill/>
          <a:ln>
            <a:noFill/>
          </a:ln>
        </p:spPr>
      </p:pic>
      <p:pic>
        <p:nvPicPr>
          <p:cNvPr id="58" name="Google Shape;58;p9"/>
          <p:cNvPicPr preferRelativeResize="0"/>
          <p:nvPr/>
        </p:nvPicPr>
        <p:blipFill rotWithShape="1">
          <a:blip r:embed="rId5">
            <a:alphaModFix/>
          </a:blip>
          <a:srcRect b="0" l="0" r="0" t="0"/>
          <a:stretch/>
        </p:blipFill>
        <p:spPr>
          <a:xfrm>
            <a:off x="8800465" y="2215729"/>
            <a:ext cx="8059625" cy="8082731"/>
          </a:xfrm>
          <a:prstGeom prst="rect">
            <a:avLst/>
          </a:prstGeom>
          <a:noFill/>
          <a:ln>
            <a:noFill/>
          </a:ln>
        </p:spPr>
      </p:pic>
      <p:pic>
        <p:nvPicPr>
          <p:cNvPr id="59" name="Google Shape;59;p9"/>
          <p:cNvPicPr preferRelativeResize="0"/>
          <p:nvPr/>
        </p:nvPicPr>
        <p:blipFill rotWithShape="1">
          <a:blip r:embed="rId6">
            <a:alphaModFix/>
          </a:blip>
          <a:srcRect b="1257" l="0" r="0" t="1247"/>
          <a:stretch/>
        </p:blipFill>
        <p:spPr>
          <a:xfrm>
            <a:off x="8800465" y="2215766"/>
            <a:ext cx="8059625" cy="8083141"/>
          </a:xfrm>
          <a:prstGeom prst="rect">
            <a:avLst/>
          </a:prstGeom>
          <a:noFill/>
          <a:ln>
            <a:noFill/>
          </a:ln>
        </p:spPr>
      </p:pic>
      <p:pic>
        <p:nvPicPr>
          <p:cNvPr id="60" name="Google Shape;60;p9"/>
          <p:cNvPicPr preferRelativeResize="0"/>
          <p:nvPr/>
        </p:nvPicPr>
        <p:blipFill rotWithShape="1">
          <a:blip r:embed="rId7">
            <a:alphaModFix/>
          </a:blip>
          <a:srcRect b="1257" l="0" r="0" t="1247"/>
          <a:stretch/>
        </p:blipFill>
        <p:spPr>
          <a:xfrm>
            <a:off x="8800487" y="2215766"/>
            <a:ext cx="8059625" cy="8083141"/>
          </a:xfrm>
          <a:prstGeom prst="rect">
            <a:avLst/>
          </a:prstGeom>
          <a:noFill/>
          <a:ln>
            <a:noFill/>
          </a:ln>
        </p:spPr>
      </p:pic>
      <p:pic>
        <p:nvPicPr>
          <p:cNvPr id="61" name="Google Shape;61;p9"/>
          <p:cNvPicPr preferRelativeResize="0"/>
          <p:nvPr/>
        </p:nvPicPr>
        <p:blipFill rotWithShape="1">
          <a:blip r:embed="rId8">
            <a:alphaModFix/>
          </a:blip>
          <a:srcRect b="1671" l="0" r="0" t="1672"/>
          <a:stretch/>
        </p:blipFill>
        <p:spPr>
          <a:xfrm>
            <a:off x="8800487" y="2215766"/>
            <a:ext cx="8059629" cy="8083141"/>
          </a:xfrm>
          <a:prstGeom prst="rect">
            <a:avLst/>
          </a:prstGeom>
          <a:noFill/>
          <a:ln>
            <a:noFill/>
          </a:ln>
        </p:spPr>
      </p:pic>
      <p:pic>
        <p:nvPicPr>
          <p:cNvPr id="62" name="Google Shape;62;p9"/>
          <p:cNvPicPr preferRelativeResize="0"/>
          <p:nvPr/>
        </p:nvPicPr>
        <p:blipFill rotWithShape="1">
          <a:blip r:embed="rId9">
            <a:alphaModFix/>
          </a:blip>
          <a:srcRect b="416" l="0" r="0" t="426"/>
          <a:stretch/>
        </p:blipFill>
        <p:spPr>
          <a:xfrm>
            <a:off x="8800487" y="2215729"/>
            <a:ext cx="8059625" cy="8082738"/>
          </a:xfrm>
          <a:prstGeom prst="rect">
            <a:avLst/>
          </a:prstGeom>
          <a:noFill/>
          <a:ln>
            <a:noFill/>
          </a:ln>
        </p:spPr>
      </p:pic>
      <p:pic>
        <p:nvPicPr>
          <p:cNvPr id="63" name="Google Shape;63;p9"/>
          <p:cNvPicPr preferRelativeResize="0"/>
          <p:nvPr/>
        </p:nvPicPr>
        <p:blipFill rotWithShape="1">
          <a:blip r:embed="rId10">
            <a:alphaModFix/>
          </a:blip>
          <a:srcRect b="639" l="0" r="0" t="630"/>
          <a:stretch/>
        </p:blipFill>
        <p:spPr>
          <a:xfrm>
            <a:off x="8800487" y="2215729"/>
            <a:ext cx="8059625" cy="8082738"/>
          </a:xfrm>
          <a:prstGeom prst="rect">
            <a:avLst/>
          </a:prstGeom>
          <a:noFill/>
          <a:ln>
            <a:noFill/>
          </a:ln>
        </p:spPr>
      </p:pic>
      <p:pic>
        <p:nvPicPr>
          <p:cNvPr id="64" name="Google Shape;64;p9"/>
          <p:cNvPicPr preferRelativeResize="0"/>
          <p:nvPr/>
        </p:nvPicPr>
        <p:blipFill rotWithShape="1">
          <a:blip r:embed="rId11">
            <a:alphaModFix/>
          </a:blip>
          <a:srcRect b="1046" l="0" r="0" t="1047"/>
          <a:stretch/>
        </p:blipFill>
        <p:spPr>
          <a:xfrm>
            <a:off x="8800486" y="2215763"/>
            <a:ext cx="8059637" cy="8083151"/>
          </a:xfrm>
          <a:prstGeom prst="rect">
            <a:avLst/>
          </a:prstGeom>
          <a:noFill/>
          <a:ln>
            <a:noFill/>
          </a:ln>
        </p:spPr>
      </p:pic>
      <p:sp>
        <p:nvSpPr>
          <p:cNvPr id="65" name="Google Shape;65;p9"/>
          <p:cNvSpPr txBox="1"/>
          <p:nvPr/>
        </p:nvSpPr>
        <p:spPr>
          <a:xfrm>
            <a:off x="612750" y="631025"/>
            <a:ext cx="5742300" cy="3014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Introduce the sounds</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p:txBody>
      </p:sp>
      <p:grpSp>
        <p:nvGrpSpPr>
          <p:cNvPr id="66" name="Google Shape;66;p9"/>
          <p:cNvGrpSpPr/>
          <p:nvPr/>
        </p:nvGrpSpPr>
        <p:grpSpPr>
          <a:xfrm>
            <a:off x="599448" y="3308558"/>
            <a:ext cx="2489999" cy="2588607"/>
            <a:chOff x="599452" y="3110429"/>
            <a:chExt cx="2680589" cy="2786745"/>
          </a:xfrm>
        </p:grpSpPr>
        <p:sp>
          <p:nvSpPr>
            <p:cNvPr id="67" name="Google Shape;67;p9"/>
            <p:cNvSpPr/>
            <p:nvPr/>
          </p:nvSpPr>
          <p:spPr>
            <a:xfrm>
              <a:off x="956624" y="5326945"/>
              <a:ext cx="1962150" cy="570229"/>
            </a:xfrm>
            <a:custGeom>
              <a:rect b="b" l="l" r="r" t="t"/>
              <a:pathLst>
                <a:path extrusionOk="0" h="570229" w="1962150">
                  <a:moveTo>
                    <a:pt x="980682" y="0"/>
                  </a:moveTo>
                  <a:lnTo>
                    <a:pt x="332649" y="167220"/>
                  </a:lnTo>
                  <a:lnTo>
                    <a:pt x="140336" y="197204"/>
                  </a:lnTo>
                  <a:lnTo>
                    <a:pt x="41581" y="234525"/>
                  </a:lnTo>
                  <a:lnTo>
                    <a:pt x="5197" y="303775"/>
                  </a:lnTo>
                  <a:lnTo>
                    <a:pt x="0" y="429547"/>
                  </a:lnTo>
                  <a:lnTo>
                    <a:pt x="0" y="569919"/>
                  </a:lnTo>
                  <a:lnTo>
                    <a:pt x="1961573" y="569919"/>
                  </a:lnTo>
                  <a:lnTo>
                    <a:pt x="1961573" y="409621"/>
                  </a:lnTo>
                  <a:lnTo>
                    <a:pt x="1909597" y="277377"/>
                  </a:lnTo>
                  <a:lnTo>
                    <a:pt x="1795249" y="197342"/>
                  </a:lnTo>
                  <a:lnTo>
                    <a:pt x="1680900" y="157864"/>
                  </a:lnTo>
                  <a:lnTo>
                    <a:pt x="1628924" y="147293"/>
                  </a:lnTo>
                  <a:lnTo>
                    <a:pt x="980682" y="0"/>
                  </a:lnTo>
                  <a:close/>
                </a:path>
              </a:pathLst>
            </a:custGeom>
            <a:solidFill>
              <a:srgbClr val="B4509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68" name="Google Shape;68;p9"/>
            <p:cNvPicPr preferRelativeResize="0"/>
            <p:nvPr/>
          </p:nvPicPr>
          <p:blipFill rotWithShape="1">
            <a:blip r:embed="rId12">
              <a:alphaModFix/>
            </a:blip>
            <a:srcRect b="0" l="0" r="0" t="0"/>
            <a:stretch/>
          </p:blipFill>
          <p:spPr>
            <a:xfrm>
              <a:off x="1219191" y="3110429"/>
              <a:ext cx="1442294" cy="2697122"/>
            </a:xfrm>
            <a:prstGeom prst="rect">
              <a:avLst/>
            </a:prstGeom>
            <a:noFill/>
            <a:ln>
              <a:noFill/>
            </a:ln>
          </p:spPr>
        </p:pic>
        <p:sp>
          <p:nvSpPr>
            <p:cNvPr id="69" name="Google Shape;69;p9"/>
            <p:cNvSpPr/>
            <p:nvPr/>
          </p:nvSpPr>
          <p:spPr>
            <a:xfrm>
              <a:off x="599452" y="4141158"/>
              <a:ext cx="563244" cy="1020445"/>
            </a:xfrm>
            <a:custGeom>
              <a:rect b="b" l="l" r="r" t="t"/>
              <a:pathLst>
                <a:path extrusionOk="0" h="1020445" w="563244">
                  <a:moveTo>
                    <a:pt x="275577" y="66446"/>
                  </a:moveTo>
                  <a:lnTo>
                    <a:pt x="229222" y="8763"/>
                  </a:lnTo>
                  <a:lnTo>
                    <a:pt x="206184" y="0"/>
                  </a:lnTo>
                  <a:lnTo>
                    <a:pt x="194195" y="3187"/>
                  </a:lnTo>
                  <a:lnTo>
                    <a:pt x="153885" y="50025"/>
                  </a:lnTo>
                  <a:lnTo>
                    <a:pt x="126085" y="90639"/>
                  </a:lnTo>
                  <a:lnTo>
                    <a:pt x="100749" y="132981"/>
                  </a:lnTo>
                  <a:lnTo>
                    <a:pt x="78003" y="176961"/>
                  </a:lnTo>
                  <a:lnTo>
                    <a:pt x="57937" y="222453"/>
                  </a:lnTo>
                  <a:lnTo>
                    <a:pt x="40678" y="269367"/>
                  </a:lnTo>
                  <a:lnTo>
                    <a:pt x="26314" y="317588"/>
                  </a:lnTo>
                  <a:lnTo>
                    <a:pt x="14960" y="367017"/>
                  </a:lnTo>
                  <a:lnTo>
                    <a:pt x="6718" y="417550"/>
                  </a:lnTo>
                  <a:lnTo>
                    <a:pt x="1701" y="469087"/>
                  </a:lnTo>
                  <a:lnTo>
                    <a:pt x="0" y="521512"/>
                  </a:lnTo>
                  <a:lnTo>
                    <a:pt x="1828" y="575995"/>
                  </a:lnTo>
                  <a:lnTo>
                    <a:pt x="7264" y="629526"/>
                  </a:lnTo>
                  <a:lnTo>
                    <a:pt x="16154" y="681951"/>
                  </a:lnTo>
                  <a:lnTo>
                    <a:pt x="28409" y="733183"/>
                  </a:lnTo>
                  <a:lnTo>
                    <a:pt x="43891" y="783082"/>
                  </a:lnTo>
                  <a:lnTo>
                    <a:pt x="62496" y="831545"/>
                  </a:lnTo>
                  <a:lnTo>
                    <a:pt x="84086" y="878446"/>
                  </a:lnTo>
                  <a:lnTo>
                    <a:pt x="108559" y="923671"/>
                  </a:lnTo>
                  <a:lnTo>
                    <a:pt x="135788" y="967105"/>
                  </a:lnTo>
                  <a:lnTo>
                    <a:pt x="165658" y="1008621"/>
                  </a:lnTo>
                  <a:lnTo>
                    <a:pt x="187528" y="1020013"/>
                  </a:lnTo>
                  <a:lnTo>
                    <a:pt x="199847" y="1018108"/>
                  </a:lnTo>
                  <a:lnTo>
                    <a:pt x="248539" y="973302"/>
                  </a:lnTo>
                  <a:lnTo>
                    <a:pt x="250990" y="933411"/>
                  </a:lnTo>
                  <a:lnTo>
                    <a:pt x="223558" y="894105"/>
                  </a:lnTo>
                  <a:lnTo>
                    <a:pt x="198843" y="852881"/>
                  </a:lnTo>
                  <a:lnTo>
                    <a:pt x="176999" y="809853"/>
                  </a:lnTo>
                  <a:lnTo>
                    <a:pt x="158153" y="765187"/>
                  </a:lnTo>
                  <a:lnTo>
                    <a:pt x="142430" y="718985"/>
                  </a:lnTo>
                  <a:lnTo>
                    <a:pt x="129971" y="671372"/>
                  </a:lnTo>
                  <a:lnTo>
                    <a:pt x="120916" y="622515"/>
                  </a:lnTo>
                  <a:lnTo>
                    <a:pt x="115379" y="572516"/>
                  </a:lnTo>
                  <a:lnTo>
                    <a:pt x="113499" y="521512"/>
                  </a:lnTo>
                  <a:lnTo>
                    <a:pt x="115633" y="467182"/>
                  </a:lnTo>
                  <a:lnTo>
                    <a:pt x="121907" y="414007"/>
                  </a:lnTo>
                  <a:lnTo>
                    <a:pt x="132168" y="362153"/>
                  </a:lnTo>
                  <a:lnTo>
                    <a:pt x="146265" y="311759"/>
                  </a:lnTo>
                  <a:lnTo>
                    <a:pt x="164020" y="262991"/>
                  </a:lnTo>
                  <a:lnTo>
                    <a:pt x="185293" y="216001"/>
                  </a:lnTo>
                  <a:lnTo>
                    <a:pt x="209892" y="170967"/>
                  </a:lnTo>
                  <a:lnTo>
                    <a:pt x="237680" y="128028"/>
                  </a:lnTo>
                  <a:lnTo>
                    <a:pt x="268478" y="87337"/>
                  </a:lnTo>
                  <a:lnTo>
                    <a:pt x="274002" y="77355"/>
                  </a:lnTo>
                  <a:lnTo>
                    <a:pt x="275577" y="66446"/>
                  </a:lnTo>
                  <a:close/>
                </a:path>
                <a:path extrusionOk="0" h="1020445" w="563244">
                  <a:moveTo>
                    <a:pt x="416585" y="206984"/>
                  </a:moveTo>
                  <a:lnTo>
                    <a:pt x="370205" y="149707"/>
                  </a:lnTo>
                  <a:lnTo>
                    <a:pt x="346671" y="140957"/>
                  </a:lnTo>
                  <a:lnTo>
                    <a:pt x="334518" y="144437"/>
                  </a:lnTo>
                  <a:lnTo>
                    <a:pt x="296303" y="192354"/>
                  </a:lnTo>
                  <a:lnTo>
                    <a:pt x="271348" y="234035"/>
                  </a:lnTo>
                  <a:lnTo>
                    <a:pt x="249732" y="277787"/>
                  </a:lnTo>
                  <a:lnTo>
                    <a:pt x="231648" y="323443"/>
                  </a:lnTo>
                  <a:lnTo>
                    <a:pt x="217271" y="370814"/>
                  </a:lnTo>
                  <a:lnTo>
                    <a:pt x="206768" y="419735"/>
                  </a:lnTo>
                  <a:lnTo>
                    <a:pt x="200342" y="470027"/>
                  </a:lnTo>
                  <a:lnTo>
                    <a:pt x="198158" y="521512"/>
                  </a:lnTo>
                  <a:lnTo>
                    <a:pt x="200571" y="575589"/>
                  </a:lnTo>
                  <a:lnTo>
                    <a:pt x="207670" y="628345"/>
                  </a:lnTo>
                  <a:lnTo>
                    <a:pt x="219227" y="679564"/>
                  </a:lnTo>
                  <a:lnTo>
                    <a:pt x="235051" y="729043"/>
                  </a:lnTo>
                  <a:lnTo>
                    <a:pt x="254927" y="776579"/>
                  </a:lnTo>
                  <a:lnTo>
                    <a:pt x="278650" y="821969"/>
                  </a:lnTo>
                  <a:lnTo>
                    <a:pt x="306006" y="865022"/>
                  </a:lnTo>
                  <a:lnTo>
                    <a:pt x="328333" y="878039"/>
                  </a:lnTo>
                  <a:lnTo>
                    <a:pt x="341172" y="876477"/>
                  </a:lnTo>
                  <a:lnTo>
                    <a:pt x="390855" y="831037"/>
                  </a:lnTo>
                  <a:lnTo>
                    <a:pt x="394182" y="792264"/>
                  </a:lnTo>
                  <a:lnTo>
                    <a:pt x="370039" y="752208"/>
                  </a:lnTo>
                  <a:lnTo>
                    <a:pt x="349719" y="709828"/>
                  </a:lnTo>
                  <a:lnTo>
                    <a:pt x="333463" y="665340"/>
                  </a:lnTo>
                  <a:lnTo>
                    <a:pt x="321525" y="618972"/>
                  </a:lnTo>
                  <a:lnTo>
                    <a:pt x="314172" y="570953"/>
                  </a:lnTo>
                  <a:lnTo>
                    <a:pt x="311670" y="521512"/>
                  </a:lnTo>
                  <a:lnTo>
                    <a:pt x="314680" y="467156"/>
                  </a:lnTo>
                  <a:lnTo>
                    <a:pt x="323481" y="414540"/>
                  </a:lnTo>
                  <a:lnTo>
                    <a:pt x="337756" y="363969"/>
                  </a:lnTo>
                  <a:lnTo>
                    <a:pt x="357187" y="315747"/>
                  </a:lnTo>
                  <a:lnTo>
                    <a:pt x="381431" y="270205"/>
                  </a:lnTo>
                  <a:lnTo>
                    <a:pt x="410159" y="227647"/>
                  </a:lnTo>
                  <a:lnTo>
                    <a:pt x="415251" y="217703"/>
                  </a:lnTo>
                  <a:lnTo>
                    <a:pt x="416585" y="206984"/>
                  </a:lnTo>
                  <a:close/>
                </a:path>
                <a:path extrusionOk="0" h="1020445" w="563244">
                  <a:moveTo>
                    <a:pt x="563194" y="351637"/>
                  </a:moveTo>
                  <a:lnTo>
                    <a:pt x="516178" y="295630"/>
                  </a:lnTo>
                  <a:lnTo>
                    <a:pt x="491820" y="286816"/>
                  </a:lnTo>
                  <a:lnTo>
                    <a:pt x="479450" y="290690"/>
                  </a:lnTo>
                  <a:lnTo>
                    <a:pt x="446239" y="339432"/>
                  </a:lnTo>
                  <a:lnTo>
                    <a:pt x="427456" y="381698"/>
                  </a:lnTo>
                  <a:lnTo>
                    <a:pt x="413600" y="426364"/>
                  </a:lnTo>
                  <a:lnTo>
                    <a:pt x="405041" y="473075"/>
                  </a:lnTo>
                  <a:lnTo>
                    <a:pt x="402107" y="521512"/>
                  </a:lnTo>
                  <a:lnTo>
                    <a:pt x="405472" y="573354"/>
                  </a:lnTo>
                  <a:lnTo>
                    <a:pt x="415302" y="623189"/>
                  </a:lnTo>
                  <a:lnTo>
                    <a:pt x="431139" y="670610"/>
                  </a:lnTo>
                  <a:lnTo>
                    <a:pt x="452539" y="715213"/>
                  </a:lnTo>
                  <a:lnTo>
                    <a:pt x="474840" y="730199"/>
                  </a:lnTo>
                  <a:lnTo>
                    <a:pt x="488353" y="728954"/>
                  </a:lnTo>
                  <a:lnTo>
                    <a:pt x="539584" y="682371"/>
                  </a:lnTo>
                  <a:lnTo>
                    <a:pt x="532828" y="618617"/>
                  </a:lnTo>
                  <a:lnTo>
                    <a:pt x="523430" y="587552"/>
                  </a:lnTo>
                  <a:lnTo>
                    <a:pt x="517601" y="555117"/>
                  </a:lnTo>
                  <a:lnTo>
                    <a:pt x="515607" y="521512"/>
                  </a:lnTo>
                  <a:lnTo>
                    <a:pt x="518541" y="480771"/>
                  </a:lnTo>
                  <a:lnTo>
                    <a:pt x="527037" y="441820"/>
                  </a:lnTo>
                  <a:lnTo>
                    <a:pt x="540677" y="405041"/>
                  </a:lnTo>
                  <a:lnTo>
                    <a:pt x="559028" y="370801"/>
                  </a:lnTo>
                  <a:lnTo>
                    <a:pt x="562800" y="361467"/>
                  </a:lnTo>
                  <a:lnTo>
                    <a:pt x="563194" y="351637"/>
                  </a:lnTo>
                  <a:close/>
                </a:path>
              </a:pathLst>
            </a:custGeom>
            <a:solidFill>
              <a:srgbClr val="0071B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 name="Google Shape;70;p9"/>
            <p:cNvSpPr/>
            <p:nvPr/>
          </p:nvSpPr>
          <p:spPr>
            <a:xfrm>
              <a:off x="2716796" y="4141158"/>
              <a:ext cx="563245" cy="1020445"/>
            </a:xfrm>
            <a:custGeom>
              <a:rect b="b" l="l" r="r" t="t"/>
              <a:pathLst>
                <a:path extrusionOk="0" h="1020445" w="563245">
                  <a:moveTo>
                    <a:pt x="161099" y="521512"/>
                  </a:moveTo>
                  <a:lnTo>
                    <a:pt x="158165" y="473075"/>
                  </a:lnTo>
                  <a:lnTo>
                    <a:pt x="149593" y="426364"/>
                  </a:lnTo>
                  <a:lnTo>
                    <a:pt x="135750" y="381698"/>
                  </a:lnTo>
                  <a:lnTo>
                    <a:pt x="116967" y="339432"/>
                  </a:lnTo>
                  <a:lnTo>
                    <a:pt x="93599" y="299897"/>
                  </a:lnTo>
                  <a:lnTo>
                    <a:pt x="71386" y="286816"/>
                  </a:lnTo>
                  <a:lnTo>
                    <a:pt x="58470" y="288417"/>
                  </a:lnTo>
                  <a:lnTo>
                    <a:pt x="47015" y="295630"/>
                  </a:lnTo>
                  <a:lnTo>
                    <a:pt x="8699" y="333933"/>
                  </a:lnTo>
                  <a:lnTo>
                    <a:pt x="2819" y="342176"/>
                  </a:lnTo>
                  <a:lnTo>
                    <a:pt x="0" y="351637"/>
                  </a:lnTo>
                  <a:lnTo>
                    <a:pt x="393" y="361467"/>
                  </a:lnTo>
                  <a:lnTo>
                    <a:pt x="4165" y="370801"/>
                  </a:lnTo>
                  <a:lnTo>
                    <a:pt x="22517" y="405041"/>
                  </a:lnTo>
                  <a:lnTo>
                    <a:pt x="36156" y="441820"/>
                  </a:lnTo>
                  <a:lnTo>
                    <a:pt x="44665" y="480771"/>
                  </a:lnTo>
                  <a:lnTo>
                    <a:pt x="47599" y="521512"/>
                  </a:lnTo>
                  <a:lnTo>
                    <a:pt x="45593" y="555117"/>
                  </a:lnTo>
                  <a:lnTo>
                    <a:pt x="39776" y="587552"/>
                  </a:lnTo>
                  <a:lnTo>
                    <a:pt x="30378" y="618617"/>
                  </a:lnTo>
                  <a:lnTo>
                    <a:pt x="17653" y="648119"/>
                  </a:lnTo>
                  <a:lnTo>
                    <a:pt x="14909" y="657021"/>
                  </a:lnTo>
                  <a:lnTo>
                    <a:pt x="62776" y="721525"/>
                  </a:lnTo>
                  <a:lnTo>
                    <a:pt x="88366" y="730199"/>
                  </a:lnTo>
                  <a:lnTo>
                    <a:pt x="101053" y="725538"/>
                  </a:lnTo>
                  <a:lnTo>
                    <a:pt x="110655" y="715213"/>
                  </a:lnTo>
                  <a:lnTo>
                    <a:pt x="132067" y="670610"/>
                  </a:lnTo>
                  <a:lnTo>
                    <a:pt x="147904" y="623189"/>
                  </a:lnTo>
                  <a:lnTo>
                    <a:pt x="157721" y="573354"/>
                  </a:lnTo>
                  <a:lnTo>
                    <a:pt x="161099" y="521512"/>
                  </a:lnTo>
                  <a:close/>
                </a:path>
                <a:path extrusionOk="0" h="1020445" w="563245">
                  <a:moveTo>
                    <a:pt x="365036" y="521512"/>
                  </a:moveTo>
                  <a:lnTo>
                    <a:pt x="362851" y="470027"/>
                  </a:lnTo>
                  <a:lnTo>
                    <a:pt x="356425" y="419735"/>
                  </a:lnTo>
                  <a:lnTo>
                    <a:pt x="345935" y="370814"/>
                  </a:lnTo>
                  <a:lnTo>
                    <a:pt x="331558" y="323443"/>
                  </a:lnTo>
                  <a:lnTo>
                    <a:pt x="313461" y="277787"/>
                  </a:lnTo>
                  <a:lnTo>
                    <a:pt x="291858" y="234035"/>
                  </a:lnTo>
                  <a:lnTo>
                    <a:pt x="266890" y="192354"/>
                  </a:lnTo>
                  <a:lnTo>
                    <a:pt x="238772" y="152920"/>
                  </a:lnTo>
                  <a:lnTo>
                    <a:pt x="216535" y="140957"/>
                  </a:lnTo>
                  <a:lnTo>
                    <a:pt x="204063" y="142659"/>
                  </a:lnTo>
                  <a:lnTo>
                    <a:pt x="192989" y="149707"/>
                  </a:lnTo>
                  <a:lnTo>
                    <a:pt x="155308" y="187375"/>
                  </a:lnTo>
                  <a:lnTo>
                    <a:pt x="149059" y="196532"/>
                  </a:lnTo>
                  <a:lnTo>
                    <a:pt x="146608" y="206984"/>
                  </a:lnTo>
                  <a:lnTo>
                    <a:pt x="147955" y="217703"/>
                  </a:lnTo>
                  <a:lnTo>
                    <a:pt x="153047" y="227647"/>
                  </a:lnTo>
                  <a:lnTo>
                    <a:pt x="181775" y="270205"/>
                  </a:lnTo>
                  <a:lnTo>
                    <a:pt x="206019" y="315747"/>
                  </a:lnTo>
                  <a:lnTo>
                    <a:pt x="225437" y="363969"/>
                  </a:lnTo>
                  <a:lnTo>
                    <a:pt x="239712" y="414540"/>
                  </a:lnTo>
                  <a:lnTo>
                    <a:pt x="248526" y="467156"/>
                  </a:lnTo>
                  <a:lnTo>
                    <a:pt x="251536" y="521512"/>
                  </a:lnTo>
                  <a:lnTo>
                    <a:pt x="249021" y="570953"/>
                  </a:lnTo>
                  <a:lnTo>
                    <a:pt x="241668" y="618972"/>
                  </a:lnTo>
                  <a:lnTo>
                    <a:pt x="229743" y="665340"/>
                  </a:lnTo>
                  <a:lnTo>
                    <a:pt x="213474" y="709828"/>
                  </a:lnTo>
                  <a:lnTo>
                    <a:pt x="193154" y="752208"/>
                  </a:lnTo>
                  <a:lnTo>
                    <a:pt x="169024" y="792264"/>
                  </a:lnTo>
                  <a:lnTo>
                    <a:pt x="164630" y="802017"/>
                  </a:lnTo>
                  <a:lnTo>
                    <a:pt x="210616" y="869289"/>
                  </a:lnTo>
                  <a:lnTo>
                    <a:pt x="234861" y="878039"/>
                  </a:lnTo>
                  <a:lnTo>
                    <a:pt x="247218" y="874153"/>
                  </a:lnTo>
                  <a:lnTo>
                    <a:pt x="284543" y="821969"/>
                  </a:lnTo>
                  <a:lnTo>
                    <a:pt x="308267" y="776579"/>
                  </a:lnTo>
                  <a:lnTo>
                    <a:pt x="328142" y="729043"/>
                  </a:lnTo>
                  <a:lnTo>
                    <a:pt x="343979" y="679564"/>
                  </a:lnTo>
                  <a:lnTo>
                    <a:pt x="355536" y="628345"/>
                  </a:lnTo>
                  <a:lnTo>
                    <a:pt x="362623" y="575589"/>
                  </a:lnTo>
                  <a:lnTo>
                    <a:pt x="365036" y="521512"/>
                  </a:lnTo>
                  <a:close/>
                </a:path>
                <a:path extrusionOk="0" h="1020445" w="563245">
                  <a:moveTo>
                    <a:pt x="563206" y="521512"/>
                  </a:moveTo>
                  <a:lnTo>
                    <a:pt x="561505" y="469087"/>
                  </a:lnTo>
                  <a:lnTo>
                    <a:pt x="556488" y="417550"/>
                  </a:lnTo>
                  <a:lnTo>
                    <a:pt x="548246" y="367017"/>
                  </a:lnTo>
                  <a:lnTo>
                    <a:pt x="536892" y="317588"/>
                  </a:lnTo>
                  <a:lnTo>
                    <a:pt x="522528" y="269367"/>
                  </a:lnTo>
                  <a:lnTo>
                    <a:pt x="505269" y="222453"/>
                  </a:lnTo>
                  <a:lnTo>
                    <a:pt x="485203" y="176961"/>
                  </a:lnTo>
                  <a:lnTo>
                    <a:pt x="462457" y="132981"/>
                  </a:lnTo>
                  <a:lnTo>
                    <a:pt x="437121" y="90639"/>
                  </a:lnTo>
                  <a:lnTo>
                    <a:pt x="409308" y="50025"/>
                  </a:lnTo>
                  <a:lnTo>
                    <a:pt x="379120" y="11239"/>
                  </a:lnTo>
                  <a:lnTo>
                    <a:pt x="357022" y="0"/>
                  </a:lnTo>
                  <a:lnTo>
                    <a:pt x="344805" y="1803"/>
                  </a:lnTo>
                  <a:lnTo>
                    <a:pt x="333984" y="8763"/>
                  </a:lnTo>
                  <a:lnTo>
                    <a:pt x="296379" y="46355"/>
                  </a:lnTo>
                  <a:lnTo>
                    <a:pt x="290004" y="55753"/>
                  </a:lnTo>
                  <a:lnTo>
                    <a:pt x="287629" y="66446"/>
                  </a:lnTo>
                  <a:lnTo>
                    <a:pt x="289204" y="77355"/>
                  </a:lnTo>
                  <a:lnTo>
                    <a:pt x="294716" y="87337"/>
                  </a:lnTo>
                  <a:lnTo>
                    <a:pt x="325526" y="128028"/>
                  </a:lnTo>
                  <a:lnTo>
                    <a:pt x="353301" y="170967"/>
                  </a:lnTo>
                  <a:lnTo>
                    <a:pt x="377913" y="216001"/>
                  </a:lnTo>
                  <a:lnTo>
                    <a:pt x="399173" y="262991"/>
                  </a:lnTo>
                  <a:lnTo>
                    <a:pt x="416928" y="311759"/>
                  </a:lnTo>
                  <a:lnTo>
                    <a:pt x="431025" y="362153"/>
                  </a:lnTo>
                  <a:lnTo>
                    <a:pt x="441286" y="414007"/>
                  </a:lnTo>
                  <a:lnTo>
                    <a:pt x="447573" y="467182"/>
                  </a:lnTo>
                  <a:lnTo>
                    <a:pt x="449694" y="521512"/>
                  </a:lnTo>
                  <a:lnTo>
                    <a:pt x="447827" y="572516"/>
                  </a:lnTo>
                  <a:lnTo>
                    <a:pt x="442290" y="622515"/>
                  </a:lnTo>
                  <a:lnTo>
                    <a:pt x="433222" y="671372"/>
                  </a:lnTo>
                  <a:lnTo>
                    <a:pt x="420763" y="718985"/>
                  </a:lnTo>
                  <a:lnTo>
                    <a:pt x="405041" y="765187"/>
                  </a:lnTo>
                  <a:lnTo>
                    <a:pt x="386194" y="809853"/>
                  </a:lnTo>
                  <a:lnTo>
                    <a:pt x="364350" y="852881"/>
                  </a:lnTo>
                  <a:lnTo>
                    <a:pt x="339648" y="894105"/>
                  </a:lnTo>
                  <a:lnTo>
                    <a:pt x="312216" y="933411"/>
                  </a:lnTo>
                  <a:lnTo>
                    <a:pt x="307213" y="943279"/>
                  </a:lnTo>
                  <a:lnTo>
                    <a:pt x="352463" y="1011097"/>
                  </a:lnTo>
                  <a:lnTo>
                    <a:pt x="375666" y="1020013"/>
                  </a:lnTo>
                  <a:lnTo>
                    <a:pt x="387654" y="1016838"/>
                  </a:lnTo>
                  <a:lnTo>
                    <a:pt x="427405" y="967105"/>
                  </a:lnTo>
                  <a:lnTo>
                    <a:pt x="454634" y="923671"/>
                  </a:lnTo>
                  <a:lnTo>
                    <a:pt x="479107" y="878446"/>
                  </a:lnTo>
                  <a:lnTo>
                    <a:pt x="500710" y="831545"/>
                  </a:lnTo>
                  <a:lnTo>
                    <a:pt x="519303" y="783082"/>
                  </a:lnTo>
                  <a:lnTo>
                    <a:pt x="534797" y="733183"/>
                  </a:lnTo>
                  <a:lnTo>
                    <a:pt x="547039" y="681951"/>
                  </a:lnTo>
                  <a:lnTo>
                    <a:pt x="555942" y="629526"/>
                  </a:lnTo>
                  <a:lnTo>
                    <a:pt x="561365" y="575995"/>
                  </a:lnTo>
                  <a:lnTo>
                    <a:pt x="563206" y="521512"/>
                  </a:lnTo>
                  <a:close/>
                </a:path>
              </a:pathLst>
            </a:custGeom>
            <a:solidFill>
              <a:srgbClr val="026FB6"/>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71" name="Google Shape;71;p9"/>
          <p:cNvPicPr preferRelativeResize="0"/>
          <p:nvPr/>
        </p:nvPicPr>
        <p:blipFill rotWithShape="1">
          <a:blip r:embed="rId13">
            <a:alphaModFix/>
          </a:blip>
          <a:srcRect b="0" l="0" r="0" t="0"/>
          <a:stretch/>
        </p:blipFill>
        <p:spPr>
          <a:xfrm>
            <a:off x="18276233" y="550401"/>
            <a:ext cx="669700" cy="128778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60"/>
                                        </p:tgtEl>
                                        <p:attrNameLst>
                                          <p:attrName>style.visibility</p:attrName>
                                        </p:attrNameLst>
                                      </p:cBhvr>
                                      <p:to>
                                        <p:strVal val="visible"/>
                                      </p:to>
                                    </p:set>
                                    <p:anim calcmode="lin" valueType="num">
                                      <p:cBhvr additive="base">
                                        <p:cTn dur="1"/>
                                        <p:tgtEl>
                                          <p:spTgt spid="60"/>
                                        </p:tgtEl>
                                        <p:attrNameLst>
                                          <p:attrName>ppt_w</p:attrName>
                                        </p:attrNameLst>
                                      </p:cBhvr>
                                      <p:tavLst>
                                        <p:tav fmla="" tm="0">
                                          <p:val>
                                            <p:strVal val="0"/>
                                          </p:val>
                                        </p:tav>
                                        <p:tav fmla="" tm="100000">
                                          <p:val>
                                            <p:strVal val="#ppt_w"/>
                                          </p:val>
                                        </p:tav>
                                      </p:tavLst>
                                    </p:anim>
                                    <p:anim calcmode="lin" valueType="num">
                                      <p:cBhvr additive="base">
                                        <p:cTn dur="1"/>
                                        <p:tgtEl>
                                          <p:spTgt spid="60"/>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59"/>
                                        </p:tgtEl>
                                        <p:attrNameLst>
                                          <p:attrName>style.visibility</p:attrName>
                                        </p:attrNameLst>
                                      </p:cBhvr>
                                      <p:to>
                                        <p:strVal val="visible"/>
                                      </p:to>
                                    </p:set>
                                    <p:anim calcmode="lin" valueType="num">
                                      <p:cBhvr additive="base">
                                        <p:cTn dur="1"/>
                                        <p:tgtEl>
                                          <p:spTgt spid="59"/>
                                        </p:tgtEl>
                                        <p:attrNameLst>
                                          <p:attrName>ppt_w</p:attrName>
                                        </p:attrNameLst>
                                      </p:cBhvr>
                                      <p:tavLst>
                                        <p:tav fmla="" tm="0">
                                          <p:val>
                                            <p:strVal val="0"/>
                                          </p:val>
                                        </p:tav>
                                        <p:tav fmla="" tm="100000">
                                          <p:val>
                                            <p:strVal val="#ppt_w"/>
                                          </p:val>
                                        </p:tav>
                                      </p:tavLst>
                                    </p:anim>
                                    <p:anim calcmode="lin" valueType="num">
                                      <p:cBhvr additive="base">
                                        <p:cTn dur="1"/>
                                        <p:tgtEl>
                                          <p:spTgt spid="59"/>
                                        </p:tgtEl>
                                        <p:attrNameLst>
                                          <p:attrName>ppt_h</p:attrName>
                                        </p:attrNameLst>
                                      </p:cBhvr>
                                      <p:tavLst>
                                        <p:tav fmla="" tm="0">
                                          <p:val>
                                            <p:strVal val="0"/>
                                          </p:val>
                                        </p:tav>
                                        <p:tav fmla="" tm="100000">
                                          <p:val>
                                            <p:strVal val="#ppt_h"/>
                                          </p:val>
                                        </p:tav>
                                      </p:tavLst>
                                    </p:anim>
                                  </p:childTnLst>
                                </p:cTn>
                              </p:par>
                              <p:par>
                                <p:cTn fill="hold" nodeType="withEffect" presetClass="exit" presetID="1" presetSubtype="0">
                                  <p:stCondLst>
                                    <p:cond delay="0"/>
                                  </p:stCondLst>
                                  <p:childTnLst>
                                    <p:set>
                                      <p:cBhvr>
                                        <p:cTn dur="1" fill="hold">
                                          <p:stCondLst>
                                            <p:cond delay="1"/>
                                          </p:stCondLst>
                                        </p:cTn>
                                        <p:tgtEl>
                                          <p:spTgt spid="6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58"/>
                                        </p:tgtEl>
                                        <p:attrNameLst>
                                          <p:attrName>style.visibility</p:attrName>
                                        </p:attrNameLst>
                                      </p:cBhvr>
                                      <p:to>
                                        <p:strVal val="visible"/>
                                      </p:to>
                                    </p:set>
                                    <p:anim calcmode="lin" valueType="num">
                                      <p:cBhvr additive="base">
                                        <p:cTn dur="100"/>
                                        <p:tgtEl>
                                          <p:spTgt spid="58"/>
                                        </p:tgtEl>
                                        <p:attrNameLst>
                                          <p:attrName>ppt_w</p:attrName>
                                        </p:attrNameLst>
                                      </p:cBhvr>
                                      <p:tavLst>
                                        <p:tav fmla="" tm="0">
                                          <p:val>
                                            <p:strVal val="0"/>
                                          </p:val>
                                        </p:tav>
                                        <p:tav fmla="" tm="100000">
                                          <p:val>
                                            <p:strVal val="#ppt_w"/>
                                          </p:val>
                                        </p:tav>
                                      </p:tavLst>
                                    </p:anim>
                                    <p:anim calcmode="lin" valueType="num">
                                      <p:cBhvr additive="base">
                                        <p:cTn dur="100"/>
                                        <p:tgtEl>
                                          <p:spTgt spid="58"/>
                                        </p:tgtEl>
                                        <p:attrNameLst>
                                          <p:attrName>ppt_h</p:attrName>
                                        </p:attrNameLst>
                                      </p:cBhvr>
                                      <p:tavLst>
                                        <p:tav fmla="" tm="0">
                                          <p:val>
                                            <p:strVal val="0"/>
                                          </p:val>
                                        </p:tav>
                                        <p:tav fmla="" tm="100000">
                                          <p:val>
                                            <p:strVal val="#ppt_h"/>
                                          </p:val>
                                        </p:tav>
                                      </p:tavLst>
                                    </p:anim>
                                  </p:childTnLst>
                                </p:cTn>
                              </p:par>
                              <p:par>
                                <p:cTn fill="hold" nodeType="withEffect" presetClass="exit" presetID="1" presetSubtype="0">
                                  <p:stCondLst>
                                    <p:cond delay="0"/>
                                  </p:stCondLst>
                                  <p:childTnLst>
                                    <p:set>
                                      <p:cBhvr>
                                        <p:cTn dur="1" fill="hold">
                                          <p:stCondLst>
                                            <p:cond delay="1"/>
                                          </p:stCondLst>
                                        </p:cTn>
                                        <p:tgtEl>
                                          <p:spTgt spid="59"/>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57"/>
                                        </p:tgtEl>
                                        <p:attrNameLst>
                                          <p:attrName>style.visibility</p:attrName>
                                        </p:attrNameLst>
                                      </p:cBhvr>
                                      <p:to>
                                        <p:strVal val="visible"/>
                                      </p:to>
                                    </p:set>
                                    <p:anim calcmode="lin" valueType="num">
                                      <p:cBhvr additive="base">
                                        <p:cTn dur="1"/>
                                        <p:tgtEl>
                                          <p:spTgt spid="57"/>
                                        </p:tgtEl>
                                        <p:attrNameLst>
                                          <p:attrName>ppt_w</p:attrName>
                                        </p:attrNameLst>
                                      </p:cBhvr>
                                      <p:tavLst>
                                        <p:tav fmla="" tm="0">
                                          <p:val>
                                            <p:strVal val="0"/>
                                          </p:val>
                                        </p:tav>
                                        <p:tav fmla="" tm="100000">
                                          <p:val>
                                            <p:strVal val="#ppt_w"/>
                                          </p:val>
                                        </p:tav>
                                      </p:tavLst>
                                    </p:anim>
                                    <p:anim calcmode="lin" valueType="num">
                                      <p:cBhvr additive="base">
                                        <p:cTn dur="1"/>
                                        <p:tgtEl>
                                          <p:spTgt spid="57"/>
                                        </p:tgtEl>
                                        <p:attrNameLst>
                                          <p:attrName>ppt_h</p:attrName>
                                        </p:attrNameLst>
                                      </p:cBhvr>
                                      <p:tavLst>
                                        <p:tav fmla="" tm="0">
                                          <p:val>
                                            <p:strVal val="0"/>
                                          </p:val>
                                        </p:tav>
                                        <p:tav fmla="" tm="100000">
                                          <p:val>
                                            <p:strVal val="#ppt_h"/>
                                          </p:val>
                                        </p:tav>
                                      </p:tavLst>
                                    </p:anim>
                                  </p:childTnLst>
                                </p:cTn>
                              </p:par>
                              <p:par>
                                <p:cTn fill="hold" nodeType="withEffect" presetClass="exit" presetID="1" presetSubtype="0">
                                  <p:stCondLst>
                                    <p:cond delay="0"/>
                                  </p:stCondLst>
                                  <p:childTnLst>
                                    <p:set>
                                      <p:cBhvr>
                                        <p:cTn dur="1" fill="hold">
                                          <p:stCondLst>
                                            <p:cond delay="1"/>
                                          </p:stCondLst>
                                        </p:cTn>
                                        <p:tgtEl>
                                          <p:spTgt spid="5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61"/>
                                        </p:tgtEl>
                                        <p:attrNameLst>
                                          <p:attrName>style.visibility</p:attrName>
                                        </p:attrNameLst>
                                      </p:cBhvr>
                                      <p:to>
                                        <p:strVal val="visible"/>
                                      </p:to>
                                    </p:set>
                                    <p:anim calcmode="lin" valueType="num">
                                      <p:cBhvr additive="base">
                                        <p:cTn dur="1"/>
                                        <p:tgtEl>
                                          <p:spTgt spid="61"/>
                                        </p:tgtEl>
                                        <p:attrNameLst>
                                          <p:attrName>ppt_w</p:attrName>
                                        </p:attrNameLst>
                                      </p:cBhvr>
                                      <p:tavLst>
                                        <p:tav fmla="" tm="0">
                                          <p:val>
                                            <p:strVal val="0"/>
                                          </p:val>
                                        </p:tav>
                                        <p:tav fmla="" tm="100000">
                                          <p:val>
                                            <p:strVal val="#ppt_w"/>
                                          </p:val>
                                        </p:tav>
                                      </p:tavLst>
                                    </p:anim>
                                    <p:anim calcmode="lin" valueType="num">
                                      <p:cBhvr additive="base">
                                        <p:cTn dur="1"/>
                                        <p:tgtEl>
                                          <p:spTgt spid="61"/>
                                        </p:tgtEl>
                                        <p:attrNameLst>
                                          <p:attrName>ppt_h</p:attrName>
                                        </p:attrNameLst>
                                      </p:cBhvr>
                                      <p:tavLst>
                                        <p:tav fmla="" tm="0">
                                          <p:val>
                                            <p:strVal val="0"/>
                                          </p:val>
                                        </p:tav>
                                        <p:tav fmla="" tm="100000">
                                          <p:val>
                                            <p:strVal val="#ppt_h"/>
                                          </p:val>
                                        </p:tav>
                                      </p:tavLst>
                                    </p:anim>
                                  </p:childTnLst>
                                </p:cTn>
                              </p:par>
                              <p:par>
                                <p:cTn fill="hold" nodeType="withEffect" presetClass="exit" presetID="1" presetSubtype="0">
                                  <p:stCondLst>
                                    <p:cond delay="0"/>
                                  </p:stCondLst>
                                  <p:childTnLst>
                                    <p:set>
                                      <p:cBhvr>
                                        <p:cTn dur="1" fill="hold">
                                          <p:stCondLst>
                                            <p:cond delay="1"/>
                                          </p:stCondLst>
                                        </p:cTn>
                                        <p:tgtEl>
                                          <p:spTgt spid="5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62"/>
                                        </p:tgtEl>
                                        <p:attrNameLst>
                                          <p:attrName>style.visibility</p:attrName>
                                        </p:attrNameLst>
                                      </p:cBhvr>
                                      <p:to>
                                        <p:strVal val="visible"/>
                                      </p:to>
                                    </p:set>
                                    <p:anim calcmode="lin" valueType="num">
                                      <p:cBhvr additive="base">
                                        <p:cTn dur="1"/>
                                        <p:tgtEl>
                                          <p:spTgt spid="62"/>
                                        </p:tgtEl>
                                        <p:attrNameLst>
                                          <p:attrName>ppt_w</p:attrName>
                                        </p:attrNameLst>
                                      </p:cBhvr>
                                      <p:tavLst>
                                        <p:tav fmla="" tm="0">
                                          <p:val>
                                            <p:strVal val="0"/>
                                          </p:val>
                                        </p:tav>
                                        <p:tav fmla="" tm="100000">
                                          <p:val>
                                            <p:strVal val="#ppt_w"/>
                                          </p:val>
                                        </p:tav>
                                      </p:tavLst>
                                    </p:anim>
                                    <p:anim calcmode="lin" valueType="num">
                                      <p:cBhvr additive="base">
                                        <p:cTn dur="1"/>
                                        <p:tgtEl>
                                          <p:spTgt spid="62"/>
                                        </p:tgtEl>
                                        <p:attrNameLst>
                                          <p:attrName>ppt_h</p:attrName>
                                        </p:attrNameLst>
                                      </p:cBhvr>
                                      <p:tavLst>
                                        <p:tav fmla="" tm="0">
                                          <p:val>
                                            <p:strVal val="0"/>
                                          </p:val>
                                        </p:tav>
                                        <p:tav fmla="" tm="100000">
                                          <p:val>
                                            <p:strVal val="#ppt_h"/>
                                          </p:val>
                                        </p:tav>
                                      </p:tavLst>
                                    </p:anim>
                                  </p:childTnLst>
                                </p:cTn>
                              </p:par>
                              <p:par>
                                <p:cTn fill="hold" nodeType="withEffect" presetClass="exit" presetID="1" presetSubtype="0">
                                  <p:stCondLst>
                                    <p:cond delay="0"/>
                                  </p:stCondLst>
                                  <p:childTnLst>
                                    <p:set>
                                      <p:cBhvr>
                                        <p:cTn dur="1" fill="hold">
                                          <p:stCondLst>
                                            <p:cond delay="1"/>
                                          </p:stCondLst>
                                        </p:cTn>
                                        <p:tgtEl>
                                          <p:spTgt spid="6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63"/>
                                        </p:tgtEl>
                                        <p:attrNameLst>
                                          <p:attrName>style.visibility</p:attrName>
                                        </p:attrNameLst>
                                      </p:cBhvr>
                                      <p:to>
                                        <p:strVal val="visible"/>
                                      </p:to>
                                    </p:set>
                                    <p:anim calcmode="lin" valueType="num">
                                      <p:cBhvr additive="base">
                                        <p:cTn dur="1"/>
                                        <p:tgtEl>
                                          <p:spTgt spid="63"/>
                                        </p:tgtEl>
                                        <p:attrNameLst>
                                          <p:attrName>ppt_w</p:attrName>
                                        </p:attrNameLst>
                                      </p:cBhvr>
                                      <p:tavLst>
                                        <p:tav fmla="" tm="0">
                                          <p:val>
                                            <p:strVal val="0"/>
                                          </p:val>
                                        </p:tav>
                                        <p:tav fmla="" tm="100000">
                                          <p:val>
                                            <p:strVal val="#ppt_w"/>
                                          </p:val>
                                        </p:tav>
                                      </p:tavLst>
                                    </p:anim>
                                    <p:anim calcmode="lin" valueType="num">
                                      <p:cBhvr additive="base">
                                        <p:cTn dur="1"/>
                                        <p:tgtEl>
                                          <p:spTgt spid="63"/>
                                        </p:tgtEl>
                                        <p:attrNameLst>
                                          <p:attrName>ppt_h</p:attrName>
                                        </p:attrNameLst>
                                      </p:cBhvr>
                                      <p:tavLst>
                                        <p:tav fmla="" tm="0">
                                          <p:val>
                                            <p:strVal val="0"/>
                                          </p:val>
                                        </p:tav>
                                        <p:tav fmla="" tm="100000">
                                          <p:val>
                                            <p:strVal val="#ppt_h"/>
                                          </p:val>
                                        </p:tav>
                                      </p:tavLst>
                                    </p:anim>
                                  </p:childTnLst>
                                </p:cTn>
                              </p:par>
                              <p:par>
                                <p:cTn fill="hold" nodeType="withEffect" presetClass="exit" presetID="1" presetSubtype="0">
                                  <p:stCondLst>
                                    <p:cond delay="0"/>
                                  </p:stCondLst>
                                  <p:childTnLst>
                                    <p:set>
                                      <p:cBhvr>
                                        <p:cTn dur="1" fill="hold">
                                          <p:stCondLst>
                                            <p:cond delay="1"/>
                                          </p:stCondLst>
                                        </p:cTn>
                                        <p:tgtEl>
                                          <p:spTgt spid="6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4"/>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6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56"/>
                                        </p:tgtEl>
                                        <p:attrNameLst>
                                          <p:attrName>style.visibility</p:attrName>
                                        </p:attrNameLst>
                                      </p:cBhvr>
                                      <p:to>
                                        <p:strVal val="visible"/>
                                      </p:to>
                                    </p:set>
                                    <p:anim calcmode="lin" valueType="num">
                                      <p:cBhvr additive="base">
                                        <p:cTn dur="1000"/>
                                        <p:tgtEl>
                                          <p:spTgt spid="56"/>
                                        </p:tgtEl>
                                        <p:attrNameLst>
                                          <p:attrName>ppt_w</p:attrName>
                                        </p:attrNameLst>
                                      </p:cBhvr>
                                      <p:tavLst>
                                        <p:tav fmla="" tm="0">
                                          <p:val>
                                            <p:strVal val="0"/>
                                          </p:val>
                                        </p:tav>
                                        <p:tav fmla="" tm="100000">
                                          <p:val>
                                            <p:strVal val="#ppt_w"/>
                                          </p:val>
                                        </p:tav>
                                      </p:tavLst>
                                    </p:anim>
                                    <p:anim calcmode="lin" valueType="num">
                                      <p:cBhvr additive="base">
                                        <p:cTn dur="1000"/>
                                        <p:tgtEl>
                                          <p:spTgt spid="56"/>
                                        </p:tgtEl>
                                        <p:attrNameLst>
                                          <p:attrName>ppt_h</p:attrName>
                                        </p:attrNameLst>
                                      </p:cBhvr>
                                      <p:tavLst>
                                        <p:tav fmla="" tm="0">
                                          <p:val>
                                            <p:strVal val="0"/>
                                          </p:val>
                                        </p:tav>
                                        <p:tav fmla="" tm="100000">
                                          <p:val>
                                            <p:strVal val="#ppt_h"/>
                                          </p:val>
                                        </p:tav>
                                      </p:tavLst>
                                    </p:anim>
                                  </p:childTnLst>
                                </p:cTn>
                              </p:par>
                              <p:par>
                                <p:cTn fill="hold" nodeType="withEffect" presetClass="exit" presetID="1" presetSubtype="0">
                                  <p:stCondLst>
                                    <p:cond delay="0"/>
                                  </p:stCondLst>
                                  <p:childTnLst>
                                    <p:set>
                                      <p:cBhvr>
                                        <p:cTn dur="1" fill="hold">
                                          <p:stCondLst>
                                            <p:cond delay="1"/>
                                          </p:stCondLst>
                                        </p:cTn>
                                        <p:tgtEl>
                                          <p:spTgt spid="64"/>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6" name="Shape 76"/>
        <p:cNvGrpSpPr/>
        <p:nvPr/>
      </p:nvGrpSpPr>
      <p:grpSpPr>
        <a:xfrm>
          <a:off x="0" y="0"/>
          <a:ext cx="0" cy="0"/>
          <a:chOff x="0" y="0"/>
          <a:chExt cx="0" cy="0"/>
        </a:xfrm>
      </p:grpSpPr>
      <p:pic>
        <p:nvPicPr>
          <p:cNvPr id="77" name="Google Shape;77;p10"/>
          <p:cNvPicPr preferRelativeResize="0"/>
          <p:nvPr/>
        </p:nvPicPr>
        <p:blipFill rotWithShape="1">
          <a:blip r:embed="rId3">
            <a:alphaModFix/>
          </a:blip>
          <a:srcRect b="0" l="0" r="0" t="0"/>
          <a:stretch/>
        </p:blipFill>
        <p:spPr>
          <a:xfrm rot="5400000">
            <a:off x="6623607" y="2248993"/>
            <a:ext cx="10707313" cy="7033881"/>
          </a:xfrm>
          <a:prstGeom prst="rect">
            <a:avLst/>
          </a:prstGeom>
          <a:noFill/>
          <a:ln>
            <a:noFill/>
          </a:ln>
        </p:spPr>
      </p:pic>
      <p:sp>
        <p:nvSpPr>
          <p:cNvPr id="78" name="Google Shape;78;p10"/>
          <p:cNvSpPr txBox="1"/>
          <p:nvPr/>
        </p:nvSpPr>
        <p:spPr>
          <a:xfrm>
            <a:off x="8860235" y="1739002"/>
            <a:ext cx="6234300" cy="2476500"/>
          </a:xfrm>
          <a:prstGeom prst="rect">
            <a:avLst/>
          </a:prstGeom>
          <a:noFill/>
          <a:ln>
            <a:noFill/>
          </a:ln>
        </p:spPr>
        <p:txBody>
          <a:bodyPr anchorCtr="0" anchor="ctr" bIns="201050" lIns="201050" spcFirstLastPara="1" rIns="201050" wrap="square" tIns="201050">
            <a:noAutofit/>
          </a:bodyPr>
          <a:lstStyle/>
          <a:p>
            <a:pPr indent="0" lvl="0" marL="0" marR="0" rtl="0" algn="ctr">
              <a:lnSpc>
                <a:spcPct val="100000"/>
              </a:lnSpc>
              <a:spcBef>
                <a:spcPts val="0"/>
              </a:spcBef>
              <a:spcAft>
                <a:spcPts val="0"/>
              </a:spcAft>
              <a:buClr>
                <a:srgbClr val="000000"/>
              </a:buClr>
              <a:buSzPts val="16500"/>
              <a:buFont typeface="Arial"/>
              <a:buNone/>
            </a:pPr>
            <a:r>
              <a:rPr b="1" i="0" lang="en" sz="16500" u="none" cap="none" strike="noStrike">
                <a:solidFill>
                  <a:schemeClr val="lt1"/>
                </a:solidFill>
                <a:latin typeface="Poppins"/>
                <a:ea typeface="Poppins"/>
                <a:cs typeface="Poppins"/>
                <a:sym typeface="Poppins"/>
              </a:rPr>
              <a:t>pony</a:t>
            </a:r>
            <a:endParaRPr b="1" i="0" sz="16500" u="none" cap="none" strike="noStrike">
              <a:solidFill>
                <a:schemeClr val="lt1"/>
              </a:solidFill>
              <a:latin typeface="Poppins"/>
              <a:ea typeface="Poppins"/>
              <a:cs typeface="Poppins"/>
              <a:sym typeface="Poppins"/>
            </a:endParaRPr>
          </a:p>
        </p:txBody>
      </p:sp>
      <p:sp>
        <p:nvSpPr>
          <p:cNvPr id="79" name="Google Shape;79;p10"/>
          <p:cNvSpPr txBox="1"/>
          <p:nvPr/>
        </p:nvSpPr>
        <p:spPr>
          <a:xfrm>
            <a:off x="8860182" y="5695806"/>
            <a:ext cx="6234300" cy="2642100"/>
          </a:xfrm>
          <a:prstGeom prst="rect">
            <a:avLst/>
          </a:prstGeom>
          <a:noFill/>
          <a:ln>
            <a:noFill/>
          </a:ln>
        </p:spPr>
        <p:txBody>
          <a:bodyPr anchorCtr="0" anchor="ctr" bIns="201050" lIns="201050" spcFirstLastPara="1" rIns="201050" wrap="square" tIns="201050">
            <a:noAutofit/>
          </a:bodyPr>
          <a:lstStyle/>
          <a:p>
            <a:pPr indent="0" lvl="0" marL="0" marR="0" rtl="0" algn="ctr">
              <a:lnSpc>
                <a:spcPct val="100000"/>
              </a:lnSpc>
              <a:spcBef>
                <a:spcPts val="0"/>
              </a:spcBef>
              <a:spcAft>
                <a:spcPts val="0"/>
              </a:spcAft>
              <a:buClr>
                <a:srgbClr val="000000"/>
              </a:buClr>
              <a:buSzPts val="15000"/>
              <a:buFont typeface="Arial"/>
              <a:buNone/>
            </a:pPr>
            <a:r>
              <a:rPr b="1" i="0" lang="en" sz="13000" u="none" cap="none" strike="noStrike">
                <a:solidFill>
                  <a:schemeClr val="lt1"/>
                </a:solidFill>
                <a:latin typeface="Poppins"/>
                <a:ea typeface="Poppins"/>
                <a:cs typeface="Poppins"/>
                <a:sym typeface="Poppins"/>
              </a:rPr>
              <a:t>ponies</a:t>
            </a:r>
            <a:endParaRPr b="1" i="0" sz="13000" u="none" cap="none" strike="noStrike">
              <a:solidFill>
                <a:schemeClr val="lt1"/>
              </a:solidFill>
              <a:latin typeface="Poppins"/>
              <a:ea typeface="Poppins"/>
              <a:cs typeface="Poppins"/>
              <a:sym typeface="Poppins"/>
            </a:endParaRPr>
          </a:p>
        </p:txBody>
      </p:sp>
      <p:sp>
        <p:nvSpPr>
          <p:cNvPr id="80" name="Google Shape;80;p10"/>
          <p:cNvSpPr/>
          <p:nvPr/>
        </p:nvSpPr>
        <p:spPr>
          <a:xfrm>
            <a:off x="11042445" y="4307042"/>
            <a:ext cx="551400" cy="3834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81" name="Google Shape;81;p10"/>
          <p:cNvSpPr/>
          <p:nvPr/>
        </p:nvSpPr>
        <p:spPr>
          <a:xfrm>
            <a:off x="9286843" y="8239821"/>
            <a:ext cx="551400" cy="3834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82" name="Google Shape;82;p10"/>
          <p:cNvSpPr/>
          <p:nvPr/>
        </p:nvSpPr>
        <p:spPr>
          <a:xfrm>
            <a:off x="9286869" y="4690373"/>
            <a:ext cx="5460900" cy="3834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83" name="Google Shape;83;p10"/>
          <p:cNvSpPr/>
          <p:nvPr/>
        </p:nvSpPr>
        <p:spPr>
          <a:xfrm>
            <a:off x="9286869" y="8625021"/>
            <a:ext cx="5460900" cy="3834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84" name="Google Shape;84;p10"/>
          <p:cNvSpPr/>
          <p:nvPr/>
        </p:nvSpPr>
        <p:spPr>
          <a:xfrm>
            <a:off x="9575328" y="4307042"/>
            <a:ext cx="551400" cy="3834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85" name="Google Shape;85;p10"/>
          <p:cNvSpPr/>
          <p:nvPr/>
        </p:nvSpPr>
        <p:spPr>
          <a:xfrm>
            <a:off x="10416963" y="8239821"/>
            <a:ext cx="551400" cy="3834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86" name="Google Shape;86;p10"/>
          <p:cNvSpPr/>
          <p:nvPr/>
        </p:nvSpPr>
        <p:spPr>
          <a:xfrm>
            <a:off x="11547084" y="8239821"/>
            <a:ext cx="551400" cy="3834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87" name="Google Shape;87;p10"/>
          <p:cNvSpPr/>
          <p:nvPr/>
        </p:nvSpPr>
        <p:spPr>
          <a:xfrm>
            <a:off x="12240909" y="4307042"/>
            <a:ext cx="551400" cy="3834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88" name="Google Shape;88;p10"/>
          <p:cNvSpPr/>
          <p:nvPr/>
        </p:nvSpPr>
        <p:spPr>
          <a:xfrm>
            <a:off x="12469509" y="8239821"/>
            <a:ext cx="551400" cy="3834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89" name="Google Shape;89;p10"/>
          <p:cNvSpPr/>
          <p:nvPr/>
        </p:nvSpPr>
        <p:spPr>
          <a:xfrm>
            <a:off x="13340533" y="4307042"/>
            <a:ext cx="551400" cy="3834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90" name="Google Shape;90;p10"/>
          <p:cNvSpPr/>
          <p:nvPr/>
        </p:nvSpPr>
        <p:spPr>
          <a:xfrm>
            <a:off x="14062684" y="8239821"/>
            <a:ext cx="551400" cy="3834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91" name="Google Shape;91;p10"/>
          <p:cNvSpPr txBox="1"/>
          <p:nvPr/>
        </p:nvSpPr>
        <p:spPr>
          <a:xfrm>
            <a:off x="17538445" y="1968387"/>
            <a:ext cx="2052900" cy="316200"/>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950"/>
              <a:buFont typeface="Arial"/>
              <a:buNone/>
            </a:pPr>
            <a:r>
              <a:rPr b="1" i="0" lang="en" sz="1950" u="none" cap="none" strike="noStrike">
                <a:solidFill>
                  <a:srgbClr val="0071B5"/>
                </a:solidFill>
                <a:latin typeface="Poppins Black"/>
                <a:ea typeface="Poppins Black"/>
                <a:cs typeface="Poppins Black"/>
                <a:sym typeface="Poppins Black"/>
              </a:rPr>
              <a:t>Family Activity</a:t>
            </a:r>
            <a:endParaRPr b="0" i="0" sz="1950" u="none" cap="none" strike="noStrike">
              <a:solidFill>
                <a:srgbClr val="000000"/>
              </a:solidFill>
              <a:latin typeface="Poppins Black"/>
              <a:ea typeface="Poppins Black"/>
              <a:cs typeface="Poppins Black"/>
              <a:sym typeface="Poppins Black"/>
            </a:endParaRPr>
          </a:p>
        </p:txBody>
      </p:sp>
      <p:pic>
        <p:nvPicPr>
          <p:cNvPr id="92" name="Google Shape;92;p10"/>
          <p:cNvPicPr preferRelativeResize="0"/>
          <p:nvPr/>
        </p:nvPicPr>
        <p:blipFill rotWithShape="1">
          <a:blip r:embed="rId4">
            <a:alphaModFix/>
          </a:blip>
          <a:srcRect b="0" l="0" r="0" t="0"/>
          <a:stretch/>
        </p:blipFill>
        <p:spPr>
          <a:xfrm>
            <a:off x="17653913" y="312775"/>
            <a:ext cx="1821935" cy="1567072"/>
          </a:xfrm>
          <a:prstGeom prst="rect">
            <a:avLst/>
          </a:prstGeom>
          <a:noFill/>
          <a:ln>
            <a:noFill/>
          </a:ln>
        </p:spPr>
      </p:pic>
      <p:sp>
        <p:nvSpPr>
          <p:cNvPr id="93" name="Google Shape;93;p10"/>
          <p:cNvSpPr txBox="1"/>
          <p:nvPr/>
        </p:nvSpPr>
        <p:spPr>
          <a:xfrm>
            <a:off x="612750" y="631025"/>
            <a:ext cx="5610000" cy="22275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Blend </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the sounds</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p:txBody>
      </p:sp>
      <p:pic>
        <p:nvPicPr>
          <p:cNvPr id="94" name="Google Shape;94;p10"/>
          <p:cNvPicPr preferRelativeResize="0"/>
          <p:nvPr/>
        </p:nvPicPr>
        <p:blipFill rotWithShape="1">
          <a:blip r:embed="rId5">
            <a:alphaModFix/>
          </a:blip>
          <a:srcRect b="0" l="0" r="0" t="0"/>
          <a:stretch/>
        </p:blipFill>
        <p:spPr>
          <a:xfrm>
            <a:off x="610315" y="3236871"/>
            <a:ext cx="2781813" cy="2356711"/>
          </a:xfrm>
          <a:prstGeom prst="rect">
            <a:avLst/>
          </a:prstGeom>
          <a:noFill/>
          <a:ln>
            <a:noFill/>
          </a:ln>
        </p:spPr>
      </p:pic>
      <p:sp>
        <p:nvSpPr>
          <p:cNvPr id="95" name="Google Shape;95;p10"/>
          <p:cNvSpPr txBox="1"/>
          <p:nvPr/>
        </p:nvSpPr>
        <p:spPr>
          <a:xfrm>
            <a:off x="612000" y="5966810"/>
            <a:ext cx="5807400" cy="3200400"/>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blend the sounds!</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blend the sounds to help us read the words smoothly!</a:t>
            </a:r>
            <a:endParaRPr b="1" i="0" sz="3450" u="none" cap="none" strike="noStrike">
              <a:solidFill>
                <a:srgbClr val="0071B5"/>
              </a:solidFill>
              <a:latin typeface="Poppins"/>
              <a:ea typeface="Poppins"/>
              <a:cs typeface="Poppins"/>
              <a:sym typeface="Poppi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xit" presetID="1" presetSubtype="0">
                                  <p:stCondLst>
                                    <p:cond delay="0"/>
                                  </p:stCondLst>
                                  <p:childTnLst>
                                    <p:set>
                                      <p:cBhvr>
                                        <p:cTn dur="1" fill="hold">
                                          <p:stCondLst>
                                            <p:cond delay="1"/>
                                          </p:stCondLst>
                                        </p:cTn>
                                        <p:tgtEl>
                                          <p:spTgt spid="80"/>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8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8"/>
                                        </p:tgtEl>
                                        <p:attrNameLst>
                                          <p:attrName>style.visibility</p:attrName>
                                        </p:attrNameLst>
                                      </p:cBhvr>
                                      <p:to>
                                        <p:strVal val="visible"/>
                                      </p:to>
                                    </p:set>
                                    <p:animEffect filter="fade" transition="in">
                                      <p:cBhvr>
                                        <p:cTn dur="1000"/>
                                        <p:tgtEl>
                                          <p:spTgt spid="7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0"/>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8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7"/>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8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
                                        </p:tgtEl>
                                        <p:attrNameLst>
                                          <p:attrName>style.visibility</p:attrName>
                                        </p:attrNameLst>
                                      </p:cBhvr>
                                      <p:to>
                                        <p:strVal val="visible"/>
                                      </p:to>
                                    </p:set>
                                    <p:animEffect filter="fade" transition="in">
                                      <p:cBhvr>
                                        <p:cTn dur="100"/>
                                        <p:tgtEl>
                                          <p:spTgt spid="89"/>
                                        </p:tgtEl>
                                      </p:cBhvr>
                                    </p:animEffect>
                                  </p:childTnLst>
                                </p:cTn>
                              </p:par>
                              <p:par>
                                <p:cTn fill="hold" nodeType="withEffect" presetClass="exit" presetID="1" presetSubtype="0">
                                  <p:stCondLst>
                                    <p:cond delay="0"/>
                                  </p:stCondLst>
                                  <p:childTnLst>
                                    <p:set>
                                      <p:cBhvr>
                                        <p:cTn dur="1" fill="hold">
                                          <p:stCondLst>
                                            <p:cond delay="1"/>
                                          </p:stCondLst>
                                        </p:cTn>
                                        <p:tgtEl>
                                          <p:spTgt spid="8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
                                        </p:tgtEl>
                                        <p:attrNameLst>
                                          <p:attrName>style.visibility</p:attrName>
                                        </p:attrNameLst>
                                      </p:cBhvr>
                                      <p:to>
                                        <p:strVal val="visible"/>
                                      </p:to>
                                    </p:set>
                                    <p:animEffect filter="fade" transition="in">
                                      <p:cBhvr>
                                        <p:cTn dur="1000"/>
                                        <p:tgtEl>
                                          <p:spTgt spid="82"/>
                                        </p:tgtEl>
                                      </p:cBhvr>
                                    </p:animEffect>
                                  </p:childTnLst>
                                </p:cTn>
                              </p:par>
                              <p:par>
                                <p:cTn fill="hold" nodeType="withEffect" presetClass="exit" presetID="1" presetSubtype="0">
                                  <p:stCondLst>
                                    <p:cond delay="0"/>
                                  </p:stCondLst>
                                  <p:childTnLst>
                                    <p:set>
                                      <p:cBhvr>
                                        <p:cTn dur="1" fill="hold">
                                          <p:stCondLst>
                                            <p:cond delay="1"/>
                                          </p:stCondLst>
                                        </p:cTn>
                                        <p:tgtEl>
                                          <p:spTgt spid="89"/>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
                                        </p:tgtEl>
                                        <p:attrNameLst>
                                          <p:attrName>style.visibility</p:attrName>
                                        </p:attrNameLst>
                                      </p:cBhvr>
                                      <p:to>
                                        <p:strVal val="visible"/>
                                      </p:to>
                                    </p:set>
                                    <p:animEffect filter="fade" transition="in">
                                      <p:cBhvr>
                                        <p:cTn dur="1000"/>
                                        <p:tgtEl>
                                          <p:spTgt spid="79"/>
                                        </p:tgtEl>
                                      </p:cBhvr>
                                    </p:animEffect>
                                  </p:childTnLst>
                                </p:cTn>
                              </p:par>
                              <p:par>
                                <p:cTn fill="hold" nodeType="withEffect" presetClass="exit" presetID="1" presetSubtype="0">
                                  <p:stCondLst>
                                    <p:cond delay="0"/>
                                  </p:stCondLst>
                                  <p:childTnLst>
                                    <p:set>
                                      <p:cBhvr>
                                        <p:cTn dur="1" fill="hold">
                                          <p:stCondLst>
                                            <p:cond delay="1"/>
                                          </p:stCondLst>
                                        </p:cTn>
                                        <p:tgtEl>
                                          <p:spTgt spid="8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5"/>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8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6"/>
                                        </p:tgtEl>
                                        <p:attrNameLst>
                                          <p:attrName>style.visibility</p:attrName>
                                        </p:attrNameLst>
                                      </p:cBhvr>
                                      <p:to>
                                        <p:strVal val="visible"/>
                                      </p:to>
                                    </p:set>
                                    <p:animEffect filter="fade" transition="in">
                                      <p:cBhvr>
                                        <p:cTn dur="1"/>
                                        <p:tgtEl>
                                          <p:spTgt spid="86"/>
                                        </p:tgtEl>
                                      </p:cBhvr>
                                    </p:animEffect>
                                  </p:childTnLst>
                                </p:cTn>
                              </p:par>
                              <p:par>
                                <p:cTn fill="hold" nodeType="withEffect" presetClass="exit" presetID="1" presetSubtype="0">
                                  <p:stCondLst>
                                    <p:cond delay="0"/>
                                  </p:stCondLst>
                                  <p:childTnLst>
                                    <p:set>
                                      <p:cBhvr>
                                        <p:cTn dur="1" fill="hold">
                                          <p:stCondLst>
                                            <p:cond delay="1"/>
                                          </p:stCondLst>
                                        </p:cTn>
                                        <p:tgtEl>
                                          <p:spTgt spid="8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
                                        </p:tgtEl>
                                        <p:attrNameLst>
                                          <p:attrName>style.visibility</p:attrName>
                                        </p:attrNameLst>
                                      </p:cBhvr>
                                      <p:to>
                                        <p:strVal val="visible"/>
                                      </p:to>
                                    </p:set>
                                    <p:animEffect filter="fade" transition="in">
                                      <p:cBhvr>
                                        <p:cTn dur="1"/>
                                        <p:tgtEl>
                                          <p:spTgt spid="88"/>
                                        </p:tgtEl>
                                      </p:cBhvr>
                                    </p:animEffect>
                                  </p:childTnLst>
                                </p:cTn>
                              </p:par>
                              <p:par>
                                <p:cTn fill="hold" nodeType="withEffect" presetClass="exit" presetID="1" presetSubtype="0">
                                  <p:stCondLst>
                                    <p:cond delay="0"/>
                                  </p:stCondLst>
                                  <p:childTnLst>
                                    <p:set>
                                      <p:cBhvr>
                                        <p:cTn dur="1" fill="hold">
                                          <p:stCondLst>
                                            <p:cond delay="1"/>
                                          </p:stCondLst>
                                        </p:cTn>
                                        <p:tgtEl>
                                          <p:spTgt spid="8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0"/>
                                        </p:tgtEl>
                                        <p:attrNameLst>
                                          <p:attrName>style.visibility</p:attrName>
                                        </p:attrNameLst>
                                      </p:cBhvr>
                                      <p:to>
                                        <p:strVal val="visible"/>
                                      </p:to>
                                    </p:set>
                                    <p:animEffect filter="fade" transition="in">
                                      <p:cBhvr>
                                        <p:cTn dur="1"/>
                                        <p:tgtEl>
                                          <p:spTgt spid="90"/>
                                        </p:tgtEl>
                                      </p:cBhvr>
                                    </p:animEffect>
                                  </p:childTnLst>
                                </p:cTn>
                              </p:par>
                              <p:par>
                                <p:cTn fill="hold" nodeType="withEffect" presetClass="exit" presetID="1" presetSubtype="0">
                                  <p:stCondLst>
                                    <p:cond delay="0"/>
                                  </p:stCondLst>
                                  <p:childTnLst>
                                    <p:set>
                                      <p:cBhvr>
                                        <p:cTn dur="1" fill="hold">
                                          <p:stCondLst>
                                            <p:cond delay="1"/>
                                          </p:stCondLst>
                                        </p:cTn>
                                        <p:tgtEl>
                                          <p:spTgt spid="8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3"/>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9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83"/>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0" name="Shape 100"/>
        <p:cNvGrpSpPr/>
        <p:nvPr/>
      </p:nvGrpSpPr>
      <p:grpSpPr>
        <a:xfrm>
          <a:off x="0" y="0"/>
          <a:ext cx="0" cy="0"/>
          <a:chOff x="0" y="0"/>
          <a:chExt cx="0" cy="0"/>
        </a:xfrm>
      </p:grpSpPr>
      <p:pic>
        <p:nvPicPr>
          <p:cNvPr id="101" name="Google Shape;101;p11"/>
          <p:cNvPicPr preferRelativeResize="0"/>
          <p:nvPr/>
        </p:nvPicPr>
        <p:blipFill rotWithShape="1">
          <a:blip r:embed="rId3">
            <a:alphaModFix/>
          </a:blip>
          <a:srcRect b="0" l="0" r="0" t="0"/>
          <a:stretch/>
        </p:blipFill>
        <p:spPr>
          <a:xfrm rot="5400000">
            <a:off x="6623607" y="2248993"/>
            <a:ext cx="10707313" cy="7033881"/>
          </a:xfrm>
          <a:prstGeom prst="rect">
            <a:avLst/>
          </a:prstGeom>
          <a:noFill/>
          <a:ln>
            <a:noFill/>
          </a:ln>
        </p:spPr>
      </p:pic>
      <p:sp>
        <p:nvSpPr>
          <p:cNvPr id="102" name="Google Shape;102;p11"/>
          <p:cNvSpPr txBox="1"/>
          <p:nvPr/>
        </p:nvSpPr>
        <p:spPr>
          <a:xfrm>
            <a:off x="8860235" y="1739002"/>
            <a:ext cx="6234300" cy="2476500"/>
          </a:xfrm>
          <a:prstGeom prst="rect">
            <a:avLst/>
          </a:prstGeom>
          <a:noFill/>
          <a:ln>
            <a:noFill/>
          </a:ln>
        </p:spPr>
        <p:txBody>
          <a:bodyPr anchorCtr="0" anchor="ctr" bIns="201050" lIns="201050" spcFirstLastPara="1" rIns="201050" wrap="square" tIns="201050">
            <a:noAutofit/>
          </a:bodyPr>
          <a:lstStyle/>
          <a:p>
            <a:pPr indent="0" lvl="0" marL="0" marR="0" rtl="0" algn="ctr">
              <a:lnSpc>
                <a:spcPct val="100000"/>
              </a:lnSpc>
              <a:spcBef>
                <a:spcPts val="0"/>
              </a:spcBef>
              <a:spcAft>
                <a:spcPts val="0"/>
              </a:spcAft>
              <a:buClr>
                <a:srgbClr val="000000"/>
              </a:buClr>
              <a:buSzPts val="16500"/>
              <a:buFont typeface="Arial"/>
              <a:buNone/>
            </a:pPr>
            <a:r>
              <a:rPr b="1" i="0" lang="en" sz="13000" u="none" cap="none" strike="noStrike">
                <a:solidFill>
                  <a:schemeClr val="lt1"/>
                </a:solidFill>
                <a:latin typeface="Poppins"/>
                <a:ea typeface="Poppins"/>
                <a:cs typeface="Poppins"/>
                <a:sym typeface="Poppins"/>
              </a:rPr>
              <a:t>family</a:t>
            </a:r>
            <a:endParaRPr b="1" i="0" sz="13000" u="none" cap="none" strike="noStrike">
              <a:solidFill>
                <a:schemeClr val="lt1"/>
              </a:solidFill>
              <a:latin typeface="Poppins"/>
              <a:ea typeface="Poppins"/>
              <a:cs typeface="Poppins"/>
              <a:sym typeface="Poppins"/>
            </a:endParaRPr>
          </a:p>
        </p:txBody>
      </p:sp>
      <p:sp>
        <p:nvSpPr>
          <p:cNvPr id="103" name="Google Shape;103;p11"/>
          <p:cNvSpPr txBox="1"/>
          <p:nvPr/>
        </p:nvSpPr>
        <p:spPr>
          <a:xfrm>
            <a:off x="8860182" y="5863378"/>
            <a:ext cx="6234300" cy="2642100"/>
          </a:xfrm>
          <a:prstGeom prst="rect">
            <a:avLst/>
          </a:prstGeom>
          <a:noFill/>
          <a:ln>
            <a:noFill/>
          </a:ln>
        </p:spPr>
        <p:txBody>
          <a:bodyPr anchorCtr="0" anchor="ctr" bIns="201050" lIns="201050" spcFirstLastPara="1" rIns="201050" wrap="square" tIns="201050">
            <a:noAutofit/>
          </a:bodyPr>
          <a:lstStyle/>
          <a:p>
            <a:pPr indent="0" lvl="0" marL="0" marR="0" rtl="0" algn="ctr">
              <a:lnSpc>
                <a:spcPct val="100000"/>
              </a:lnSpc>
              <a:spcBef>
                <a:spcPts val="0"/>
              </a:spcBef>
              <a:spcAft>
                <a:spcPts val="0"/>
              </a:spcAft>
              <a:buClr>
                <a:srgbClr val="000000"/>
              </a:buClr>
              <a:buSzPts val="12800"/>
              <a:buFont typeface="Arial"/>
              <a:buNone/>
            </a:pPr>
            <a:r>
              <a:rPr b="1" i="0" lang="en" sz="11000" u="none" cap="none" strike="noStrike">
                <a:solidFill>
                  <a:schemeClr val="lt1"/>
                </a:solidFill>
                <a:latin typeface="Poppins"/>
                <a:ea typeface="Poppins"/>
                <a:cs typeface="Poppins"/>
                <a:sym typeface="Poppins"/>
              </a:rPr>
              <a:t>families</a:t>
            </a:r>
            <a:endParaRPr b="1" i="0" sz="11000" u="none" cap="none" strike="noStrike">
              <a:solidFill>
                <a:schemeClr val="lt1"/>
              </a:solidFill>
              <a:latin typeface="Poppins"/>
              <a:ea typeface="Poppins"/>
              <a:cs typeface="Poppins"/>
              <a:sym typeface="Poppins"/>
            </a:endParaRPr>
          </a:p>
        </p:txBody>
      </p:sp>
      <p:sp>
        <p:nvSpPr>
          <p:cNvPr id="104" name="Google Shape;104;p11"/>
          <p:cNvSpPr/>
          <p:nvPr/>
        </p:nvSpPr>
        <p:spPr>
          <a:xfrm>
            <a:off x="10248575" y="4307042"/>
            <a:ext cx="551400" cy="3834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105" name="Google Shape;105;p11"/>
          <p:cNvSpPr/>
          <p:nvPr/>
        </p:nvSpPr>
        <p:spPr>
          <a:xfrm>
            <a:off x="9286843" y="8239821"/>
            <a:ext cx="551400" cy="3834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106" name="Google Shape;106;p11"/>
          <p:cNvSpPr/>
          <p:nvPr/>
        </p:nvSpPr>
        <p:spPr>
          <a:xfrm>
            <a:off x="9286869" y="4690373"/>
            <a:ext cx="5460900" cy="3834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107" name="Google Shape;107;p11"/>
          <p:cNvSpPr/>
          <p:nvPr/>
        </p:nvSpPr>
        <p:spPr>
          <a:xfrm>
            <a:off x="9286869" y="8625021"/>
            <a:ext cx="5460900" cy="3834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108" name="Google Shape;108;p11"/>
          <p:cNvSpPr/>
          <p:nvPr/>
        </p:nvSpPr>
        <p:spPr>
          <a:xfrm>
            <a:off x="9357280" y="4307042"/>
            <a:ext cx="551400" cy="3834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109" name="Google Shape;109;p11"/>
          <p:cNvSpPr/>
          <p:nvPr/>
        </p:nvSpPr>
        <p:spPr>
          <a:xfrm>
            <a:off x="10086810" y="8239821"/>
            <a:ext cx="551400" cy="3834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110" name="Google Shape;110;p11"/>
          <p:cNvSpPr/>
          <p:nvPr/>
        </p:nvSpPr>
        <p:spPr>
          <a:xfrm>
            <a:off x="11044969" y="8239821"/>
            <a:ext cx="551400" cy="3834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111" name="Google Shape;111;p11"/>
          <p:cNvSpPr/>
          <p:nvPr/>
        </p:nvSpPr>
        <p:spPr>
          <a:xfrm>
            <a:off x="11549080" y="4307042"/>
            <a:ext cx="551400" cy="3834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112" name="Google Shape;112;p11"/>
          <p:cNvSpPr/>
          <p:nvPr/>
        </p:nvSpPr>
        <p:spPr>
          <a:xfrm>
            <a:off x="12003102" y="8239821"/>
            <a:ext cx="551400" cy="3834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113" name="Google Shape;113;p11"/>
          <p:cNvSpPr/>
          <p:nvPr/>
        </p:nvSpPr>
        <p:spPr>
          <a:xfrm>
            <a:off x="12770579" y="4307042"/>
            <a:ext cx="551400" cy="3834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114" name="Google Shape;114;p11"/>
          <p:cNvSpPr/>
          <p:nvPr/>
        </p:nvSpPr>
        <p:spPr>
          <a:xfrm>
            <a:off x="12252963" y="8239821"/>
            <a:ext cx="551400" cy="3834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115" name="Google Shape;115;p11"/>
          <p:cNvSpPr/>
          <p:nvPr/>
        </p:nvSpPr>
        <p:spPr>
          <a:xfrm>
            <a:off x="12554611" y="8239821"/>
            <a:ext cx="551400" cy="3834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116" name="Google Shape;116;p11"/>
          <p:cNvSpPr/>
          <p:nvPr/>
        </p:nvSpPr>
        <p:spPr>
          <a:xfrm>
            <a:off x="13154359" y="4307042"/>
            <a:ext cx="551400" cy="3834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117" name="Google Shape;117;p11"/>
          <p:cNvSpPr/>
          <p:nvPr/>
        </p:nvSpPr>
        <p:spPr>
          <a:xfrm>
            <a:off x="13839677" y="4307042"/>
            <a:ext cx="551400" cy="3834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118" name="Google Shape;118;p11"/>
          <p:cNvSpPr/>
          <p:nvPr/>
        </p:nvSpPr>
        <p:spPr>
          <a:xfrm>
            <a:off x="14064279" y="8239821"/>
            <a:ext cx="551400" cy="3834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119" name="Google Shape;119;p11"/>
          <p:cNvSpPr txBox="1"/>
          <p:nvPr/>
        </p:nvSpPr>
        <p:spPr>
          <a:xfrm>
            <a:off x="17538445" y="1968387"/>
            <a:ext cx="2052900" cy="316200"/>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950"/>
              <a:buFont typeface="Arial"/>
              <a:buNone/>
            </a:pPr>
            <a:r>
              <a:rPr b="1" i="0" lang="en" sz="1950" u="none" cap="none" strike="noStrike">
                <a:solidFill>
                  <a:srgbClr val="0071B5"/>
                </a:solidFill>
                <a:latin typeface="Poppins Black"/>
                <a:ea typeface="Poppins Black"/>
                <a:cs typeface="Poppins Black"/>
                <a:sym typeface="Poppins Black"/>
              </a:rPr>
              <a:t>Family Activity</a:t>
            </a:r>
            <a:endParaRPr b="0" i="0" sz="1950" u="none" cap="none" strike="noStrike">
              <a:solidFill>
                <a:srgbClr val="000000"/>
              </a:solidFill>
              <a:latin typeface="Poppins Black"/>
              <a:ea typeface="Poppins Black"/>
              <a:cs typeface="Poppins Black"/>
              <a:sym typeface="Poppins Black"/>
            </a:endParaRPr>
          </a:p>
        </p:txBody>
      </p:sp>
      <p:pic>
        <p:nvPicPr>
          <p:cNvPr id="120" name="Google Shape;120;p11"/>
          <p:cNvPicPr preferRelativeResize="0"/>
          <p:nvPr/>
        </p:nvPicPr>
        <p:blipFill rotWithShape="1">
          <a:blip r:embed="rId4">
            <a:alphaModFix/>
          </a:blip>
          <a:srcRect b="0" l="0" r="0" t="0"/>
          <a:stretch/>
        </p:blipFill>
        <p:spPr>
          <a:xfrm>
            <a:off x="17653913" y="312775"/>
            <a:ext cx="1821935" cy="1567072"/>
          </a:xfrm>
          <a:prstGeom prst="rect">
            <a:avLst/>
          </a:prstGeom>
          <a:noFill/>
          <a:ln>
            <a:noFill/>
          </a:ln>
        </p:spPr>
      </p:pic>
      <p:sp>
        <p:nvSpPr>
          <p:cNvPr id="121" name="Google Shape;121;p11"/>
          <p:cNvSpPr txBox="1"/>
          <p:nvPr/>
        </p:nvSpPr>
        <p:spPr>
          <a:xfrm>
            <a:off x="612750" y="631025"/>
            <a:ext cx="5610000" cy="22275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Blend </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the sounds</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p:txBody>
      </p:sp>
      <p:pic>
        <p:nvPicPr>
          <p:cNvPr id="122" name="Google Shape;122;p11"/>
          <p:cNvPicPr preferRelativeResize="0"/>
          <p:nvPr/>
        </p:nvPicPr>
        <p:blipFill rotWithShape="1">
          <a:blip r:embed="rId5">
            <a:alphaModFix/>
          </a:blip>
          <a:srcRect b="0" l="0" r="0" t="0"/>
          <a:stretch/>
        </p:blipFill>
        <p:spPr>
          <a:xfrm>
            <a:off x="610315" y="3236871"/>
            <a:ext cx="2781813" cy="235671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xit" presetID="1" presetSubtype="0">
                                  <p:stCondLst>
                                    <p:cond delay="0"/>
                                  </p:stCondLst>
                                  <p:childTnLst>
                                    <p:set>
                                      <p:cBhvr>
                                        <p:cTn dur="1" fill="hold">
                                          <p:stCondLst>
                                            <p:cond delay="1"/>
                                          </p:stCondLst>
                                        </p:cTn>
                                        <p:tgtEl>
                                          <p:spTgt spid="104"/>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10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2"/>
                                        </p:tgtEl>
                                        <p:attrNameLst>
                                          <p:attrName>style.visibility</p:attrName>
                                        </p:attrNameLst>
                                      </p:cBhvr>
                                      <p:to>
                                        <p:strVal val="visible"/>
                                      </p:to>
                                    </p:set>
                                    <p:animEffect filter="fade" transition="in">
                                      <p:cBhvr>
                                        <p:cTn dur="1000"/>
                                        <p:tgtEl>
                                          <p:spTgt spid="10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4"/>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10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1"/>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10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3"/>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11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6"/>
                                        </p:tgtEl>
                                        <p:attrNameLst>
                                          <p:attrName>style.visibility</p:attrName>
                                        </p:attrNameLst>
                                      </p:cBhvr>
                                      <p:to>
                                        <p:strVal val="visible"/>
                                      </p:to>
                                    </p:set>
                                    <p:animEffect filter="fade" transition="in">
                                      <p:cBhvr>
                                        <p:cTn dur="1"/>
                                        <p:tgtEl>
                                          <p:spTgt spid="116"/>
                                        </p:tgtEl>
                                      </p:cBhvr>
                                    </p:animEffect>
                                  </p:childTnLst>
                                </p:cTn>
                              </p:par>
                              <p:par>
                                <p:cTn fill="hold" nodeType="withEffect" presetClass="exit" presetID="1" presetSubtype="0">
                                  <p:stCondLst>
                                    <p:cond delay="0"/>
                                  </p:stCondLst>
                                  <p:childTnLst>
                                    <p:set>
                                      <p:cBhvr>
                                        <p:cTn dur="1" fill="hold">
                                          <p:stCondLst>
                                            <p:cond delay="1"/>
                                          </p:stCondLst>
                                        </p:cTn>
                                        <p:tgtEl>
                                          <p:spTgt spid="11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7"/>
                                        </p:tgtEl>
                                        <p:attrNameLst>
                                          <p:attrName>style.visibility</p:attrName>
                                        </p:attrNameLst>
                                      </p:cBhvr>
                                      <p:to>
                                        <p:strVal val="visible"/>
                                      </p:to>
                                    </p:set>
                                    <p:animEffect filter="fade" transition="in">
                                      <p:cBhvr>
                                        <p:cTn dur="1"/>
                                        <p:tgtEl>
                                          <p:spTgt spid="117"/>
                                        </p:tgtEl>
                                      </p:cBhvr>
                                    </p:animEffect>
                                  </p:childTnLst>
                                </p:cTn>
                              </p:par>
                              <p:par>
                                <p:cTn fill="hold" nodeType="withEffect" presetClass="exit" presetID="1" presetSubtype="0">
                                  <p:stCondLst>
                                    <p:cond delay="0"/>
                                  </p:stCondLst>
                                  <p:childTnLst>
                                    <p:set>
                                      <p:cBhvr>
                                        <p:cTn dur="1" fill="hold">
                                          <p:stCondLst>
                                            <p:cond delay="1"/>
                                          </p:stCondLst>
                                        </p:cTn>
                                        <p:tgtEl>
                                          <p:spTgt spid="11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6"/>
                                        </p:tgtEl>
                                        <p:attrNameLst>
                                          <p:attrName>style.visibility</p:attrName>
                                        </p:attrNameLst>
                                      </p:cBhvr>
                                      <p:to>
                                        <p:strVal val="visible"/>
                                      </p:to>
                                    </p:set>
                                    <p:animEffect filter="fade" transition="in">
                                      <p:cBhvr>
                                        <p:cTn dur="1000"/>
                                        <p:tgtEl>
                                          <p:spTgt spid="106"/>
                                        </p:tgtEl>
                                      </p:cBhvr>
                                    </p:animEffect>
                                  </p:childTnLst>
                                </p:cTn>
                              </p:par>
                              <p:par>
                                <p:cTn fill="hold" nodeType="withEffect" presetClass="exit" presetID="1" presetSubtype="0">
                                  <p:stCondLst>
                                    <p:cond delay="0"/>
                                  </p:stCondLst>
                                  <p:childTnLst>
                                    <p:set>
                                      <p:cBhvr>
                                        <p:cTn dur="1" fill="hold">
                                          <p:stCondLst>
                                            <p:cond delay="1"/>
                                          </p:stCondLst>
                                        </p:cTn>
                                        <p:tgtEl>
                                          <p:spTgt spid="11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3"/>
                                        </p:tgtEl>
                                        <p:attrNameLst>
                                          <p:attrName>style.visibility</p:attrName>
                                        </p:attrNameLst>
                                      </p:cBhvr>
                                      <p:to>
                                        <p:strVal val="visible"/>
                                      </p:to>
                                    </p:set>
                                    <p:animEffect filter="fade" transition="in">
                                      <p:cBhvr>
                                        <p:cTn dur="1000"/>
                                        <p:tgtEl>
                                          <p:spTgt spid="103"/>
                                        </p:tgtEl>
                                      </p:cBhvr>
                                    </p:animEffect>
                                  </p:childTnLst>
                                </p:cTn>
                              </p:par>
                              <p:par>
                                <p:cTn fill="hold" nodeType="withEffect" presetClass="exit" presetID="1" presetSubtype="0">
                                  <p:stCondLst>
                                    <p:cond delay="0"/>
                                  </p:stCondLst>
                                  <p:childTnLst>
                                    <p:set>
                                      <p:cBhvr>
                                        <p:cTn dur="1" fill="hold">
                                          <p:stCondLst>
                                            <p:cond delay="1"/>
                                          </p:stCondLst>
                                        </p:cTn>
                                        <p:tgtEl>
                                          <p:spTgt spid="10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9"/>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10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0"/>
                                        </p:tgtEl>
                                        <p:attrNameLst>
                                          <p:attrName>style.visibility</p:attrName>
                                        </p:attrNameLst>
                                      </p:cBhvr>
                                      <p:to>
                                        <p:strVal val="visible"/>
                                      </p:to>
                                    </p:set>
                                    <p:animEffect filter="fade" transition="in">
                                      <p:cBhvr>
                                        <p:cTn dur="1"/>
                                        <p:tgtEl>
                                          <p:spTgt spid="110"/>
                                        </p:tgtEl>
                                      </p:cBhvr>
                                    </p:animEffect>
                                  </p:childTnLst>
                                </p:cTn>
                              </p:par>
                              <p:par>
                                <p:cTn fill="hold" nodeType="withEffect" presetClass="exit" presetID="1" presetSubtype="0">
                                  <p:stCondLst>
                                    <p:cond delay="0"/>
                                  </p:stCondLst>
                                  <p:childTnLst>
                                    <p:set>
                                      <p:cBhvr>
                                        <p:cTn dur="1" fill="hold">
                                          <p:stCondLst>
                                            <p:cond delay="1"/>
                                          </p:stCondLst>
                                        </p:cTn>
                                        <p:tgtEl>
                                          <p:spTgt spid="109"/>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2"/>
                                        </p:tgtEl>
                                        <p:attrNameLst>
                                          <p:attrName>style.visibility</p:attrName>
                                        </p:attrNameLst>
                                      </p:cBhvr>
                                      <p:to>
                                        <p:strVal val="visible"/>
                                      </p:to>
                                    </p:set>
                                    <p:animEffect filter="fade" transition="in">
                                      <p:cBhvr>
                                        <p:cTn dur="1"/>
                                        <p:tgtEl>
                                          <p:spTgt spid="112"/>
                                        </p:tgtEl>
                                      </p:cBhvr>
                                    </p:animEffect>
                                  </p:childTnLst>
                                </p:cTn>
                              </p:par>
                              <p:par>
                                <p:cTn fill="hold" nodeType="withEffect" presetClass="exit" presetID="1" presetSubtype="0">
                                  <p:stCondLst>
                                    <p:cond delay="0"/>
                                  </p:stCondLst>
                                  <p:childTnLst>
                                    <p:set>
                                      <p:cBhvr>
                                        <p:cTn dur="1" fill="hold">
                                          <p:stCondLst>
                                            <p:cond delay="1"/>
                                          </p:stCondLst>
                                        </p:cTn>
                                        <p:tgtEl>
                                          <p:spTgt spid="11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4"/>
                                        </p:tgtEl>
                                        <p:attrNameLst>
                                          <p:attrName>style.visibility</p:attrName>
                                        </p:attrNameLst>
                                      </p:cBhvr>
                                      <p:to>
                                        <p:strVal val="visible"/>
                                      </p:to>
                                    </p:set>
                                    <p:animEffect filter="fade" transition="in">
                                      <p:cBhvr>
                                        <p:cTn dur="1000"/>
                                        <p:tgtEl>
                                          <p:spTgt spid="114"/>
                                        </p:tgtEl>
                                      </p:cBhvr>
                                    </p:animEffect>
                                  </p:childTnLst>
                                </p:cTn>
                              </p:par>
                              <p:par>
                                <p:cTn fill="hold" nodeType="withEffect" presetClass="exit" presetID="1" presetSubtype="0">
                                  <p:stCondLst>
                                    <p:cond delay="0"/>
                                  </p:stCondLst>
                                  <p:childTnLst>
                                    <p:set>
                                      <p:cBhvr>
                                        <p:cTn dur="1" fill="hold">
                                          <p:stCondLst>
                                            <p:cond delay="1"/>
                                          </p:stCondLst>
                                        </p:cTn>
                                        <p:tgtEl>
                                          <p:spTgt spid="11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5"/>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11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8"/>
                                        </p:tgtEl>
                                        <p:attrNameLst>
                                          <p:attrName>style.visibility</p:attrName>
                                        </p:attrNameLst>
                                      </p:cBhvr>
                                      <p:to>
                                        <p:strVal val="visible"/>
                                      </p:to>
                                    </p:set>
                                    <p:animEffect filter="fade" transition="in">
                                      <p:cBhvr>
                                        <p:cTn dur="1"/>
                                        <p:tgtEl>
                                          <p:spTgt spid="118"/>
                                        </p:tgtEl>
                                      </p:cBhvr>
                                    </p:animEffect>
                                  </p:childTnLst>
                                </p:cTn>
                              </p:par>
                              <p:par>
                                <p:cTn fill="hold" nodeType="withEffect" presetClass="exit" presetID="1" presetSubtype="0">
                                  <p:stCondLst>
                                    <p:cond delay="0"/>
                                  </p:stCondLst>
                                  <p:childTnLst>
                                    <p:set>
                                      <p:cBhvr>
                                        <p:cTn dur="1" fill="hold">
                                          <p:stCondLst>
                                            <p:cond delay="1"/>
                                          </p:stCondLst>
                                        </p:cTn>
                                        <p:tgtEl>
                                          <p:spTgt spid="11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7"/>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11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107"/>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7" name="Shape 127"/>
        <p:cNvGrpSpPr/>
        <p:nvPr/>
      </p:nvGrpSpPr>
      <p:grpSpPr>
        <a:xfrm>
          <a:off x="0" y="0"/>
          <a:ext cx="0" cy="0"/>
          <a:chOff x="0" y="0"/>
          <a:chExt cx="0" cy="0"/>
        </a:xfrm>
      </p:grpSpPr>
      <p:grpSp>
        <p:nvGrpSpPr>
          <p:cNvPr id="128" name="Google Shape;128;p12"/>
          <p:cNvGrpSpPr/>
          <p:nvPr/>
        </p:nvGrpSpPr>
        <p:grpSpPr>
          <a:xfrm>
            <a:off x="8012975" y="1170404"/>
            <a:ext cx="3864952" cy="4309464"/>
            <a:chOff x="5784675" y="818500"/>
            <a:chExt cx="2737800" cy="1941900"/>
          </a:xfrm>
        </p:grpSpPr>
        <p:sp>
          <p:nvSpPr>
            <p:cNvPr id="129" name="Google Shape;129;p12"/>
            <p:cNvSpPr/>
            <p:nvPr/>
          </p:nvSpPr>
          <p:spPr>
            <a:xfrm>
              <a:off x="5784675" y="818500"/>
              <a:ext cx="2737800" cy="19419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130" name="Google Shape;130;p12"/>
            <p:cNvSpPr/>
            <p:nvPr/>
          </p:nvSpPr>
          <p:spPr>
            <a:xfrm>
              <a:off x="5976525" y="1000900"/>
              <a:ext cx="23541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ctr">
                <a:lnSpc>
                  <a:spcPct val="100000"/>
                </a:lnSpc>
                <a:spcBef>
                  <a:spcPts val="0"/>
                </a:spcBef>
                <a:spcAft>
                  <a:spcPts val="0"/>
                </a:spcAft>
                <a:buClr>
                  <a:srgbClr val="000000"/>
                </a:buClr>
                <a:buSzPts val="7900"/>
                <a:buFont typeface="Arial"/>
                <a:buNone/>
              </a:pPr>
              <a:r>
                <a:rPr b="1" i="0" lang="en" sz="7000" u="none" cap="none" strike="noStrike">
                  <a:solidFill>
                    <a:schemeClr val="accent1"/>
                  </a:solidFill>
                  <a:latin typeface="Poppins"/>
                  <a:ea typeface="Poppins"/>
                  <a:cs typeface="Poppins"/>
                  <a:sym typeface="Poppins"/>
                </a:rPr>
                <a:t>sky</a:t>
              </a:r>
              <a:endParaRPr b="1" i="0" sz="7000" u="none" cap="none" strike="noStrike">
                <a:solidFill>
                  <a:schemeClr val="accent1"/>
                </a:solidFill>
                <a:latin typeface="Poppins"/>
                <a:ea typeface="Poppins"/>
                <a:cs typeface="Poppins"/>
                <a:sym typeface="Poppins"/>
              </a:endParaRPr>
            </a:p>
            <a:p>
              <a:pPr indent="0" lvl="0" marL="0" marR="0" rtl="0" algn="ctr">
                <a:lnSpc>
                  <a:spcPct val="100000"/>
                </a:lnSpc>
                <a:spcBef>
                  <a:spcPts val="0"/>
                </a:spcBef>
                <a:spcAft>
                  <a:spcPts val="0"/>
                </a:spcAft>
                <a:buClr>
                  <a:srgbClr val="000000"/>
                </a:buClr>
                <a:buSzPts val="7900"/>
                <a:buFont typeface="Arial"/>
                <a:buNone/>
              </a:pPr>
              <a:r>
                <a:rPr b="1" i="0" lang="en" sz="7000" u="none" cap="none" strike="noStrike">
                  <a:solidFill>
                    <a:schemeClr val="accent1"/>
                  </a:solidFill>
                  <a:latin typeface="Poppins"/>
                  <a:ea typeface="Poppins"/>
                  <a:cs typeface="Poppins"/>
                  <a:sym typeface="Poppins"/>
                </a:rPr>
                <a:t>skies</a:t>
              </a:r>
              <a:endParaRPr b="1" i="0" sz="7000" u="none" cap="none" strike="noStrike">
                <a:solidFill>
                  <a:schemeClr val="accent1"/>
                </a:solidFill>
                <a:latin typeface="Poppins"/>
                <a:ea typeface="Poppins"/>
                <a:cs typeface="Poppins"/>
                <a:sym typeface="Poppins"/>
              </a:endParaRPr>
            </a:p>
          </p:txBody>
        </p:sp>
      </p:grpSp>
      <p:grpSp>
        <p:nvGrpSpPr>
          <p:cNvPr id="131" name="Google Shape;131;p12"/>
          <p:cNvGrpSpPr/>
          <p:nvPr/>
        </p:nvGrpSpPr>
        <p:grpSpPr>
          <a:xfrm>
            <a:off x="12414216" y="1170416"/>
            <a:ext cx="3864952" cy="4309464"/>
            <a:chOff x="5784675" y="907452"/>
            <a:chExt cx="2737800" cy="1941900"/>
          </a:xfrm>
        </p:grpSpPr>
        <p:sp>
          <p:nvSpPr>
            <p:cNvPr id="132" name="Google Shape;132;p12"/>
            <p:cNvSpPr/>
            <p:nvPr/>
          </p:nvSpPr>
          <p:spPr>
            <a:xfrm>
              <a:off x="5784675" y="907452"/>
              <a:ext cx="2737800" cy="19419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133" name="Google Shape;133;p12"/>
            <p:cNvSpPr/>
            <p:nvPr/>
          </p:nvSpPr>
          <p:spPr>
            <a:xfrm>
              <a:off x="5976525" y="1089852"/>
              <a:ext cx="23541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ctr">
                <a:lnSpc>
                  <a:spcPct val="100000"/>
                </a:lnSpc>
                <a:spcBef>
                  <a:spcPts val="0"/>
                </a:spcBef>
                <a:spcAft>
                  <a:spcPts val="0"/>
                </a:spcAft>
                <a:buClr>
                  <a:srgbClr val="000000"/>
                </a:buClr>
                <a:buSzPts val="8100"/>
                <a:buFont typeface="Arial"/>
                <a:buNone/>
              </a:pPr>
              <a:r>
                <a:rPr b="1" i="0" lang="en" sz="6500" u="none" cap="none" strike="noStrike">
                  <a:solidFill>
                    <a:schemeClr val="accent1"/>
                  </a:solidFill>
                  <a:latin typeface="Poppins"/>
                  <a:ea typeface="Poppins"/>
                  <a:cs typeface="Poppins"/>
                  <a:sym typeface="Poppins"/>
                </a:rPr>
                <a:t>story</a:t>
              </a:r>
              <a:endParaRPr b="1" i="0" sz="6500" u="none" cap="none" strike="noStrike">
                <a:solidFill>
                  <a:schemeClr val="accent1"/>
                </a:solidFill>
                <a:latin typeface="Poppins"/>
                <a:ea typeface="Poppins"/>
                <a:cs typeface="Poppins"/>
                <a:sym typeface="Poppins"/>
              </a:endParaRPr>
            </a:p>
            <a:p>
              <a:pPr indent="0" lvl="0" marL="0" marR="0" rtl="0" algn="ctr">
                <a:lnSpc>
                  <a:spcPct val="100000"/>
                </a:lnSpc>
                <a:spcBef>
                  <a:spcPts val="0"/>
                </a:spcBef>
                <a:spcAft>
                  <a:spcPts val="0"/>
                </a:spcAft>
                <a:buClr>
                  <a:srgbClr val="000000"/>
                </a:buClr>
                <a:buSzPts val="8100"/>
                <a:buFont typeface="Arial"/>
                <a:buNone/>
              </a:pPr>
              <a:r>
                <a:rPr b="1" i="0" lang="en" sz="6500" u="none" cap="none" strike="noStrike">
                  <a:solidFill>
                    <a:schemeClr val="accent1"/>
                  </a:solidFill>
                  <a:latin typeface="Poppins"/>
                  <a:ea typeface="Poppins"/>
                  <a:cs typeface="Poppins"/>
                  <a:sym typeface="Poppins"/>
                </a:rPr>
                <a:t>stories</a:t>
              </a:r>
              <a:endParaRPr b="1" i="0" sz="6500" u="none" cap="none" strike="noStrike">
                <a:solidFill>
                  <a:schemeClr val="accent1"/>
                </a:solidFill>
                <a:latin typeface="Poppins"/>
                <a:ea typeface="Poppins"/>
                <a:cs typeface="Poppins"/>
                <a:sym typeface="Poppins"/>
              </a:endParaRPr>
            </a:p>
          </p:txBody>
        </p:sp>
      </p:grpSp>
      <p:grpSp>
        <p:nvGrpSpPr>
          <p:cNvPr id="134" name="Google Shape;134;p12"/>
          <p:cNvGrpSpPr/>
          <p:nvPr/>
        </p:nvGrpSpPr>
        <p:grpSpPr>
          <a:xfrm>
            <a:off x="7660365" y="5735695"/>
            <a:ext cx="10587620" cy="3241419"/>
            <a:chOff x="5784675" y="818500"/>
            <a:chExt cx="2737800" cy="1941900"/>
          </a:xfrm>
        </p:grpSpPr>
        <p:sp>
          <p:nvSpPr>
            <p:cNvPr id="135" name="Google Shape;135;p12"/>
            <p:cNvSpPr/>
            <p:nvPr/>
          </p:nvSpPr>
          <p:spPr>
            <a:xfrm>
              <a:off x="5784675" y="818500"/>
              <a:ext cx="2737800" cy="19419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136" name="Google Shape;136;p12"/>
            <p:cNvSpPr/>
            <p:nvPr/>
          </p:nvSpPr>
          <p:spPr>
            <a:xfrm>
              <a:off x="5859780" y="1000907"/>
              <a:ext cx="25749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ctr">
                <a:lnSpc>
                  <a:spcPct val="115000"/>
                </a:lnSpc>
                <a:spcBef>
                  <a:spcPts val="0"/>
                </a:spcBef>
                <a:spcAft>
                  <a:spcPts val="0"/>
                </a:spcAft>
                <a:buClr>
                  <a:srgbClr val="000000"/>
                </a:buClr>
                <a:buSzPts val="7300"/>
                <a:buFont typeface="Arial"/>
                <a:buNone/>
              </a:pPr>
              <a:r>
                <a:rPr b="1" i="0" lang="en" sz="5500" u="none" cap="none" strike="noStrike">
                  <a:solidFill>
                    <a:schemeClr val="accent1"/>
                  </a:solidFill>
                  <a:latin typeface="Poppins"/>
                  <a:ea typeface="Poppins"/>
                  <a:cs typeface="Poppins"/>
                  <a:sym typeface="Poppins"/>
                </a:rPr>
                <a:t>Make a copy. Wait, make three copies. </a:t>
              </a:r>
              <a:endParaRPr b="1" i="0" sz="5500" u="none" cap="none" strike="noStrike">
                <a:solidFill>
                  <a:schemeClr val="accent1"/>
                </a:solidFill>
                <a:latin typeface="Poppins"/>
                <a:ea typeface="Poppins"/>
                <a:cs typeface="Poppins"/>
                <a:sym typeface="Poppins"/>
              </a:endParaRPr>
            </a:p>
          </p:txBody>
        </p:sp>
      </p:grpSp>
      <p:sp>
        <p:nvSpPr>
          <p:cNvPr id="137" name="Google Shape;137;p12"/>
          <p:cNvSpPr txBox="1"/>
          <p:nvPr/>
        </p:nvSpPr>
        <p:spPr>
          <a:xfrm>
            <a:off x="17538445" y="1968387"/>
            <a:ext cx="2052900" cy="316200"/>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950"/>
              <a:buFont typeface="Arial"/>
              <a:buNone/>
            </a:pPr>
            <a:r>
              <a:rPr b="1" i="0" lang="en" sz="1950" u="none" cap="none" strike="noStrike">
                <a:solidFill>
                  <a:srgbClr val="0071B5"/>
                </a:solidFill>
                <a:latin typeface="Poppins Black"/>
                <a:ea typeface="Poppins Black"/>
                <a:cs typeface="Poppins Black"/>
                <a:sym typeface="Poppins Black"/>
              </a:rPr>
              <a:t>Family Activity</a:t>
            </a:r>
            <a:endParaRPr b="0" i="0" sz="1950" u="none" cap="none" strike="noStrike">
              <a:solidFill>
                <a:srgbClr val="000000"/>
              </a:solidFill>
              <a:latin typeface="Poppins Black"/>
              <a:ea typeface="Poppins Black"/>
              <a:cs typeface="Poppins Black"/>
              <a:sym typeface="Poppins Black"/>
            </a:endParaRPr>
          </a:p>
        </p:txBody>
      </p:sp>
      <p:pic>
        <p:nvPicPr>
          <p:cNvPr id="138" name="Google Shape;138;p12"/>
          <p:cNvPicPr preferRelativeResize="0"/>
          <p:nvPr/>
        </p:nvPicPr>
        <p:blipFill rotWithShape="1">
          <a:blip r:embed="rId3">
            <a:alphaModFix/>
          </a:blip>
          <a:srcRect b="0" l="0" r="0" t="0"/>
          <a:stretch/>
        </p:blipFill>
        <p:spPr>
          <a:xfrm>
            <a:off x="17653913" y="312775"/>
            <a:ext cx="1821935" cy="1567072"/>
          </a:xfrm>
          <a:prstGeom prst="rect">
            <a:avLst/>
          </a:prstGeom>
          <a:noFill/>
          <a:ln>
            <a:noFill/>
          </a:ln>
        </p:spPr>
      </p:pic>
      <p:sp>
        <p:nvSpPr>
          <p:cNvPr id="139" name="Google Shape;139;p12"/>
          <p:cNvSpPr txBox="1"/>
          <p:nvPr/>
        </p:nvSpPr>
        <p:spPr>
          <a:xfrm>
            <a:off x="612750" y="631025"/>
            <a:ext cx="5742300" cy="3014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Read </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the words</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p:txBody>
      </p:sp>
      <p:sp>
        <p:nvSpPr>
          <p:cNvPr id="140" name="Google Shape;140;p12"/>
          <p:cNvSpPr txBox="1"/>
          <p:nvPr/>
        </p:nvSpPr>
        <p:spPr>
          <a:xfrm>
            <a:off x="610316" y="6093125"/>
            <a:ext cx="6034200" cy="2669400"/>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read the words!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read the words, so we can read smoothly, like we are speaking!</a:t>
            </a:r>
            <a:endParaRPr b="1" i="0" sz="3450" u="none" cap="none" strike="noStrike">
              <a:solidFill>
                <a:srgbClr val="0071B5"/>
              </a:solidFill>
              <a:latin typeface="Poppins"/>
              <a:ea typeface="Poppins"/>
              <a:cs typeface="Poppins"/>
              <a:sym typeface="Poppins"/>
            </a:endParaRPr>
          </a:p>
        </p:txBody>
      </p:sp>
      <p:pic>
        <p:nvPicPr>
          <p:cNvPr id="141" name="Google Shape;141;p12"/>
          <p:cNvPicPr preferRelativeResize="0"/>
          <p:nvPr/>
        </p:nvPicPr>
        <p:blipFill rotWithShape="1">
          <a:blip r:embed="rId4">
            <a:alphaModFix/>
          </a:blip>
          <a:srcRect b="0" l="0" r="0" t="0"/>
          <a:stretch/>
        </p:blipFill>
        <p:spPr>
          <a:xfrm>
            <a:off x="624650" y="3237450"/>
            <a:ext cx="2781801" cy="2364399"/>
          </a:xfrm>
          <a:prstGeom prst="rect">
            <a:avLst/>
          </a:prstGeom>
          <a:noFill/>
          <a:ln>
            <a:noFill/>
          </a:ln>
        </p:spPr>
      </p:pic>
      <p:pic>
        <p:nvPicPr>
          <p:cNvPr id="142" name="Google Shape;142;p12"/>
          <p:cNvPicPr preferRelativeResize="0"/>
          <p:nvPr/>
        </p:nvPicPr>
        <p:blipFill rotWithShape="1">
          <a:blip r:embed="rId5">
            <a:alphaModFix/>
          </a:blip>
          <a:srcRect b="0" l="0" r="0" t="0"/>
          <a:stretch/>
        </p:blipFill>
        <p:spPr>
          <a:xfrm>
            <a:off x="16107551" y="9235396"/>
            <a:ext cx="2235667" cy="161352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2"/>
                                        </p:tgtEl>
                                        <p:attrNameLst>
                                          <p:attrName>style.visibility</p:attrName>
                                        </p:attrNameLst>
                                      </p:cBhvr>
                                      <p:to>
                                        <p:strVal val="visible"/>
                                      </p:to>
                                    </p:set>
                                    <p:animEffect filter="fade" transition="in">
                                      <p:cBhvr>
                                        <p:cTn dur="1000"/>
                                        <p:tgtEl>
                                          <p:spTgt spid="14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28"/>
                                        </p:tgtEl>
                                        <p:attrNameLst>
                                          <p:attrName>style.visibility</p:attrName>
                                        </p:attrNameLst>
                                      </p:cBhvr>
                                      <p:to>
                                        <p:strVal val="visible"/>
                                      </p:to>
                                    </p:set>
                                    <p:anim calcmode="lin" valueType="num">
                                      <p:cBhvr additive="base">
                                        <p:cTn dur="1000"/>
                                        <p:tgtEl>
                                          <p:spTgt spid="128"/>
                                        </p:tgtEl>
                                        <p:attrNameLst>
                                          <p:attrName>ppt_w</p:attrName>
                                        </p:attrNameLst>
                                      </p:cBhvr>
                                      <p:tavLst>
                                        <p:tav fmla="" tm="0">
                                          <p:val>
                                            <p:strVal val="0"/>
                                          </p:val>
                                        </p:tav>
                                        <p:tav fmla="" tm="100000">
                                          <p:val>
                                            <p:strVal val="#ppt_w"/>
                                          </p:val>
                                        </p:tav>
                                      </p:tavLst>
                                    </p:anim>
                                    <p:anim calcmode="lin" valueType="num">
                                      <p:cBhvr additive="base">
                                        <p:cTn dur="1000"/>
                                        <p:tgtEl>
                                          <p:spTgt spid="128"/>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31"/>
                                        </p:tgtEl>
                                        <p:attrNameLst>
                                          <p:attrName>style.visibility</p:attrName>
                                        </p:attrNameLst>
                                      </p:cBhvr>
                                      <p:to>
                                        <p:strVal val="visible"/>
                                      </p:to>
                                    </p:set>
                                    <p:anim calcmode="lin" valueType="num">
                                      <p:cBhvr additive="base">
                                        <p:cTn dur="1000"/>
                                        <p:tgtEl>
                                          <p:spTgt spid="131"/>
                                        </p:tgtEl>
                                        <p:attrNameLst>
                                          <p:attrName>ppt_w</p:attrName>
                                        </p:attrNameLst>
                                      </p:cBhvr>
                                      <p:tavLst>
                                        <p:tav fmla="" tm="0">
                                          <p:val>
                                            <p:strVal val="0"/>
                                          </p:val>
                                        </p:tav>
                                        <p:tav fmla="" tm="100000">
                                          <p:val>
                                            <p:strVal val="#ppt_w"/>
                                          </p:val>
                                        </p:tav>
                                      </p:tavLst>
                                    </p:anim>
                                    <p:anim calcmode="lin" valueType="num">
                                      <p:cBhvr additive="base">
                                        <p:cTn dur="1000"/>
                                        <p:tgtEl>
                                          <p:spTgt spid="131"/>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34"/>
                                        </p:tgtEl>
                                        <p:attrNameLst>
                                          <p:attrName>style.visibility</p:attrName>
                                        </p:attrNameLst>
                                      </p:cBhvr>
                                      <p:to>
                                        <p:strVal val="visible"/>
                                      </p:to>
                                    </p:set>
                                    <p:anim calcmode="lin" valueType="num">
                                      <p:cBhvr additive="base">
                                        <p:cTn dur="1000"/>
                                        <p:tgtEl>
                                          <p:spTgt spid="134"/>
                                        </p:tgtEl>
                                        <p:attrNameLst>
                                          <p:attrName>ppt_w</p:attrName>
                                        </p:attrNameLst>
                                      </p:cBhvr>
                                      <p:tavLst>
                                        <p:tav fmla="" tm="0">
                                          <p:val>
                                            <p:strVal val="0"/>
                                          </p:val>
                                        </p:tav>
                                        <p:tav fmla="" tm="100000">
                                          <p:val>
                                            <p:strVal val="#ppt_w"/>
                                          </p:val>
                                        </p:tav>
                                      </p:tavLst>
                                    </p:anim>
                                    <p:anim calcmode="lin" valueType="num">
                                      <p:cBhvr additive="base">
                                        <p:cTn dur="1000"/>
                                        <p:tgtEl>
                                          <p:spTgt spid="134"/>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7" name="Shape 147"/>
        <p:cNvGrpSpPr/>
        <p:nvPr/>
      </p:nvGrpSpPr>
      <p:grpSpPr>
        <a:xfrm>
          <a:off x="0" y="0"/>
          <a:ext cx="0" cy="0"/>
          <a:chOff x="0" y="0"/>
          <a:chExt cx="0" cy="0"/>
        </a:xfrm>
      </p:grpSpPr>
      <p:sp>
        <p:nvSpPr>
          <p:cNvPr id="148" name="Google Shape;148;p13"/>
          <p:cNvSpPr txBox="1"/>
          <p:nvPr/>
        </p:nvSpPr>
        <p:spPr>
          <a:xfrm>
            <a:off x="7101312" y="660833"/>
            <a:ext cx="12504600" cy="10499100"/>
          </a:xfrm>
          <a:prstGeom prst="rect">
            <a:avLst/>
          </a:prstGeom>
          <a:noFill/>
          <a:ln>
            <a:noFill/>
          </a:ln>
        </p:spPr>
        <p:txBody>
          <a:bodyPr anchorCtr="0" anchor="t" bIns="201050" lIns="201050" spcFirstLastPara="1" rIns="201050" wrap="square" tIns="201050">
            <a:noAutofit/>
          </a:bodyPr>
          <a:lstStyle/>
          <a:p>
            <a:pPr indent="0" lvl="1" marL="0" marR="0" rtl="0" algn="l">
              <a:lnSpc>
                <a:spcPct val="115000"/>
              </a:lnSpc>
              <a:spcBef>
                <a:spcPts val="0"/>
              </a:spcBef>
              <a:spcAft>
                <a:spcPts val="0"/>
              </a:spcAft>
              <a:buClr>
                <a:srgbClr val="000000"/>
              </a:buClr>
              <a:buSzPts val="8400"/>
              <a:buFont typeface="Arial"/>
              <a:buNone/>
            </a:pPr>
            <a:r>
              <a:rPr b="1" i="0" lang="en" sz="7500" u="none" cap="none" strike="noStrike">
                <a:solidFill>
                  <a:schemeClr val="accent1"/>
                </a:solidFill>
                <a:latin typeface="Poppins"/>
                <a:ea typeface="Poppins"/>
                <a:cs typeface="Poppins"/>
                <a:sym typeface="Poppins"/>
              </a:rPr>
              <a:t>toy				        toys</a:t>
            </a:r>
            <a:endParaRPr b="1" i="0" sz="7500" u="none" cap="none" strike="noStrike">
              <a:solidFill>
                <a:schemeClr val="accent1"/>
              </a:solidFill>
              <a:latin typeface="Poppins"/>
              <a:ea typeface="Poppins"/>
              <a:cs typeface="Poppins"/>
              <a:sym typeface="Poppins"/>
            </a:endParaRPr>
          </a:p>
          <a:p>
            <a:pPr indent="0" lvl="1" marL="0" marR="0" rtl="0" algn="l">
              <a:lnSpc>
                <a:spcPct val="115000"/>
              </a:lnSpc>
              <a:spcBef>
                <a:spcPts val="0"/>
              </a:spcBef>
              <a:spcAft>
                <a:spcPts val="0"/>
              </a:spcAft>
              <a:buClr>
                <a:srgbClr val="000000"/>
              </a:buClr>
              <a:buSzPts val="8400"/>
              <a:buFont typeface="Arial"/>
              <a:buNone/>
            </a:pPr>
            <a:r>
              <a:rPr b="1" i="0" lang="en" sz="7500" u="none" cap="none" strike="noStrike">
                <a:solidFill>
                  <a:schemeClr val="accent1"/>
                </a:solidFill>
                <a:latin typeface="Poppins"/>
                <a:ea typeface="Poppins"/>
                <a:cs typeface="Poppins"/>
                <a:sym typeface="Poppins"/>
              </a:rPr>
              <a:t>treaty			   treaties</a:t>
            </a:r>
            <a:endParaRPr b="1" i="0" sz="7500" u="none" cap="none" strike="noStrike">
              <a:solidFill>
                <a:schemeClr val="accent1"/>
              </a:solidFill>
              <a:latin typeface="Poppins"/>
              <a:ea typeface="Poppins"/>
              <a:cs typeface="Poppins"/>
              <a:sym typeface="Poppins"/>
            </a:endParaRPr>
          </a:p>
          <a:p>
            <a:pPr indent="0" lvl="1" marL="0" marR="0" rtl="0" algn="l">
              <a:lnSpc>
                <a:spcPct val="115000"/>
              </a:lnSpc>
              <a:spcBef>
                <a:spcPts val="0"/>
              </a:spcBef>
              <a:spcAft>
                <a:spcPts val="0"/>
              </a:spcAft>
              <a:buClr>
                <a:srgbClr val="000000"/>
              </a:buClr>
              <a:buSzPts val="8400"/>
              <a:buFont typeface="Arial"/>
              <a:buNone/>
            </a:pPr>
            <a:r>
              <a:rPr b="1" i="0" lang="en" sz="7500" u="none" cap="none" strike="noStrike">
                <a:solidFill>
                  <a:schemeClr val="accent1"/>
                </a:solidFill>
                <a:latin typeface="Poppins"/>
                <a:ea typeface="Poppins"/>
                <a:cs typeface="Poppins"/>
                <a:sym typeface="Poppins"/>
              </a:rPr>
              <a:t>carry			     carried</a:t>
            </a:r>
            <a:endParaRPr b="1" i="0" sz="7500" u="none" cap="none" strike="noStrike">
              <a:solidFill>
                <a:schemeClr val="accent1"/>
              </a:solidFill>
              <a:latin typeface="Poppins"/>
              <a:ea typeface="Poppins"/>
              <a:cs typeface="Poppins"/>
              <a:sym typeface="Poppins"/>
            </a:endParaRPr>
          </a:p>
          <a:p>
            <a:pPr indent="0" lvl="1" marL="0" marR="0" rtl="0" algn="l">
              <a:lnSpc>
                <a:spcPct val="115000"/>
              </a:lnSpc>
              <a:spcBef>
                <a:spcPts val="0"/>
              </a:spcBef>
              <a:spcAft>
                <a:spcPts val="0"/>
              </a:spcAft>
              <a:buClr>
                <a:srgbClr val="000000"/>
              </a:buClr>
              <a:buSzPts val="8400"/>
              <a:buFont typeface="Arial"/>
              <a:buNone/>
            </a:pPr>
            <a:r>
              <a:rPr b="1" i="0" lang="en" sz="7500" u="none" cap="none" strike="noStrike">
                <a:solidFill>
                  <a:schemeClr val="accent1"/>
                </a:solidFill>
                <a:latin typeface="Poppins"/>
                <a:ea typeface="Poppins"/>
                <a:cs typeface="Poppins"/>
                <a:sym typeface="Poppins"/>
              </a:rPr>
              <a:t>cry				       </a:t>
            </a:r>
            <a:r>
              <a:rPr b="1" lang="en" sz="7500">
                <a:solidFill>
                  <a:schemeClr val="accent1"/>
                </a:solidFill>
                <a:latin typeface="Poppins"/>
                <a:ea typeface="Poppins"/>
                <a:cs typeface="Poppins"/>
                <a:sym typeface="Poppins"/>
              </a:rPr>
              <a:t> </a:t>
            </a:r>
            <a:r>
              <a:rPr b="1" i="0" lang="en" sz="7500" u="none" cap="none" strike="noStrike">
                <a:solidFill>
                  <a:schemeClr val="accent1"/>
                </a:solidFill>
                <a:latin typeface="Poppins"/>
                <a:ea typeface="Poppins"/>
                <a:cs typeface="Poppins"/>
                <a:sym typeface="Poppins"/>
              </a:rPr>
              <a:t>cried</a:t>
            </a:r>
            <a:endParaRPr b="1" i="0" sz="7500" u="none" cap="none" strike="noStrike">
              <a:solidFill>
                <a:schemeClr val="accent1"/>
              </a:solidFill>
              <a:latin typeface="Poppins"/>
              <a:ea typeface="Poppins"/>
              <a:cs typeface="Poppins"/>
              <a:sym typeface="Poppins"/>
            </a:endParaRPr>
          </a:p>
          <a:p>
            <a:pPr indent="0" lvl="1" marL="0" marR="0" rtl="0" algn="l">
              <a:lnSpc>
                <a:spcPct val="115000"/>
              </a:lnSpc>
              <a:spcBef>
                <a:spcPts val="0"/>
              </a:spcBef>
              <a:spcAft>
                <a:spcPts val="0"/>
              </a:spcAft>
              <a:buClr>
                <a:srgbClr val="000000"/>
              </a:buClr>
              <a:buSzPts val="8400"/>
              <a:buFont typeface="Arial"/>
              <a:buNone/>
            </a:pPr>
            <a:r>
              <a:rPr b="1" i="0" lang="en" sz="7500" u="none" cap="none" strike="noStrike">
                <a:solidFill>
                  <a:schemeClr val="accent1"/>
                </a:solidFill>
                <a:latin typeface="Poppins"/>
                <a:ea typeface="Poppins"/>
                <a:cs typeface="Poppins"/>
                <a:sym typeface="Poppins"/>
              </a:rPr>
              <a:t>happy			   happiest</a:t>
            </a:r>
            <a:endParaRPr b="1" i="0" sz="7500" u="none" cap="none" strike="noStrike">
              <a:solidFill>
                <a:schemeClr val="accent1"/>
              </a:solidFill>
              <a:latin typeface="Poppins"/>
              <a:ea typeface="Poppins"/>
              <a:cs typeface="Poppins"/>
              <a:sym typeface="Poppins"/>
            </a:endParaRPr>
          </a:p>
          <a:p>
            <a:pPr indent="0" lvl="1" marL="0" marR="0" rtl="0" algn="l">
              <a:lnSpc>
                <a:spcPct val="115000"/>
              </a:lnSpc>
              <a:spcBef>
                <a:spcPts val="0"/>
              </a:spcBef>
              <a:spcAft>
                <a:spcPts val="0"/>
              </a:spcAft>
              <a:buClr>
                <a:srgbClr val="000000"/>
              </a:buClr>
              <a:buSzPts val="8400"/>
              <a:buFont typeface="Arial"/>
              <a:buNone/>
            </a:pPr>
            <a:r>
              <a:rPr b="1" i="0" lang="en" sz="7500" u="none" cap="none" strike="noStrike">
                <a:solidFill>
                  <a:schemeClr val="accent1"/>
                </a:solidFill>
                <a:latin typeface="Poppins"/>
                <a:ea typeface="Poppins"/>
                <a:cs typeface="Poppins"/>
                <a:sym typeface="Poppins"/>
              </a:rPr>
              <a:t>lovely		   	loveliest</a:t>
            </a:r>
            <a:endParaRPr b="1" i="0" sz="7500" u="none" cap="none" strike="noStrike">
              <a:solidFill>
                <a:schemeClr val="accent1"/>
              </a:solidFill>
              <a:latin typeface="Poppins"/>
              <a:ea typeface="Poppins"/>
              <a:cs typeface="Poppins"/>
              <a:sym typeface="Poppins"/>
            </a:endParaRPr>
          </a:p>
          <a:p>
            <a:pPr indent="0" lvl="1" marL="0" marR="0" rtl="0" algn="l">
              <a:lnSpc>
                <a:spcPct val="115000"/>
              </a:lnSpc>
              <a:spcBef>
                <a:spcPts val="0"/>
              </a:spcBef>
              <a:spcAft>
                <a:spcPts val="0"/>
              </a:spcAft>
              <a:buClr>
                <a:srgbClr val="000000"/>
              </a:buClr>
              <a:buSzPts val="8400"/>
              <a:buFont typeface="Arial"/>
              <a:buNone/>
            </a:pPr>
            <a:r>
              <a:rPr b="1" i="0" lang="en" sz="7500" u="none" cap="none" strike="noStrike">
                <a:solidFill>
                  <a:schemeClr val="accent1"/>
                </a:solidFill>
                <a:latin typeface="Poppins"/>
                <a:ea typeface="Poppins"/>
                <a:cs typeface="Poppins"/>
                <a:sym typeface="Poppins"/>
              </a:rPr>
              <a:t>play				     playing</a:t>
            </a:r>
            <a:endParaRPr b="1" i="0" sz="7500" u="none" cap="none" strike="noStrike">
              <a:solidFill>
                <a:schemeClr val="accent1"/>
              </a:solidFill>
              <a:latin typeface="Poppins"/>
              <a:ea typeface="Poppins"/>
              <a:cs typeface="Poppins"/>
              <a:sym typeface="Poppins"/>
            </a:endParaRPr>
          </a:p>
          <a:p>
            <a:pPr indent="1016000" lvl="1" marL="3009900" marR="0" rtl="0" algn="l">
              <a:lnSpc>
                <a:spcPct val="150000"/>
              </a:lnSpc>
              <a:spcBef>
                <a:spcPts val="0"/>
              </a:spcBef>
              <a:spcAft>
                <a:spcPts val="0"/>
              </a:spcAft>
              <a:buClr>
                <a:srgbClr val="000000"/>
              </a:buClr>
              <a:buSzPts val="8400"/>
              <a:buFont typeface="Arial"/>
              <a:buNone/>
            </a:pPr>
            <a:r>
              <a:t/>
            </a:r>
            <a:endParaRPr b="1" i="0" sz="7500" u="none" cap="none" strike="noStrike">
              <a:solidFill>
                <a:schemeClr val="accent1"/>
              </a:solidFill>
              <a:highlight>
                <a:srgbClr val="FFFFFF"/>
              </a:highlight>
              <a:latin typeface="Questrial"/>
              <a:ea typeface="Questrial"/>
              <a:cs typeface="Questrial"/>
              <a:sym typeface="Questrial"/>
            </a:endParaRPr>
          </a:p>
        </p:txBody>
      </p:sp>
      <p:sp>
        <p:nvSpPr>
          <p:cNvPr id="149" name="Google Shape;149;p13"/>
          <p:cNvSpPr txBox="1"/>
          <p:nvPr/>
        </p:nvSpPr>
        <p:spPr>
          <a:xfrm>
            <a:off x="612750" y="631025"/>
            <a:ext cx="5738700" cy="23265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Decode</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the words</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p:txBody>
      </p:sp>
      <p:sp>
        <p:nvSpPr>
          <p:cNvPr id="150" name="Google Shape;150;p13"/>
          <p:cNvSpPr txBox="1"/>
          <p:nvPr/>
        </p:nvSpPr>
        <p:spPr>
          <a:xfrm>
            <a:off x="610316" y="5882279"/>
            <a:ext cx="5881800" cy="3200400"/>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decode the sounds in the words!</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decode the sounds in the words so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we can read the words!</a:t>
            </a:r>
            <a:endParaRPr b="1" i="0" sz="3450" u="none" cap="none" strike="noStrike">
              <a:solidFill>
                <a:srgbClr val="0071B5"/>
              </a:solidFill>
              <a:latin typeface="Poppins"/>
              <a:ea typeface="Poppins"/>
              <a:cs typeface="Poppins"/>
              <a:sym typeface="Poppins"/>
            </a:endParaRPr>
          </a:p>
        </p:txBody>
      </p:sp>
      <p:pic>
        <p:nvPicPr>
          <p:cNvPr id="151" name="Google Shape;151;p13"/>
          <p:cNvPicPr preferRelativeResize="0"/>
          <p:nvPr/>
        </p:nvPicPr>
        <p:blipFill rotWithShape="1">
          <a:blip r:embed="rId3">
            <a:alphaModFix/>
          </a:blip>
          <a:srcRect b="0" l="0" r="0" t="0"/>
          <a:stretch/>
        </p:blipFill>
        <p:spPr>
          <a:xfrm>
            <a:off x="18281858" y="549800"/>
            <a:ext cx="669700" cy="1285901"/>
          </a:xfrm>
          <a:prstGeom prst="rect">
            <a:avLst/>
          </a:prstGeom>
          <a:noFill/>
          <a:ln>
            <a:noFill/>
          </a:ln>
        </p:spPr>
      </p:pic>
      <p:pic>
        <p:nvPicPr>
          <p:cNvPr id="152" name="Google Shape;152;p13"/>
          <p:cNvPicPr preferRelativeResize="0"/>
          <p:nvPr/>
        </p:nvPicPr>
        <p:blipFill rotWithShape="1">
          <a:blip r:embed="rId4">
            <a:alphaModFix/>
          </a:blip>
          <a:srcRect b="0" l="0" r="0" t="0"/>
          <a:stretch/>
        </p:blipFill>
        <p:spPr>
          <a:xfrm>
            <a:off x="619374" y="3236875"/>
            <a:ext cx="3224603" cy="23322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48"/>
                                        </p:tgtEl>
                                        <p:attrNameLst>
                                          <p:attrName>style.visibility</p:attrName>
                                        </p:attrNameLst>
                                      </p:cBhvr>
                                      <p:to>
                                        <p:strVal val="visible"/>
                                      </p:to>
                                    </p:set>
                                    <p:anim calcmode="lin" valueType="num">
                                      <p:cBhvr additive="base">
                                        <p:cTn dur="1000"/>
                                        <p:tgtEl>
                                          <p:spTgt spid="148"/>
                                        </p:tgtEl>
                                        <p:attrNameLst>
                                          <p:attrName>ppt_w</p:attrName>
                                        </p:attrNameLst>
                                      </p:cBhvr>
                                      <p:tavLst>
                                        <p:tav fmla="" tm="0">
                                          <p:val>
                                            <p:strVal val="0"/>
                                          </p:val>
                                        </p:tav>
                                        <p:tav fmla="" tm="100000">
                                          <p:val>
                                            <p:strVal val="#ppt_w"/>
                                          </p:val>
                                        </p:tav>
                                      </p:tavLst>
                                    </p:anim>
                                    <p:anim calcmode="lin" valueType="num">
                                      <p:cBhvr additive="base">
                                        <p:cTn dur="1000"/>
                                        <p:tgtEl>
                                          <p:spTgt spid="148"/>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7" name="Shape 157"/>
        <p:cNvGrpSpPr/>
        <p:nvPr/>
      </p:nvGrpSpPr>
      <p:grpSpPr>
        <a:xfrm>
          <a:off x="0" y="0"/>
          <a:ext cx="0" cy="0"/>
          <a:chOff x="0" y="0"/>
          <a:chExt cx="0" cy="0"/>
        </a:xfrm>
      </p:grpSpPr>
      <p:pic>
        <p:nvPicPr>
          <p:cNvPr id="158" name="Google Shape;158;p14"/>
          <p:cNvPicPr preferRelativeResize="0"/>
          <p:nvPr/>
        </p:nvPicPr>
        <p:blipFill rotWithShape="1">
          <a:blip r:embed="rId3">
            <a:alphaModFix/>
          </a:blip>
          <a:srcRect b="0" l="0" r="0" t="0"/>
          <a:stretch/>
        </p:blipFill>
        <p:spPr>
          <a:xfrm>
            <a:off x="7268625" y="4653137"/>
            <a:ext cx="3335240" cy="2517653"/>
          </a:xfrm>
          <a:prstGeom prst="rect">
            <a:avLst/>
          </a:prstGeom>
          <a:noFill/>
          <a:ln>
            <a:noFill/>
          </a:ln>
        </p:spPr>
      </p:pic>
      <p:pic>
        <p:nvPicPr>
          <p:cNvPr id="159" name="Google Shape;159;p14"/>
          <p:cNvPicPr preferRelativeResize="0"/>
          <p:nvPr/>
        </p:nvPicPr>
        <p:blipFill rotWithShape="1">
          <a:blip r:embed="rId4">
            <a:alphaModFix/>
          </a:blip>
          <a:srcRect b="0" l="0" r="0" t="0"/>
          <a:stretch/>
        </p:blipFill>
        <p:spPr>
          <a:xfrm>
            <a:off x="9769682" y="4653158"/>
            <a:ext cx="3335240" cy="3335229"/>
          </a:xfrm>
          <a:prstGeom prst="rect">
            <a:avLst/>
          </a:prstGeom>
          <a:noFill/>
          <a:ln>
            <a:noFill/>
          </a:ln>
        </p:spPr>
      </p:pic>
      <p:pic>
        <p:nvPicPr>
          <p:cNvPr id="160" name="Google Shape;160;p14"/>
          <p:cNvPicPr preferRelativeResize="0"/>
          <p:nvPr/>
        </p:nvPicPr>
        <p:blipFill rotWithShape="1">
          <a:blip r:embed="rId5">
            <a:alphaModFix/>
          </a:blip>
          <a:srcRect b="0" l="0" r="0" t="0"/>
          <a:stretch/>
        </p:blipFill>
        <p:spPr>
          <a:xfrm>
            <a:off x="12303685" y="4653158"/>
            <a:ext cx="3335240" cy="3335229"/>
          </a:xfrm>
          <a:prstGeom prst="rect">
            <a:avLst/>
          </a:prstGeom>
          <a:noFill/>
          <a:ln>
            <a:noFill/>
          </a:ln>
        </p:spPr>
      </p:pic>
      <p:sp>
        <p:nvSpPr>
          <p:cNvPr id="161" name="Google Shape;161;p14"/>
          <p:cNvSpPr txBox="1"/>
          <p:nvPr/>
        </p:nvSpPr>
        <p:spPr>
          <a:xfrm>
            <a:off x="7529562" y="4913900"/>
            <a:ext cx="1892700" cy="1456500"/>
          </a:xfrm>
          <a:prstGeom prst="rect">
            <a:avLst/>
          </a:prstGeom>
          <a:noFill/>
          <a:ln>
            <a:noFill/>
          </a:ln>
        </p:spPr>
        <p:txBody>
          <a:bodyPr anchorCtr="0" anchor="t" bIns="75375" lIns="150800" spcFirstLastPara="1" rIns="150800" wrap="square" tIns="75375">
            <a:noAutofit/>
          </a:bodyPr>
          <a:lstStyle/>
          <a:p>
            <a:pPr indent="0" lvl="0" marL="0" marR="0" rtl="0" algn="ctr">
              <a:lnSpc>
                <a:spcPct val="90000"/>
              </a:lnSpc>
              <a:spcBef>
                <a:spcPts val="0"/>
              </a:spcBef>
              <a:spcAft>
                <a:spcPts val="0"/>
              </a:spcAft>
              <a:buClr>
                <a:schemeClr val="lt1"/>
              </a:buClr>
              <a:buSzPts val="28800"/>
              <a:buFont typeface="Arial"/>
              <a:buNone/>
            </a:pPr>
            <a:r>
              <a:rPr b="1" i="0" lang="en" sz="9000" u="none" cap="none" strike="noStrike">
                <a:solidFill>
                  <a:schemeClr val="lt1"/>
                </a:solidFill>
                <a:latin typeface="Poppins"/>
                <a:ea typeface="Poppins"/>
                <a:cs typeface="Poppins"/>
                <a:sym typeface="Poppins"/>
              </a:rPr>
              <a:t>m</a:t>
            </a:r>
            <a:endParaRPr b="1" i="0" sz="9000" u="none" cap="none" strike="noStrike">
              <a:solidFill>
                <a:srgbClr val="000000"/>
              </a:solidFill>
              <a:latin typeface="Poppins"/>
              <a:ea typeface="Poppins"/>
              <a:cs typeface="Poppins"/>
              <a:sym typeface="Poppins"/>
            </a:endParaRPr>
          </a:p>
        </p:txBody>
      </p:sp>
      <p:pic>
        <p:nvPicPr>
          <p:cNvPr id="162" name="Google Shape;162;p14"/>
          <p:cNvPicPr preferRelativeResize="0"/>
          <p:nvPr/>
        </p:nvPicPr>
        <p:blipFill rotWithShape="1">
          <a:blip r:embed="rId6">
            <a:alphaModFix/>
          </a:blip>
          <a:srcRect b="0" l="0" r="0" t="0"/>
          <a:stretch/>
        </p:blipFill>
        <p:spPr>
          <a:xfrm>
            <a:off x="14859651" y="4653158"/>
            <a:ext cx="3335240" cy="2517680"/>
          </a:xfrm>
          <a:prstGeom prst="rect">
            <a:avLst/>
          </a:prstGeom>
          <a:noFill/>
          <a:ln>
            <a:noFill/>
          </a:ln>
        </p:spPr>
      </p:pic>
      <p:pic>
        <p:nvPicPr>
          <p:cNvPr id="163" name="Google Shape;163;p14"/>
          <p:cNvPicPr preferRelativeResize="0"/>
          <p:nvPr/>
        </p:nvPicPr>
        <p:blipFill rotWithShape="1">
          <a:blip r:embed="rId3">
            <a:alphaModFix/>
          </a:blip>
          <a:srcRect b="0" l="0" r="0" t="0"/>
          <a:stretch/>
        </p:blipFill>
        <p:spPr>
          <a:xfrm rot="5400000">
            <a:off x="16921191" y="5049483"/>
            <a:ext cx="3406976" cy="2571860"/>
          </a:xfrm>
          <a:prstGeom prst="rect">
            <a:avLst/>
          </a:prstGeom>
          <a:noFill/>
          <a:ln>
            <a:noFill/>
          </a:ln>
        </p:spPr>
      </p:pic>
      <p:sp>
        <p:nvSpPr>
          <p:cNvPr id="164" name="Google Shape;164;p14"/>
          <p:cNvSpPr txBox="1"/>
          <p:nvPr/>
        </p:nvSpPr>
        <p:spPr>
          <a:xfrm>
            <a:off x="10344691" y="4877346"/>
            <a:ext cx="1892700" cy="1456500"/>
          </a:xfrm>
          <a:prstGeom prst="rect">
            <a:avLst/>
          </a:prstGeom>
          <a:noFill/>
          <a:ln>
            <a:noFill/>
          </a:ln>
        </p:spPr>
        <p:txBody>
          <a:bodyPr anchorCtr="0" anchor="t" bIns="75375" lIns="150800" spcFirstLastPara="1" rIns="150800" wrap="square" tIns="75375">
            <a:noAutofit/>
          </a:bodyPr>
          <a:lstStyle/>
          <a:p>
            <a:pPr indent="0" lvl="0" marL="0" marR="0" rtl="0" algn="ctr">
              <a:lnSpc>
                <a:spcPct val="90000"/>
              </a:lnSpc>
              <a:spcBef>
                <a:spcPts val="0"/>
              </a:spcBef>
              <a:spcAft>
                <a:spcPts val="0"/>
              </a:spcAft>
              <a:buClr>
                <a:schemeClr val="lt1"/>
              </a:buClr>
              <a:buSzPts val="28800"/>
              <a:buFont typeface="Arial"/>
              <a:buNone/>
            </a:pPr>
            <a:r>
              <a:rPr b="1" i="0" lang="en" sz="9000" u="none" cap="none" strike="noStrike">
                <a:solidFill>
                  <a:schemeClr val="lt1"/>
                </a:solidFill>
                <a:latin typeface="Poppins"/>
                <a:ea typeface="Poppins"/>
                <a:cs typeface="Poppins"/>
                <a:sym typeface="Poppins"/>
              </a:rPr>
              <a:t>a</a:t>
            </a:r>
            <a:endParaRPr b="1" i="0" sz="9000" u="none" cap="none" strike="noStrike">
              <a:solidFill>
                <a:srgbClr val="000000"/>
              </a:solidFill>
              <a:latin typeface="Poppins"/>
              <a:ea typeface="Poppins"/>
              <a:cs typeface="Poppins"/>
              <a:sym typeface="Poppins"/>
            </a:endParaRPr>
          </a:p>
        </p:txBody>
      </p:sp>
      <p:sp>
        <p:nvSpPr>
          <p:cNvPr id="165" name="Google Shape;165;p14"/>
          <p:cNvSpPr txBox="1"/>
          <p:nvPr/>
        </p:nvSpPr>
        <p:spPr>
          <a:xfrm>
            <a:off x="12865621" y="4877346"/>
            <a:ext cx="1892700" cy="1456500"/>
          </a:xfrm>
          <a:prstGeom prst="rect">
            <a:avLst/>
          </a:prstGeom>
          <a:noFill/>
          <a:ln>
            <a:noFill/>
          </a:ln>
        </p:spPr>
        <p:txBody>
          <a:bodyPr anchorCtr="0" anchor="t" bIns="75375" lIns="150800" spcFirstLastPara="1" rIns="150800" wrap="square" tIns="75375">
            <a:noAutofit/>
          </a:bodyPr>
          <a:lstStyle/>
          <a:p>
            <a:pPr indent="0" lvl="0" marL="0" marR="0" rtl="0" algn="ctr">
              <a:lnSpc>
                <a:spcPct val="90000"/>
              </a:lnSpc>
              <a:spcBef>
                <a:spcPts val="0"/>
              </a:spcBef>
              <a:spcAft>
                <a:spcPts val="0"/>
              </a:spcAft>
              <a:buClr>
                <a:schemeClr val="lt1"/>
              </a:buClr>
              <a:buSzPts val="28800"/>
              <a:buFont typeface="Arial"/>
              <a:buNone/>
            </a:pPr>
            <a:r>
              <a:rPr b="1" i="0" lang="en" sz="9000" u="none" cap="none" strike="noStrike">
                <a:solidFill>
                  <a:schemeClr val="lt1"/>
                </a:solidFill>
                <a:latin typeface="Poppins"/>
                <a:ea typeface="Poppins"/>
                <a:cs typeface="Poppins"/>
                <a:sym typeface="Poppins"/>
              </a:rPr>
              <a:t>r</a:t>
            </a:r>
            <a:endParaRPr b="1" i="0" sz="9000" u="none" cap="none" strike="noStrike">
              <a:solidFill>
                <a:srgbClr val="000000"/>
              </a:solidFill>
              <a:latin typeface="Poppins"/>
              <a:ea typeface="Poppins"/>
              <a:cs typeface="Poppins"/>
              <a:sym typeface="Poppins"/>
            </a:endParaRPr>
          </a:p>
        </p:txBody>
      </p:sp>
      <p:sp>
        <p:nvSpPr>
          <p:cNvPr id="166" name="Google Shape;166;p14"/>
          <p:cNvSpPr txBox="1"/>
          <p:nvPr/>
        </p:nvSpPr>
        <p:spPr>
          <a:xfrm>
            <a:off x="15386551" y="4877346"/>
            <a:ext cx="1892700" cy="1456500"/>
          </a:xfrm>
          <a:prstGeom prst="rect">
            <a:avLst/>
          </a:prstGeom>
          <a:noFill/>
          <a:ln>
            <a:noFill/>
          </a:ln>
        </p:spPr>
        <p:txBody>
          <a:bodyPr anchorCtr="0" anchor="t" bIns="75375" lIns="150800" spcFirstLastPara="1" rIns="150800" wrap="square" tIns="75375">
            <a:noAutofit/>
          </a:bodyPr>
          <a:lstStyle/>
          <a:p>
            <a:pPr indent="0" lvl="0" marL="0" marR="0" rtl="0" algn="ctr">
              <a:lnSpc>
                <a:spcPct val="90000"/>
              </a:lnSpc>
              <a:spcBef>
                <a:spcPts val="0"/>
              </a:spcBef>
              <a:spcAft>
                <a:spcPts val="0"/>
              </a:spcAft>
              <a:buClr>
                <a:schemeClr val="lt1"/>
              </a:buClr>
              <a:buSzPts val="28800"/>
              <a:buFont typeface="Arial"/>
              <a:buNone/>
            </a:pPr>
            <a:r>
              <a:rPr b="1" i="0" lang="en" sz="9000" u="none" cap="none" strike="noStrike">
                <a:solidFill>
                  <a:schemeClr val="lt1"/>
                </a:solidFill>
                <a:latin typeface="Poppins"/>
                <a:ea typeface="Poppins"/>
                <a:cs typeface="Poppins"/>
                <a:sym typeface="Poppins"/>
              </a:rPr>
              <a:t>r</a:t>
            </a:r>
            <a:endParaRPr b="1" i="0" sz="9000" u="none" cap="none" strike="noStrike">
              <a:solidFill>
                <a:srgbClr val="000000"/>
              </a:solidFill>
              <a:latin typeface="Poppins"/>
              <a:ea typeface="Poppins"/>
              <a:cs typeface="Poppins"/>
              <a:sym typeface="Poppins"/>
            </a:endParaRPr>
          </a:p>
        </p:txBody>
      </p:sp>
      <p:sp>
        <p:nvSpPr>
          <p:cNvPr id="167" name="Google Shape;167;p14"/>
          <p:cNvSpPr txBox="1"/>
          <p:nvPr/>
        </p:nvSpPr>
        <p:spPr>
          <a:xfrm>
            <a:off x="17907431" y="4877348"/>
            <a:ext cx="2219400" cy="1456500"/>
          </a:xfrm>
          <a:prstGeom prst="rect">
            <a:avLst/>
          </a:prstGeom>
          <a:noFill/>
          <a:ln>
            <a:noFill/>
          </a:ln>
        </p:spPr>
        <p:txBody>
          <a:bodyPr anchorCtr="0" anchor="t" bIns="75375" lIns="150800" spcFirstLastPara="1" rIns="150800" wrap="square" tIns="75375">
            <a:noAutofit/>
          </a:bodyPr>
          <a:lstStyle/>
          <a:p>
            <a:pPr indent="0" lvl="0" marL="0" marR="0" rtl="0" algn="ctr">
              <a:lnSpc>
                <a:spcPct val="90000"/>
              </a:lnSpc>
              <a:spcBef>
                <a:spcPts val="0"/>
              </a:spcBef>
              <a:spcAft>
                <a:spcPts val="0"/>
              </a:spcAft>
              <a:buClr>
                <a:schemeClr val="lt1"/>
              </a:buClr>
              <a:buSzPts val="28800"/>
              <a:buFont typeface="Arial"/>
              <a:buNone/>
            </a:pPr>
            <a:r>
              <a:rPr b="1" i="0" lang="en" sz="9000" u="none" cap="none" strike="noStrike">
                <a:solidFill>
                  <a:schemeClr val="lt1"/>
                </a:solidFill>
                <a:latin typeface="Poppins"/>
                <a:ea typeface="Poppins"/>
                <a:cs typeface="Poppins"/>
                <a:sym typeface="Poppins"/>
              </a:rPr>
              <a:t>ied</a:t>
            </a:r>
            <a:endParaRPr b="1" i="0" sz="9000" u="none" cap="none" strike="noStrike">
              <a:solidFill>
                <a:srgbClr val="000000"/>
              </a:solidFill>
              <a:latin typeface="Poppins"/>
              <a:ea typeface="Poppins"/>
              <a:cs typeface="Poppins"/>
              <a:sym typeface="Poppins"/>
            </a:endParaRPr>
          </a:p>
        </p:txBody>
      </p:sp>
      <p:sp>
        <p:nvSpPr>
          <p:cNvPr id="168" name="Google Shape;168;p14"/>
          <p:cNvSpPr txBox="1"/>
          <p:nvPr/>
        </p:nvSpPr>
        <p:spPr>
          <a:xfrm>
            <a:off x="7055826" y="1724275"/>
            <a:ext cx="5496000" cy="2268600"/>
          </a:xfrm>
          <a:prstGeom prst="rect">
            <a:avLst/>
          </a:prstGeom>
          <a:noFill/>
          <a:ln>
            <a:noFill/>
          </a:ln>
        </p:spPr>
        <p:txBody>
          <a:bodyPr anchorCtr="0" anchor="t" bIns="201050" lIns="201050" spcFirstLastPara="1" rIns="201050" wrap="square" tIns="201050">
            <a:spAutoFit/>
          </a:bodyPr>
          <a:lstStyle/>
          <a:p>
            <a:pPr indent="0" lvl="0" marL="0" marR="0" rtl="0" algn="l">
              <a:lnSpc>
                <a:spcPct val="100000"/>
              </a:lnSpc>
              <a:spcBef>
                <a:spcPts val="0"/>
              </a:spcBef>
              <a:spcAft>
                <a:spcPts val="0"/>
              </a:spcAft>
              <a:buClr>
                <a:srgbClr val="000000"/>
              </a:buClr>
              <a:buSzPts val="12100"/>
              <a:buFont typeface="Arial"/>
              <a:buNone/>
            </a:pPr>
            <a:r>
              <a:rPr b="1" i="0" lang="en" sz="12100" u="none" cap="none" strike="noStrike">
                <a:solidFill>
                  <a:schemeClr val="accent1"/>
                </a:solidFill>
                <a:latin typeface="Poppins"/>
                <a:ea typeface="Poppins"/>
                <a:cs typeface="Poppins"/>
                <a:sym typeface="Poppins"/>
              </a:rPr>
              <a:t>marry</a:t>
            </a:r>
            <a:endParaRPr b="1" i="0" sz="12100" u="none" cap="none" strike="noStrike">
              <a:solidFill>
                <a:schemeClr val="accent1"/>
              </a:solidFill>
              <a:latin typeface="Poppins"/>
              <a:ea typeface="Poppins"/>
              <a:cs typeface="Poppins"/>
              <a:sym typeface="Poppins"/>
            </a:endParaRPr>
          </a:p>
        </p:txBody>
      </p:sp>
      <p:sp>
        <p:nvSpPr>
          <p:cNvPr id="169" name="Google Shape;169;p14"/>
          <p:cNvSpPr txBox="1"/>
          <p:nvPr/>
        </p:nvSpPr>
        <p:spPr>
          <a:xfrm>
            <a:off x="612750" y="631025"/>
            <a:ext cx="5742300" cy="3014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Spell </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the words</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p:txBody>
      </p:sp>
      <p:sp>
        <p:nvSpPr>
          <p:cNvPr id="170" name="Google Shape;170;p14"/>
          <p:cNvSpPr txBox="1"/>
          <p:nvPr/>
        </p:nvSpPr>
        <p:spPr>
          <a:xfrm>
            <a:off x="610316" y="6152789"/>
            <a:ext cx="5653200" cy="3200400"/>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spell the words!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spell the words to show we understand the rule!</a:t>
            </a:r>
            <a:endParaRPr b="1" i="0" sz="3450" u="none" cap="none" strike="noStrike">
              <a:solidFill>
                <a:srgbClr val="0071B5"/>
              </a:solidFill>
              <a:latin typeface="Poppins"/>
              <a:ea typeface="Poppins"/>
              <a:cs typeface="Poppins"/>
              <a:sym typeface="Poppins"/>
            </a:endParaRPr>
          </a:p>
        </p:txBody>
      </p:sp>
      <p:pic>
        <p:nvPicPr>
          <p:cNvPr id="171" name="Google Shape;171;p14"/>
          <p:cNvPicPr preferRelativeResize="0"/>
          <p:nvPr/>
        </p:nvPicPr>
        <p:blipFill rotWithShape="1">
          <a:blip r:embed="rId7">
            <a:alphaModFix/>
          </a:blip>
          <a:srcRect b="0" l="0" r="0" t="0"/>
          <a:stretch/>
        </p:blipFill>
        <p:spPr>
          <a:xfrm>
            <a:off x="18281858" y="549800"/>
            <a:ext cx="669700" cy="1285901"/>
          </a:xfrm>
          <a:prstGeom prst="rect">
            <a:avLst/>
          </a:prstGeom>
          <a:noFill/>
          <a:ln>
            <a:noFill/>
          </a:ln>
        </p:spPr>
      </p:pic>
      <p:pic>
        <p:nvPicPr>
          <p:cNvPr id="172" name="Google Shape;172;p14"/>
          <p:cNvPicPr preferRelativeResize="0"/>
          <p:nvPr/>
        </p:nvPicPr>
        <p:blipFill rotWithShape="1">
          <a:blip r:embed="rId8">
            <a:alphaModFix/>
          </a:blip>
          <a:srcRect b="0" l="0" r="0" t="0"/>
          <a:stretch/>
        </p:blipFill>
        <p:spPr>
          <a:xfrm>
            <a:off x="537975" y="3283650"/>
            <a:ext cx="3734709" cy="24996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8"/>
                                        </p:tgtEl>
                                        <p:attrNameLst>
                                          <p:attrName>style.visibility</p:attrName>
                                        </p:attrNameLst>
                                      </p:cBhvr>
                                      <p:to>
                                        <p:strVal val="visible"/>
                                      </p:to>
                                    </p:set>
                                    <p:animEffect filter="fade" transition="in">
                                      <p:cBhvr>
                                        <p:cTn dur="1"/>
                                        <p:tgtEl>
                                          <p:spTgt spid="158"/>
                                        </p:tgtEl>
                                      </p:cBhvr>
                                    </p:animEffect>
                                  </p:childTnLst>
                                </p:cTn>
                              </p:par>
                              <p:par>
                                <p:cTn fill="hold" nodeType="withEffect" presetClass="entr" presetID="10" presetSubtype="0">
                                  <p:stCondLst>
                                    <p:cond delay="0"/>
                                  </p:stCondLst>
                                  <p:childTnLst>
                                    <p:set>
                                      <p:cBhvr>
                                        <p:cTn dur="1" fill="hold">
                                          <p:stCondLst>
                                            <p:cond delay="0"/>
                                          </p:stCondLst>
                                        </p:cTn>
                                        <p:tgtEl>
                                          <p:spTgt spid="161"/>
                                        </p:tgtEl>
                                        <p:attrNameLst>
                                          <p:attrName>style.visibility</p:attrName>
                                        </p:attrNameLst>
                                      </p:cBhvr>
                                      <p:to>
                                        <p:strVal val="visible"/>
                                      </p:to>
                                    </p:set>
                                    <p:animEffect filter="fade" transition="in">
                                      <p:cBhvr>
                                        <p:cTn dur="1"/>
                                        <p:tgtEl>
                                          <p:spTgt spid="16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9"/>
                                        </p:tgtEl>
                                        <p:attrNameLst>
                                          <p:attrName>style.visibility</p:attrName>
                                        </p:attrNameLst>
                                      </p:cBhvr>
                                      <p:to>
                                        <p:strVal val="visible"/>
                                      </p:to>
                                    </p:set>
                                    <p:animEffect filter="fade" transition="in">
                                      <p:cBhvr>
                                        <p:cTn dur="1"/>
                                        <p:tgtEl>
                                          <p:spTgt spid="159"/>
                                        </p:tgtEl>
                                      </p:cBhvr>
                                    </p:animEffect>
                                  </p:childTnLst>
                                </p:cTn>
                              </p:par>
                              <p:par>
                                <p:cTn fill="hold" nodeType="withEffect" presetClass="entr" presetID="10" presetSubtype="0">
                                  <p:stCondLst>
                                    <p:cond delay="0"/>
                                  </p:stCondLst>
                                  <p:childTnLst>
                                    <p:set>
                                      <p:cBhvr>
                                        <p:cTn dur="1" fill="hold">
                                          <p:stCondLst>
                                            <p:cond delay="0"/>
                                          </p:stCondLst>
                                        </p:cTn>
                                        <p:tgtEl>
                                          <p:spTgt spid="164"/>
                                        </p:tgtEl>
                                        <p:attrNameLst>
                                          <p:attrName>style.visibility</p:attrName>
                                        </p:attrNameLst>
                                      </p:cBhvr>
                                      <p:to>
                                        <p:strVal val="visible"/>
                                      </p:to>
                                    </p:set>
                                    <p:animEffect filter="fade" transition="in">
                                      <p:cBhvr>
                                        <p:cTn dur="1"/>
                                        <p:tgtEl>
                                          <p:spTgt spid="16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0"/>
                                        </p:tgtEl>
                                        <p:attrNameLst>
                                          <p:attrName>style.visibility</p:attrName>
                                        </p:attrNameLst>
                                      </p:cBhvr>
                                      <p:to>
                                        <p:strVal val="visible"/>
                                      </p:to>
                                    </p:set>
                                    <p:animEffect filter="fade" transition="in">
                                      <p:cBhvr>
                                        <p:cTn dur="1"/>
                                        <p:tgtEl>
                                          <p:spTgt spid="160"/>
                                        </p:tgtEl>
                                      </p:cBhvr>
                                    </p:animEffect>
                                  </p:childTnLst>
                                </p:cTn>
                              </p:par>
                              <p:par>
                                <p:cTn fill="hold" nodeType="withEffect" presetClass="entr" presetID="10" presetSubtype="0">
                                  <p:stCondLst>
                                    <p:cond delay="0"/>
                                  </p:stCondLst>
                                  <p:childTnLst>
                                    <p:set>
                                      <p:cBhvr>
                                        <p:cTn dur="1" fill="hold">
                                          <p:stCondLst>
                                            <p:cond delay="0"/>
                                          </p:stCondLst>
                                        </p:cTn>
                                        <p:tgtEl>
                                          <p:spTgt spid="165"/>
                                        </p:tgtEl>
                                        <p:attrNameLst>
                                          <p:attrName>style.visibility</p:attrName>
                                        </p:attrNameLst>
                                      </p:cBhvr>
                                      <p:to>
                                        <p:strVal val="visible"/>
                                      </p:to>
                                    </p:set>
                                    <p:animEffect filter="fade" transition="in">
                                      <p:cBhvr>
                                        <p:cTn dur="1"/>
                                        <p:tgtEl>
                                          <p:spTgt spid="16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2"/>
                                        </p:tgtEl>
                                        <p:attrNameLst>
                                          <p:attrName>style.visibility</p:attrName>
                                        </p:attrNameLst>
                                      </p:cBhvr>
                                      <p:to>
                                        <p:strVal val="visible"/>
                                      </p:to>
                                    </p:set>
                                    <p:animEffect filter="fade" transition="in">
                                      <p:cBhvr>
                                        <p:cTn dur="1"/>
                                        <p:tgtEl>
                                          <p:spTgt spid="162"/>
                                        </p:tgtEl>
                                      </p:cBhvr>
                                    </p:animEffect>
                                  </p:childTnLst>
                                </p:cTn>
                              </p:par>
                              <p:par>
                                <p:cTn fill="hold" nodeType="withEffect" presetClass="entr" presetID="10" presetSubtype="0">
                                  <p:stCondLst>
                                    <p:cond delay="0"/>
                                  </p:stCondLst>
                                  <p:childTnLst>
                                    <p:set>
                                      <p:cBhvr>
                                        <p:cTn dur="1" fill="hold">
                                          <p:stCondLst>
                                            <p:cond delay="0"/>
                                          </p:stCondLst>
                                        </p:cTn>
                                        <p:tgtEl>
                                          <p:spTgt spid="166"/>
                                        </p:tgtEl>
                                        <p:attrNameLst>
                                          <p:attrName>style.visibility</p:attrName>
                                        </p:attrNameLst>
                                      </p:cBhvr>
                                      <p:to>
                                        <p:strVal val="visible"/>
                                      </p:to>
                                    </p:set>
                                    <p:animEffect filter="fade" transition="in">
                                      <p:cBhvr>
                                        <p:cTn dur="1"/>
                                        <p:tgtEl>
                                          <p:spTgt spid="16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3"/>
                                        </p:tgtEl>
                                        <p:attrNameLst>
                                          <p:attrName>style.visibility</p:attrName>
                                        </p:attrNameLst>
                                      </p:cBhvr>
                                      <p:to>
                                        <p:strVal val="visible"/>
                                      </p:to>
                                    </p:set>
                                    <p:animEffect filter="fade" transition="in">
                                      <p:cBhvr>
                                        <p:cTn dur="1"/>
                                        <p:tgtEl>
                                          <p:spTgt spid="163"/>
                                        </p:tgtEl>
                                      </p:cBhvr>
                                    </p:animEffect>
                                  </p:childTnLst>
                                </p:cTn>
                              </p:par>
                              <p:par>
                                <p:cTn fill="hold" nodeType="withEffect" presetClass="entr" presetID="10" presetSubtype="0">
                                  <p:stCondLst>
                                    <p:cond delay="0"/>
                                  </p:stCondLst>
                                  <p:childTnLst>
                                    <p:set>
                                      <p:cBhvr>
                                        <p:cTn dur="1" fill="hold">
                                          <p:stCondLst>
                                            <p:cond delay="0"/>
                                          </p:stCondLst>
                                        </p:cTn>
                                        <p:tgtEl>
                                          <p:spTgt spid="167"/>
                                        </p:tgtEl>
                                        <p:attrNameLst>
                                          <p:attrName>style.visibility</p:attrName>
                                        </p:attrNameLst>
                                      </p:cBhvr>
                                      <p:to>
                                        <p:strVal val="visible"/>
                                      </p:to>
                                    </p:set>
                                    <p:animEffect filter="fade" transition="in">
                                      <p:cBhvr>
                                        <p:cTn dur="1"/>
                                        <p:tgtEl>
                                          <p:spTgt spid="16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7" name="Shape 177"/>
        <p:cNvGrpSpPr/>
        <p:nvPr/>
      </p:nvGrpSpPr>
      <p:grpSpPr>
        <a:xfrm>
          <a:off x="0" y="0"/>
          <a:ext cx="0" cy="0"/>
          <a:chOff x="0" y="0"/>
          <a:chExt cx="0" cy="0"/>
        </a:xfrm>
      </p:grpSpPr>
      <p:pic>
        <p:nvPicPr>
          <p:cNvPr id="178" name="Google Shape;178;p15"/>
          <p:cNvPicPr preferRelativeResize="0"/>
          <p:nvPr/>
        </p:nvPicPr>
        <p:blipFill rotWithShape="1">
          <a:blip r:embed="rId3">
            <a:alphaModFix/>
          </a:blip>
          <a:srcRect b="0" l="0" r="0" t="0"/>
          <a:stretch/>
        </p:blipFill>
        <p:spPr>
          <a:xfrm>
            <a:off x="7447277" y="4654231"/>
            <a:ext cx="3506309" cy="2646791"/>
          </a:xfrm>
          <a:prstGeom prst="rect">
            <a:avLst/>
          </a:prstGeom>
          <a:noFill/>
          <a:ln>
            <a:noFill/>
          </a:ln>
        </p:spPr>
      </p:pic>
      <p:pic>
        <p:nvPicPr>
          <p:cNvPr id="179" name="Google Shape;179;p15"/>
          <p:cNvPicPr preferRelativeResize="0"/>
          <p:nvPr/>
        </p:nvPicPr>
        <p:blipFill rotWithShape="1">
          <a:blip r:embed="rId4">
            <a:alphaModFix/>
          </a:blip>
          <a:srcRect b="0" l="0" r="0" t="0"/>
          <a:stretch/>
        </p:blipFill>
        <p:spPr>
          <a:xfrm>
            <a:off x="10076618" y="4654253"/>
            <a:ext cx="3506309" cy="3506309"/>
          </a:xfrm>
          <a:prstGeom prst="rect">
            <a:avLst/>
          </a:prstGeom>
          <a:noFill/>
          <a:ln>
            <a:noFill/>
          </a:ln>
        </p:spPr>
      </p:pic>
      <p:pic>
        <p:nvPicPr>
          <p:cNvPr id="180" name="Google Shape;180;p15"/>
          <p:cNvPicPr preferRelativeResize="0"/>
          <p:nvPr/>
        </p:nvPicPr>
        <p:blipFill rotWithShape="1">
          <a:blip r:embed="rId5">
            <a:alphaModFix/>
          </a:blip>
          <a:srcRect b="0" l="0" r="0" t="0"/>
          <a:stretch/>
        </p:blipFill>
        <p:spPr>
          <a:xfrm>
            <a:off x="12740596" y="4654253"/>
            <a:ext cx="3506309" cy="3506309"/>
          </a:xfrm>
          <a:prstGeom prst="rect">
            <a:avLst/>
          </a:prstGeom>
          <a:noFill/>
          <a:ln>
            <a:noFill/>
          </a:ln>
        </p:spPr>
      </p:pic>
      <p:sp>
        <p:nvSpPr>
          <p:cNvPr id="181" name="Google Shape;181;p15"/>
          <p:cNvSpPr txBox="1"/>
          <p:nvPr/>
        </p:nvSpPr>
        <p:spPr>
          <a:xfrm>
            <a:off x="7721598" y="4760797"/>
            <a:ext cx="1989600" cy="1531200"/>
          </a:xfrm>
          <a:prstGeom prst="rect">
            <a:avLst/>
          </a:prstGeom>
          <a:noFill/>
          <a:ln>
            <a:noFill/>
          </a:ln>
        </p:spPr>
        <p:txBody>
          <a:bodyPr anchorCtr="0" anchor="t" bIns="75375" lIns="150800" spcFirstLastPara="1" rIns="150800" wrap="square" tIns="75375">
            <a:noAutofit/>
          </a:bodyPr>
          <a:lstStyle/>
          <a:p>
            <a:pPr indent="0" lvl="0" marL="0" marR="0" rtl="0" algn="ctr">
              <a:lnSpc>
                <a:spcPct val="90000"/>
              </a:lnSpc>
              <a:spcBef>
                <a:spcPts val="0"/>
              </a:spcBef>
              <a:spcAft>
                <a:spcPts val="0"/>
              </a:spcAft>
              <a:buClr>
                <a:schemeClr val="lt1"/>
              </a:buClr>
              <a:buSzPts val="28800"/>
              <a:buFont typeface="Arial"/>
              <a:buNone/>
            </a:pPr>
            <a:r>
              <a:rPr b="1" i="0" lang="en" sz="9000" u="none" cap="none" strike="noStrike">
                <a:solidFill>
                  <a:schemeClr val="lt1"/>
                </a:solidFill>
                <a:latin typeface="Poppins"/>
                <a:ea typeface="Poppins"/>
                <a:cs typeface="Poppins"/>
                <a:sym typeface="Poppins"/>
              </a:rPr>
              <a:t>p</a:t>
            </a:r>
            <a:endParaRPr b="1" i="0" sz="9000" u="none" cap="none" strike="noStrike">
              <a:solidFill>
                <a:srgbClr val="000000"/>
              </a:solidFill>
              <a:latin typeface="Poppins"/>
              <a:ea typeface="Poppins"/>
              <a:cs typeface="Poppins"/>
              <a:sym typeface="Poppins"/>
            </a:endParaRPr>
          </a:p>
        </p:txBody>
      </p:sp>
      <p:pic>
        <p:nvPicPr>
          <p:cNvPr id="182" name="Google Shape;182;p15"/>
          <p:cNvPicPr preferRelativeResize="0"/>
          <p:nvPr/>
        </p:nvPicPr>
        <p:blipFill rotWithShape="1">
          <a:blip r:embed="rId6">
            <a:alphaModFix/>
          </a:blip>
          <a:srcRect b="0" l="0" r="0" t="0"/>
          <a:stretch/>
        </p:blipFill>
        <p:spPr>
          <a:xfrm>
            <a:off x="15427663" y="4654252"/>
            <a:ext cx="3506309" cy="2646818"/>
          </a:xfrm>
          <a:prstGeom prst="rect">
            <a:avLst/>
          </a:prstGeom>
          <a:noFill/>
          <a:ln>
            <a:noFill/>
          </a:ln>
        </p:spPr>
      </p:pic>
      <p:sp>
        <p:nvSpPr>
          <p:cNvPr id="183" name="Google Shape;183;p15"/>
          <p:cNvSpPr txBox="1"/>
          <p:nvPr/>
        </p:nvSpPr>
        <p:spPr>
          <a:xfrm>
            <a:off x="10681121" y="4889940"/>
            <a:ext cx="1989600" cy="1531200"/>
          </a:xfrm>
          <a:prstGeom prst="rect">
            <a:avLst/>
          </a:prstGeom>
          <a:noFill/>
          <a:ln>
            <a:noFill/>
          </a:ln>
        </p:spPr>
        <p:txBody>
          <a:bodyPr anchorCtr="0" anchor="t" bIns="75375" lIns="150800" spcFirstLastPara="1" rIns="150800" wrap="square" tIns="75375">
            <a:noAutofit/>
          </a:bodyPr>
          <a:lstStyle/>
          <a:p>
            <a:pPr indent="0" lvl="0" marL="0" marR="0" rtl="0" algn="ctr">
              <a:lnSpc>
                <a:spcPct val="90000"/>
              </a:lnSpc>
              <a:spcBef>
                <a:spcPts val="0"/>
              </a:spcBef>
              <a:spcAft>
                <a:spcPts val="0"/>
              </a:spcAft>
              <a:buClr>
                <a:schemeClr val="lt1"/>
              </a:buClr>
              <a:buSzPts val="28800"/>
              <a:buFont typeface="Arial"/>
              <a:buNone/>
            </a:pPr>
            <a:r>
              <a:rPr b="1" i="0" lang="en" sz="9000" u="none" cap="none" strike="noStrike">
                <a:solidFill>
                  <a:schemeClr val="lt1"/>
                </a:solidFill>
                <a:latin typeface="Poppins"/>
                <a:ea typeface="Poppins"/>
                <a:cs typeface="Poppins"/>
                <a:sym typeface="Poppins"/>
              </a:rPr>
              <a:t>l</a:t>
            </a:r>
            <a:endParaRPr b="1" i="0" sz="9000" u="none" cap="none" strike="noStrike">
              <a:solidFill>
                <a:srgbClr val="000000"/>
              </a:solidFill>
              <a:latin typeface="Poppins"/>
              <a:ea typeface="Poppins"/>
              <a:cs typeface="Poppins"/>
              <a:sym typeface="Poppins"/>
            </a:endParaRPr>
          </a:p>
        </p:txBody>
      </p:sp>
      <p:sp>
        <p:nvSpPr>
          <p:cNvPr id="184" name="Google Shape;184;p15"/>
          <p:cNvSpPr txBox="1"/>
          <p:nvPr/>
        </p:nvSpPr>
        <p:spPr>
          <a:xfrm>
            <a:off x="13498919" y="4889940"/>
            <a:ext cx="1989600" cy="1531200"/>
          </a:xfrm>
          <a:prstGeom prst="rect">
            <a:avLst/>
          </a:prstGeom>
          <a:noFill/>
          <a:ln>
            <a:noFill/>
          </a:ln>
        </p:spPr>
        <p:txBody>
          <a:bodyPr anchorCtr="0" anchor="t" bIns="75375" lIns="150800" spcFirstLastPara="1" rIns="150800" wrap="square" tIns="75375">
            <a:noAutofit/>
          </a:bodyPr>
          <a:lstStyle/>
          <a:p>
            <a:pPr indent="0" lvl="0" marL="0" marR="0" rtl="0" algn="ctr">
              <a:lnSpc>
                <a:spcPct val="90000"/>
              </a:lnSpc>
              <a:spcBef>
                <a:spcPts val="0"/>
              </a:spcBef>
              <a:spcAft>
                <a:spcPts val="0"/>
              </a:spcAft>
              <a:buClr>
                <a:schemeClr val="lt1"/>
              </a:buClr>
              <a:buSzPts val="28800"/>
              <a:buFont typeface="Arial"/>
              <a:buNone/>
            </a:pPr>
            <a:r>
              <a:rPr b="1" i="0" lang="en" sz="9000" u="none" cap="none" strike="noStrike">
                <a:solidFill>
                  <a:schemeClr val="lt1"/>
                </a:solidFill>
                <a:latin typeface="Poppins"/>
                <a:ea typeface="Poppins"/>
                <a:cs typeface="Poppins"/>
                <a:sym typeface="Poppins"/>
              </a:rPr>
              <a:t>ay</a:t>
            </a:r>
            <a:endParaRPr b="1" i="0" sz="9000" u="none" cap="none" strike="noStrike">
              <a:solidFill>
                <a:srgbClr val="000000"/>
              </a:solidFill>
              <a:latin typeface="Poppins"/>
              <a:ea typeface="Poppins"/>
              <a:cs typeface="Poppins"/>
              <a:sym typeface="Poppins"/>
            </a:endParaRPr>
          </a:p>
        </p:txBody>
      </p:sp>
      <p:sp>
        <p:nvSpPr>
          <p:cNvPr id="185" name="Google Shape;185;p15"/>
          <p:cNvSpPr txBox="1"/>
          <p:nvPr/>
        </p:nvSpPr>
        <p:spPr>
          <a:xfrm>
            <a:off x="16185986" y="5084148"/>
            <a:ext cx="1989600" cy="1531200"/>
          </a:xfrm>
          <a:prstGeom prst="rect">
            <a:avLst/>
          </a:prstGeom>
          <a:noFill/>
          <a:ln>
            <a:noFill/>
          </a:ln>
        </p:spPr>
        <p:txBody>
          <a:bodyPr anchorCtr="0" anchor="t" bIns="75375" lIns="150800" spcFirstLastPara="1" rIns="150800" wrap="square" tIns="75375">
            <a:noAutofit/>
          </a:bodyPr>
          <a:lstStyle/>
          <a:p>
            <a:pPr indent="0" lvl="0" marL="0" marR="0" rtl="0" algn="ctr">
              <a:lnSpc>
                <a:spcPct val="90000"/>
              </a:lnSpc>
              <a:spcBef>
                <a:spcPts val="0"/>
              </a:spcBef>
              <a:spcAft>
                <a:spcPts val="0"/>
              </a:spcAft>
              <a:buClr>
                <a:schemeClr val="lt1"/>
              </a:buClr>
              <a:buSzPts val="28800"/>
              <a:buFont typeface="Arial"/>
              <a:buNone/>
            </a:pPr>
            <a:r>
              <a:rPr b="1" i="0" lang="en" sz="8000" u="none" cap="none" strike="noStrike">
                <a:solidFill>
                  <a:schemeClr val="lt1"/>
                </a:solidFill>
                <a:latin typeface="Poppins"/>
                <a:ea typeface="Poppins"/>
                <a:cs typeface="Poppins"/>
                <a:sym typeface="Poppins"/>
              </a:rPr>
              <a:t>ing</a:t>
            </a:r>
            <a:endParaRPr b="1" i="0" sz="8000" u="none" cap="none" strike="noStrike">
              <a:solidFill>
                <a:srgbClr val="000000"/>
              </a:solidFill>
              <a:latin typeface="Poppins"/>
              <a:ea typeface="Poppins"/>
              <a:cs typeface="Poppins"/>
              <a:sym typeface="Poppins"/>
            </a:endParaRPr>
          </a:p>
        </p:txBody>
      </p:sp>
      <p:sp>
        <p:nvSpPr>
          <p:cNvPr id="186" name="Google Shape;186;p15"/>
          <p:cNvSpPr txBox="1"/>
          <p:nvPr/>
        </p:nvSpPr>
        <p:spPr>
          <a:xfrm>
            <a:off x="7589220" y="1724268"/>
            <a:ext cx="4479900" cy="2268600"/>
          </a:xfrm>
          <a:prstGeom prst="rect">
            <a:avLst/>
          </a:prstGeom>
          <a:noFill/>
          <a:ln>
            <a:noFill/>
          </a:ln>
        </p:spPr>
        <p:txBody>
          <a:bodyPr anchorCtr="0" anchor="t" bIns="201050" lIns="201050" spcFirstLastPara="1" rIns="201050" wrap="square" tIns="201050">
            <a:spAutoFit/>
          </a:bodyPr>
          <a:lstStyle/>
          <a:p>
            <a:pPr indent="0" lvl="0" marL="0" marR="0" rtl="0" algn="l">
              <a:lnSpc>
                <a:spcPct val="100000"/>
              </a:lnSpc>
              <a:spcBef>
                <a:spcPts val="0"/>
              </a:spcBef>
              <a:spcAft>
                <a:spcPts val="0"/>
              </a:spcAft>
              <a:buClr>
                <a:srgbClr val="000000"/>
              </a:buClr>
              <a:buSzPts val="12100"/>
              <a:buFont typeface="Arial"/>
              <a:buNone/>
            </a:pPr>
            <a:r>
              <a:rPr b="1" i="0" lang="en" sz="12100" u="none" cap="none" strike="noStrike">
                <a:solidFill>
                  <a:schemeClr val="accent1"/>
                </a:solidFill>
                <a:latin typeface="Poppins"/>
                <a:ea typeface="Poppins"/>
                <a:cs typeface="Poppins"/>
                <a:sym typeface="Poppins"/>
              </a:rPr>
              <a:t>play</a:t>
            </a:r>
            <a:endParaRPr b="1" i="0" sz="12100" u="none" cap="none" strike="noStrike">
              <a:solidFill>
                <a:schemeClr val="accent1"/>
              </a:solidFill>
              <a:latin typeface="Poppins"/>
              <a:ea typeface="Poppins"/>
              <a:cs typeface="Poppins"/>
              <a:sym typeface="Poppins"/>
            </a:endParaRPr>
          </a:p>
        </p:txBody>
      </p:sp>
      <p:sp>
        <p:nvSpPr>
          <p:cNvPr id="187" name="Google Shape;187;p15"/>
          <p:cNvSpPr txBox="1"/>
          <p:nvPr/>
        </p:nvSpPr>
        <p:spPr>
          <a:xfrm>
            <a:off x="612750" y="631025"/>
            <a:ext cx="5742300" cy="3014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Spell </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the words</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p:txBody>
      </p:sp>
      <p:pic>
        <p:nvPicPr>
          <p:cNvPr id="188" name="Google Shape;188;p15"/>
          <p:cNvPicPr preferRelativeResize="0"/>
          <p:nvPr/>
        </p:nvPicPr>
        <p:blipFill rotWithShape="1">
          <a:blip r:embed="rId7">
            <a:alphaModFix/>
          </a:blip>
          <a:srcRect b="0" l="0" r="0" t="0"/>
          <a:stretch/>
        </p:blipFill>
        <p:spPr>
          <a:xfrm>
            <a:off x="18281858" y="549800"/>
            <a:ext cx="669700" cy="1285901"/>
          </a:xfrm>
          <a:prstGeom prst="rect">
            <a:avLst/>
          </a:prstGeom>
          <a:noFill/>
          <a:ln>
            <a:noFill/>
          </a:ln>
        </p:spPr>
      </p:pic>
      <p:pic>
        <p:nvPicPr>
          <p:cNvPr id="189" name="Google Shape;189;p15"/>
          <p:cNvPicPr preferRelativeResize="0"/>
          <p:nvPr/>
        </p:nvPicPr>
        <p:blipFill rotWithShape="1">
          <a:blip r:embed="rId8">
            <a:alphaModFix/>
          </a:blip>
          <a:srcRect b="0" l="0" r="0" t="0"/>
          <a:stretch/>
        </p:blipFill>
        <p:spPr>
          <a:xfrm>
            <a:off x="537975" y="3283650"/>
            <a:ext cx="3734709" cy="24996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8"/>
                                        </p:tgtEl>
                                        <p:attrNameLst>
                                          <p:attrName>style.visibility</p:attrName>
                                        </p:attrNameLst>
                                      </p:cBhvr>
                                      <p:to>
                                        <p:strVal val="visible"/>
                                      </p:to>
                                    </p:set>
                                    <p:animEffect filter="fade" transition="in">
                                      <p:cBhvr>
                                        <p:cTn dur="1"/>
                                        <p:tgtEl>
                                          <p:spTgt spid="178"/>
                                        </p:tgtEl>
                                      </p:cBhvr>
                                    </p:animEffect>
                                  </p:childTnLst>
                                </p:cTn>
                              </p:par>
                              <p:par>
                                <p:cTn fill="hold" nodeType="withEffect" presetClass="entr" presetID="10" presetSubtype="0">
                                  <p:stCondLst>
                                    <p:cond delay="0"/>
                                  </p:stCondLst>
                                  <p:childTnLst>
                                    <p:set>
                                      <p:cBhvr>
                                        <p:cTn dur="1" fill="hold">
                                          <p:stCondLst>
                                            <p:cond delay="0"/>
                                          </p:stCondLst>
                                        </p:cTn>
                                        <p:tgtEl>
                                          <p:spTgt spid="181"/>
                                        </p:tgtEl>
                                        <p:attrNameLst>
                                          <p:attrName>style.visibility</p:attrName>
                                        </p:attrNameLst>
                                      </p:cBhvr>
                                      <p:to>
                                        <p:strVal val="visible"/>
                                      </p:to>
                                    </p:set>
                                    <p:animEffect filter="fade" transition="in">
                                      <p:cBhvr>
                                        <p:cTn dur="1"/>
                                        <p:tgtEl>
                                          <p:spTgt spid="18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9"/>
                                        </p:tgtEl>
                                        <p:attrNameLst>
                                          <p:attrName>style.visibility</p:attrName>
                                        </p:attrNameLst>
                                      </p:cBhvr>
                                      <p:to>
                                        <p:strVal val="visible"/>
                                      </p:to>
                                    </p:set>
                                    <p:animEffect filter="fade" transition="in">
                                      <p:cBhvr>
                                        <p:cTn dur="1"/>
                                        <p:tgtEl>
                                          <p:spTgt spid="179"/>
                                        </p:tgtEl>
                                      </p:cBhvr>
                                    </p:animEffect>
                                  </p:childTnLst>
                                </p:cTn>
                              </p:par>
                              <p:par>
                                <p:cTn fill="hold" nodeType="withEffect" presetClass="entr" presetID="10" presetSubtype="0">
                                  <p:stCondLst>
                                    <p:cond delay="0"/>
                                  </p:stCondLst>
                                  <p:childTnLst>
                                    <p:set>
                                      <p:cBhvr>
                                        <p:cTn dur="1" fill="hold">
                                          <p:stCondLst>
                                            <p:cond delay="0"/>
                                          </p:stCondLst>
                                        </p:cTn>
                                        <p:tgtEl>
                                          <p:spTgt spid="183"/>
                                        </p:tgtEl>
                                        <p:attrNameLst>
                                          <p:attrName>style.visibility</p:attrName>
                                        </p:attrNameLst>
                                      </p:cBhvr>
                                      <p:to>
                                        <p:strVal val="visible"/>
                                      </p:to>
                                    </p:set>
                                    <p:animEffect filter="fade" transition="in">
                                      <p:cBhvr>
                                        <p:cTn dur="1"/>
                                        <p:tgtEl>
                                          <p:spTgt spid="18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0"/>
                                        </p:tgtEl>
                                        <p:attrNameLst>
                                          <p:attrName>style.visibility</p:attrName>
                                        </p:attrNameLst>
                                      </p:cBhvr>
                                      <p:to>
                                        <p:strVal val="visible"/>
                                      </p:to>
                                    </p:set>
                                    <p:animEffect filter="fade" transition="in">
                                      <p:cBhvr>
                                        <p:cTn dur="1"/>
                                        <p:tgtEl>
                                          <p:spTgt spid="180"/>
                                        </p:tgtEl>
                                      </p:cBhvr>
                                    </p:animEffect>
                                  </p:childTnLst>
                                </p:cTn>
                              </p:par>
                              <p:par>
                                <p:cTn fill="hold" nodeType="withEffect" presetClass="entr" presetID="10" presetSubtype="0">
                                  <p:stCondLst>
                                    <p:cond delay="0"/>
                                  </p:stCondLst>
                                  <p:childTnLst>
                                    <p:set>
                                      <p:cBhvr>
                                        <p:cTn dur="1" fill="hold">
                                          <p:stCondLst>
                                            <p:cond delay="0"/>
                                          </p:stCondLst>
                                        </p:cTn>
                                        <p:tgtEl>
                                          <p:spTgt spid="184"/>
                                        </p:tgtEl>
                                        <p:attrNameLst>
                                          <p:attrName>style.visibility</p:attrName>
                                        </p:attrNameLst>
                                      </p:cBhvr>
                                      <p:to>
                                        <p:strVal val="visible"/>
                                      </p:to>
                                    </p:set>
                                    <p:animEffect filter="fade" transition="in">
                                      <p:cBhvr>
                                        <p:cTn dur="1"/>
                                        <p:tgtEl>
                                          <p:spTgt spid="18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2"/>
                                        </p:tgtEl>
                                        <p:attrNameLst>
                                          <p:attrName>style.visibility</p:attrName>
                                        </p:attrNameLst>
                                      </p:cBhvr>
                                      <p:to>
                                        <p:strVal val="visible"/>
                                      </p:to>
                                    </p:set>
                                    <p:animEffect filter="fade" transition="in">
                                      <p:cBhvr>
                                        <p:cTn dur="1"/>
                                        <p:tgtEl>
                                          <p:spTgt spid="182"/>
                                        </p:tgtEl>
                                      </p:cBhvr>
                                    </p:animEffect>
                                  </p:childTnLst>
                                </p:cTn>
                              </p:par>
                              <p:par>
                                <p:cTn fill="hold" nodeType="withEffect" presetClass="entr" presetID="10" presetSubtype="0">
                                  <p:stCondLst>
                                    <p:cond delay="0"/>
                                  </p:stCondLst>
                                  <p:childTnLst>
                                    <p:set>
                                      <p:cBhvr>
                                        <p:cTn dur="1" fill="hold">
                                          <p:stCondLst>
                                            <p:cond delay="0"/>
                                          </p:stCondLst>
                                        </p:cTn>
                                        <p:tgtEl>
                                          <p:spTgt spid="185"/>
                                        </p:tgtEl>
                                        <p:attrNameLst>
                                          <p:attrName>style.visibility</p:attrName>
                                        </p:attrNameLst>
                                      </p:cBhvr>
                                      <p:to>
                                        <p:strVal val="visible"/>
                                      </p:to>
                                    </p:set>
                                    <p:animEffect filter="fade" transition="in">
                                      <p:cBhvr>
                                        <p:cTn dur="1"/>
                                        <p:tgtEl>
                                          <p:spTgt spid="18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4" name="Shape 194"/>
        <p:cNvGrpSpPr/>
        <p:nvPr/>
      </p:nvGrpSpPr>
      <p:grpSpPr>
        <a:xfrm>
          <a:off x="0" y="0"/>
          <a:ext cx="0" cy="0"/>
          <a:chOff x="0" y="0"/>
          <a:chExt cx="0" cy="0"/>
        </a:xfrm>
      </p:grpSpPr>
      <p:grpSp>
        <p:nvGrpSpPr>
          <p:cNvPr id="195" name="Google Shape;195;p16"/>
          <p:cNvGrpSpPr/>
          <p:nvPr/>
        </p:nvGrpSpPr>
        <p:grpSpPr>
          <a:xfrm>
            <a:off x="9256193" y="4100679"/>
            <a:ext cx="6514595" cy="3109759"/>
            <a:chOff x="5784675" y="818500"/>
            <a:chExt cx="2737800" cy="1941900"/>
          </a:xfrm>
        </p:grpSpPr>
        <p:sp>
          <p:nvSpPr>
            <p:cNvPr id="196" name="Google Shape;196;p16"/>
            <p:cNvSpPr/>
            <p:nvPr/>
          </p:nvSpPr>
          <p:spPr>
            <a:xfrm>
              <a:off x="5784675" y="818500"/>
              <a:ext cx="2737800" cy="1941900"/>
            </a:xfrm>
            <a:prstGeom prst="rect">
              <a:avLst/>
            </a:prstGeom>
            <a:solidFill>
              <a:schemeClr val="accent2"/>
            </a:solidFill>
            <a:ln cap="flat" cmpd="sng" w="9525">
              <a:solidFill>
                <a:schemeClr val="accent2"/>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197" name="Google Shape;197;p16"/>
            <p:cNvSpPr/>
            <p:nvPr/>
          </p:nvSpPr>
          <p:spPr>
            <a:xfrm>
              <a:off x="5992352" y="1000900"/>
              <a:ext cx="23541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ctr">
                <a:lnSpc>
                  <a:spcPct val="100000"/>
                </a:lnSpc>
                <a:spcBef>
                  <a:spcPts val="0"/>
                </a:spcBef>
                <a:spcAft>
                  <a:spcPts val="0"/>
                </a:spcAft>
                <a:buClr>
                  <a:srgbClr val="000000"/>
                </a:buClr>
                <a:buSzPts val="11000"/>
                <a:buFont typeface="Arial"/>
                <a:buNone/>
              </a:pPr>
              <a:r>
                <a:rPr b="1" i="0" lang="en" sz="11000" u="none" cap="none" strike="noStrike">
                  <a:solidFill>
                    <a:schemeClr val="accent2"/>
                  </a:solidFill>
                  <a:latin typeface="Poppins"/>
                  <a:ea typeface="Poppins"/>
                  <a:cs typeface="Poppins"/>
                  <a:sym typeface="Poppins"/>
                </a:rPr>
                <a:t>before</a:t>
              </a:r>
              <a:endParaRPr b="1" i="0" sz="11000" u="none" cap="none" strike="noStrike">
                <a:solidFill>
                  <a:schemeClr val="accent2"/>
                </a:solidFill>
                <a:latin typeface="Poppins"/>
                <a:ea typeface="Poppins"/>
                <a:cs typeface="Poppins"/>
                <a:sym typeface="Poppins"/>
              </a:endParaRPr>
            </a:p>
          </p:txBody>
        </p:sp>
      </p:grpSp>
      <p:sp>
        <p:nvSpPr>
          <p:cNvPr id="198" name="Google Shape;198;p16"/>
          <p:cNvSpPr txBox="1"/>
          <p:nvPr/>
        </p:nvSpPr>
        <p:spPr>
          <a:xfrm>
            <a:off x="17538445" y="1968387"/>
            <a:ext cx="2052900" cy="316200"/>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950"/>
              <a:buFont typeface="Arial"/>
              <a:buNone/>
            </a:pPr>
            <a:r>
              <a:rPr b="1" i="0" lang="en" sz="1950" u="none" cap="none" strike="noStrike">
                <a:solidFill>
                  <a:srgbClr val="0071B5"/>
                </a:solidFill>
                <a:latin typeface="Poppins Black"/>
                <a:ea typeface="Poppins Black"/>
                <a:cs typeface="Poppins Black"/>
                <a:sym typeface="Poppins Black"/>
              </a:rPr>
              <a:t>Family Activity</a:t>
            </a:r>
            <a:endParaRPr b="0" i="0" sz="1950" u="none" cap="none" strike="noStrike">
              <a:solidFill>
                <a:srgbClr val="000000"/>
              </a:solidFill>
              <a:latin typeface="Poppins Black"/>
              <a:ea typeface="Poppins Black"/>
              <a:cs typeface="Poppins Black"/>
              <a:sym typeface="Poppins Black"/>
            </a:endParaRPr>
          </a:p>
        </p:txBody>
      </p:sp>
      <p:pic>
        <p:nvPicPr>
          <p:cNvPr id="199" name="Google Shape;199;p16"/>
          <p:cNvPicPr preferRelativeResize="0"/>
          <p:nvPr/>
        </p:nvPicPr>
        <p:blipFill rotWithShape="1">
          <a:blip r:embed="rId3">
            <a:alphaModFix/>
          </a:blip>
          <a:srcRect b="0" l="0" r="0" t="0"/>
          <a:stretch/>
        </p:blipFill>
        <p:spPr>
          <a:xfrm>
            <a:off x="17653913" y="312775"/>
            <a:ext cx="1821935" cy="1567072"/>
          </a:xfrm>
          <a:prstGeom prst="rect">
            <a:avLst/>
          </a:prstGeom>
          <a:noFill/>
          <a:ln>
            <a:noFill/>
          </a:ln>
        </p:spPr>
      </p:pic>
      <p:sp>
        <p:nvSpPr>
          <p:cNvPr id="200" name="Google Shape;200;p16"/>
          <p:cNvSpPr txBox="1"/>
          <p:nvPr/>
        </p:nvSpPr>
        <p:spPr>
          <a:xfrm>
            <a:off x="416448" y="561681"/>
            <a:ext cx="5832000" cy="2313900"/>
          </a:xfrm>
          <a:prstGeom prst="rect">
            <a:avLst/>
          </a:prstGeom>
          <a:noFill/>
          <a:ln>
            <a:noFill/>
          </a:ln>
        </p:spPr>
        <p:txBody>
          <a:bodyPr anchorCtr="0" anchor="t" bIns="75350" lIns="150750" spcFirstLastPara="1" rIns="150750" wrap="square" tIns="75350">
            <a:noAutofit/>
          </a:bodyPr>
          <a:lstStyle/>
          <a:p>
            <a:pPr indent="0" lvl="0" marL="0" marR="0" rtl="0" algn="l">
              <a:lnSpc>
                <a:spcPct val="90000"/>
              </a:lnSpc>
              <a:spcBef>
                <a:spcPts val="0"/>
              </a:spcBef>
              <a:spcAft>
                <a:spcPts val="0"/>
              </a:spcAft>
              <a:buClr>
                <a:srgbClr val="000000"/>
              </a:buClr>
              <a:buSzPts val="7600"/>
              <a:buFont typeface="Arial"/>
              <a:buNone/>
            </a:pPr>
            <a:r>
              <a:rPr b="1" i="0" lang="en" sz="7600" u="none" cap="none" strike="noStrike">
                <a:solidFill>
                  <a:srgbClr val="0071B5"/>
                </a:solidFill>
                <a:latin typeface="Poppins Black"/>
                <a:ea typeface="Poppins Black"/>
                <a:cs typeface="Poppins Black"/>
                <a:sym typeface="Poppins Black"/>
              </a:rPr>
              <a:t>High </a:t>
            </a:r>
            <a:endParaRPr b="1" i="0" sz="7600" u="none" cap="none" strike="noStrike">
              <a:solidFill>
                <a:srgbClr val="0071B5"/>
              </a:solidFill>
              <a:latin typeface="Poppins Black"/>
              <a:ea typeface="Poppins Black"/>
              <a:cs typeface="Poppins Black"/>
              <a:sym typeface="Poppins Black"/>
            </a:endParaRPr>
          </a:p>
          <a:p>
            <a:pPr indent="0" lvl="0" marL="0" marR="0" rtl="0" algn="l">
              <a:lnSpc>
                <a:spcPct val="90000"/>
              </a:lnSpc>
              <a:spcBef>
                <a:spcPts val="0"/>
              </a:spcBef>
              <a:spcAft>
                <a:spcPts val="0"/>
              </a:spcAft>
              <a:buClr>
                <a:srgbClr val="000000"/>
              </a:buClr>
              <a:buSzPts val="7600"/>
              <a:buFont typeface="Arial"/>
              <a:buNone/>
            </a:pPr>
            <a:r>
              <a:rPr b="1" i="0" lang="en" sz="7600" u="none" cap="none" strike="noStrike">
                <a:solidFill>
                  <a:srgbClr val="0071B5"/>
                </a:solidFill>
                <a:latin typeface="Poppins Black"/>
                <a:ea typeface="Poppins Black"/>
                <a:cs typeface="Poppins Black"/>
                <a:sym typeface="Poppins Black"/>
              </a:rPr>
              <a:t>Frequency </a:t>
            </a:r>
            <a:endParaRPr b="1" i="0" sz="7600" u="none" cap="none" strike="noStrike">
              <a:solidFill>
                <a:srgbClr val="0071B5"/>
              </a:solidFill>
              <a:latin typeface="Poppins Black"/>
              <a:ea typeface="Poppins Black"/>
              <a:cs typeface="Poppins Black"/>
              <a:sym typeface="Poppins Black"/>
            </a:endParaRPr>
          </a:p>
          <a:p>
            <a:pPr indent="0" lvl="0" marL="0" marR="0" rtl="0" algn="l">
              <a:lnSpc>
                <a:spcPct val="90000"/>
              </a:lnSpc>
              <a:spcBef>
                <a:spcPts val="0"/>
              </a:spcBef>
              <a:spcAft>
                <a:spcPts val="0"/>
              </a:spcAft>
              <a:buClr>
                <a:srgbClr val="000000"/>
              </a:buClr>
              <a:buSzPts val="7600"/>
              <a:buFont typeface="Arial"/>
              <a:buNone/>
            </a:pPr>
            <a:r>
              <a:rPr b="1" i="0" lang="en" sz="7600" u="none" cap="none" strike="noStrike">
                <a:solidFill>
                  <a:srgbClr val="0071B5"/>
                </a:solidFill>
                <a:latin typeface="Poppins Black"/>
                <a:ea typeface="Poppins Black"/>
                <a:cs typeface="Poppins Black"/>
                <a:sym typeface="Poppins Black"/>
              </a:rPr>
              <a:t>Words</a:t>
            </a:r>
            <a:endParaRPr b="1" i="0" sz="7600" u="none" cap="none" strike="noStrike">
              <a:solidFill>
                <a:srgbClr val="0071B5"/>
              </a:solidFill>
              <a:latin typeface="Poppins Black"/>
              <a:ea typeface="Poppins Black"/>
              <a:cs typeface="Poppins Black"/>
              <a:sym typeface="Poppins Black"/>
            </a:endParaRPr>
          </a:p>
        </p:txBody>
      </p:sp>
      <p:sp>
        <p:nvSpPr>
          <p:cNvPr id="201" name="Google Shape;201;p16"/>
          <p:cNvSpPr txBox="1"/>
          <p:nvPr/>
        </p:nvSpPr>
        <p:spPr>
          <a:xfrm>
            <a:off x="578046" y="6525069"/>
            <a:ext cx="5670300" cy="2851500"/>
          </a:xfrm>
          <a:prstGeom prst="rect">
            <a:avLst/>
          </a:prstGeom>
          <a:noFill/>
          <a:ln>
            <a:noFill/>
          </a:ln>
        </p:spPr>
        <p:txBody>
          <a:bodyPr anchorCtr="0" anchor="t" bIns="75350" lIns="150750" spcFirstLastPara="1" rIns="150750" wrap="square" tIns="75350">
            <a:noAutofit/>
          </a:bodyPr>
          <a:lstStyle/>
          <a:p>
            <a:pPr indent="0" lvl="0" marL="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We see high frequency words all the time! </a:t>
            </a:r>
            <a:endParaRPr b="1" i="0" sz="3450" u="none" cap="none" strike="noStrike">
              <a:solidFill>
                <a:srgbClr val="0071B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Let’s figure out how to read them!</a:t>
            </a:r>
            <a:endParaRPr b="1" i="0" sz="3450" u="none" cap="none" strike="noStrike">
              <a:solidFill>
                <a:srgbClr val="0071B5"/>
              </a:solidFill>
              <a:latin typeface="Poppins"/>
              <a:ea typeface="Poppins"/>
              <a:cs typeface="Poppins"/>
              <a:sym typeface="Poppins"/>
            </a:endParaRPr>
          </a:p>
        </p:txBody>
      </p:sp>
      <p:pic>
        <p:nvPicPr>
          <p:cNvPr id="202" name="Google Shape;202;p16"/>
          <p:cNvPicPr preferRelativeResize="0"/>
          <p:nvPr/>
        </p:nvPicPr>
        <p:blipFill rotWithShape="1">
          <a:blip r:embed="rId4">
            <a:alphaModFix/>
          </a:blip>
          <a:srcRect b="0" l="0" r="0" t="0"/>
          <a:stretch/>
        </p:blipFill>
        <p:spPr>
          <a:xfrm>
            <a:off x="690325" y="4029925"/>
            <a:ext cx="2263725" cy="213027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95"/>
                                        </p:tgtEl>
                                        <p:attrNameLst>
                                          <p:attrName>style.visibility</p:attrName>
                                        </p:attrNameLst>
                                      </p:cBhvr>
                                      <p:to>
                                        <p:strVal val="visible"/>
                                      </p:to>
                                    </p:set>
                                    <p:anim calcmode="lin" valueType="num">
                                      <p:cBhvr additive="base">
                                        <p:cTn dur="1000"/>
                                        <p:tgtEl>
                                          <p:spTgt spid="195"/>
                                        </p:tgtEl>
                                        <p:attrNameLst>
                                          <p:attrName>ppt_w</p:attrName>
                                        </p:attrNameLst>
                                      </p:cBhvr>
                                      <p:tavLst>
                                        <p:tav fmla="" tm="0">
                                          <p:val>
                                            <p:strVal val="0"/>
                                          </p:val>
                                        </p:tav>
                                        <p:tav fmla="" tm="100000">
                                          <p:val>
                                            <p:strVal val="#ppt_w"/>
                                          </p:val>
                                        </p:tav>
                                      </p:tavLst>
                                    </p:anim>
                                    <p:anim calcmode="lin" valueType="num">
                                      <p:cBhvr additive="base">
                                        <p:cTn dur="1000"/>
                                        <p:tgtEl>
                                          <p:spTgt spid="195"/>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Left Sidebar Slides">
  <a:themeElements>
    <a:clrScheme name="Springboard">
      <a:dk1>
        <a:srgbClr val="242424"/>
      </a:dk1>
      <a:lt1>
        <a:srgbClr val="FFFFFF"/>
      </a:lt1>
      <a:dk2>
        <a:srgbClr val="666666"/>
      </a:dk2>
      <a:lt2>
        <a:srgbClr val="E7E6E6"/>
      </a:lt2>
      <a:accent1>
        <a:srgbClr val="006FB6"/>
      </a:accent1>
      <a:accent2>
        <a:srgbClr val="EB692E"/>
      </a:accent2>
      <a:accent3>
        <a:srgbClr val="96C93E"/>
      </a:accent3>
      <a:accent4>
        <a:srgbClr val="EDC31B"/>
      </a:accent4>
      <a:accent5>
        <a:srgbClr val="A2DEF9"/>
      </a:accent5>
      <a:accent6>
        <a:srgbClr val="D7E8AF"/>
      </a:accent6>
      <a:hlink>
        <a:srgbClr val="006FB6"/>
      </a:hlink>
      <a:folHlink>
        <a:srgbClr val="6666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