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Poppins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ShortStack-regular.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inflected word endings. Today we are going to practice adding -s and -es to words to show plural or more than one. For example, if I want to say more than one duck, I add an s to make ducks. If I want to say more than one lunch, I add an es because lunch ends with a ch.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are going to practice adding -s and -es to words to show plural or more than one.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duck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ducks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add -s and -es to words to show plural or more than one. When we show more than one we can add -s. We read duck = /d/ /u/ /k/ and we read ducks = /d/ /u/ /k/ /s/.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ducks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a:t>
            </a:r>
            <a:r>
              <a:rPr i="1" lang="en" sz="1200">
                <a:solidFill>
                  <a:schemeClr val="dk1"/>
                </a:solidFill>
                <a:latin typeface="Poppins"/>
                <a:ea typeface="Poppins"/>
                <a:cs typeface="Poppins"/>
                <a:sym typeface="Poppins"/>
              </a:rPr>
              <a:t>ducks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we add -s and -es to words to show plural or more than 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a:t>
            </a:r>
            <a:endParaRPr b="1" sz="1200">
              <a:solidFill>
                <a:schemeClr val="dk1"/>
              </a:solidFill>
              <a:latin typeface="Poppins"/>
              <a:ea typeface="Poppins"/>
              <a:cs typeface="Poppins"/>
              <a:sym typeface="Poppins"/>
            </a:endParaRPr>
          </a:p>
        </p:txBody>
      </p:sp>
      <p:sp>
        <p:nvSpPr>
          <p:cNvPr id="71" name="Google Shape;7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2" name="Google Shape;7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brush</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brushes.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read these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are going to practice adding -s and -es to words to show plural or more than one. So we read these words as </a:t>
            </a:r>
            <a:r>
              <a:rPr i="1" lang="en" sz="1200">
                <a:solidFill>
                  <a:schemeClr val="dk1"/>
                </a:solidFill>
                <a:latin typeface="Poppins"/>
                <a:ea typeface="Poppins"/>
                <a:cs typeface="Poppins"/>
                <a:sym typeface="Poppins"/>
              </a:rPr>
              <a:t>brush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brushes</a:t>
            </a:r>
            <a:r>
              <a:rPr lang="en" sz="1200">
                <a:solidFill>
                  <a:schemeClr val="dk1"/>
                </a:solidFill>
                <a:latin typeface="Poppins"/>
                <a:ea typeface="Poppins"/>
                <a:cs typeface="Poppins"/>
                <a:sym typeface="Poppins"/>
              </a:rPr>
              <a:t>. Blend it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add -s and -es to words to show plural or more than one. Great thinking while blending the sounds today!</a:t>
            </a:r>
            <a:endParaRPr sz="1200">
              <a:solidFill>
                <a:schemeClr val="dk1"/>
              </a:solidFill>
              <a:latin typeface="Poppins"/>
              <a:ea typeface="Poppins"/>
              <a:cs typeface="Poppins"/>
              <a:sym typeface="Poppins"/>
            </a:endParaRPr>
          </a:p>
        </p:txBody>
      </p:sp>
      <p:sp>
        <p:nvSpPr>
          <p:cNvPr id="93" name="Google Shape;93;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4" name="Google Shape;94;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plant</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plants.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are going to practice adding -s and -es to words to show plural or more than one. Sound out the words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words are </a:t>
            </a:r>
            <a:r>
              <a:rPr i="1" lang="en" sz="1200">
                <a:solidFill>
                  <a:schemeClr val="dk1"/>
                </a:solidFill>
                <a:latin typeface="Poppins"/>
                <a:ea typeface="Poppins"/>
                <a:cs typeface="Poppins"/>
                <a:sym typeface="Poppins"/>
              </a:rPr>
              <a:t>plant</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plants</a:t>
            </a:r>
            <a:r>
              <a:rPr lang="en" sz="1200">
                <a:solidFill>
                  <a:schemeClr val="dk1"/>
                </a:solidFill>
                <a:latin typeface="Poppins"/>
                <a:ea typeface="Poppins"/>
                <a:cs typeface="Poppins"/>
                <a:sym typeface="Poppins"/>
              </a:rPr>
              <a:t>. We add -s and -es to words to show plural or more than one. Let's look at the next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flash</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flashes.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Remember that we are going to practice adding -s and -es to words to show plural or more than one.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words are </a:t>
            </a:r>
            <a:r>
              <a:rPr i="1" lang="en" sz="1200">
                <a:solidFill>
                  <a:schemeClr val="dk1"/>
                </a:solidFill>
                <a:latin typeface="Poppins"/>
                <a:ea typeface="Poppins"/>
                <a:cs typeface="Poppins"/>
                <a:sym typeface="Poppins"/>
              </a:rPr>
              <a:t>flash</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flashes</a:t>
            </a:r>
            <a:r>
              <a:rPr lang="en" sz="1200">
                <a:solidFill>
                  <a:schemeClr val="dk1"/>
                </a:solidFill>
                <a:latin typeface="Poppins"/>
                <a:ea typeface="Poppins"/>
                <a:cs typeface="Poppins"/>
                <a:sym typeface="Poppins"/>
              </a:rPr>
              <a:t>. We add -es to words that end with a digraph to show plural or more than 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I picked up one dish, but then spied so many dishes to clean.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Sometimes we add -s and -es to words to show plural or more than one. Those brains are growing!</a:t>
            </a:r>
            <a:endParaRPr b="1" sz="1200">
              <a:solidFill>
                <a:schemeClr val="dk1"/>
              </a:solidFill>
              <a:latin typeface="Poppins"/>
              <a:ea typeface="Poppins"/>
              <a:cs typeface="Poppins"/>
              <a:sym typeface="Poppins"/>
            </a:endParaRPr>
          </a:p>
        </p:txBody>
      </p:sp>
      <p:sp>
        <p:nvSpPr>
          <p:cNvPr id="117" name="Google Shape;11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hen/hens, duck/ducks, egg/eggs, flash/flashes, rash/rashes</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7" name="Google Shape;137;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8" name="Google Shape;138;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we are going to practice adding -s and -es to words to show plural or more than one.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egg.</a:t>
            </a:r>
            <a:r>
              <a:rPr lang="en" sz="1200">
                <a:solidFill>
                  <a:schemeClr val="dk1"/>
                </a:solidFill>
                <a:latin typeface="Poppins"/>
                <a:ea typeface="Poppins"/>
                <a:cs typeface="Poppins"/>
                <a:sym typeface="Poppins"/>
              </a:rPr>
              <a:t> Sometimes we add -s and -es to words to show plural or more than one. How would we change this word to show more than one?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egg with -s we + -s = eggs. </a:t>
            </a:r>
            <a:endParaRPr sz="1200">
              <a:solidFill>
                <a:schemeClr val="dk1"/>
              </a:solidFill>
              <a:latin typeface="Poppins"/>
              <a:ea typeface="Poppins"/>
              <a:cs typeface="Poppins"/>
              <a:sym typeface="Poppins"/>
            </a:endParaRPr>
          </a:p>
        </p:txBody>
      </p:sp>
      <p:sp>
        <p:nvSpPr>
          <p:cNvPr id="147" name="Google Shape;147;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8" name="Google Shape;148;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you add more than one to the word </a:t>
            </a:r>
            <a:r>
              <a:rPr i="1" lang="en" sz="1200">
                <a:solidFill>
                  <a:schemeClr val="dk1"/>
                </a:solidFill>
                <a:latin typeface="Poppins"/>
                <a:ea typeface="Poppins"/>
                <a:cs typeface="Poppins"/>
                <a:sym typeface="Poppins"/>
              </a:rPr>
              <a:t>lunch</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add -es + lunch = lunches since lunch ends with a digraph. We add -s and -es to words to show plural or more than one. Great thinking! Awesome job spelling words today!</a:t>
            </a:r>
            <a:endParaRPr sz="1200">
              <a:solidFill>
                <a:schemeClr val="dk1"/>
              </a:solidFill>
              <a:latin typeface="Poppins"/>
              <a:ea typeface="Poppins"/>
              <a:cs typeface="Poppins"/>
              <a:sym typeface="Poppins"/>
            </a:endParaRPr>
          </a:p>
        </p:txBody>
      </p:sp>
      <p:sp>
        <p:nvSpPr>
          <p:cNvPr id="165" name="Google Shape;165;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6" name="Google Shape;166;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know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But, it uses a tricky silent letter. K-n says /n/. You do not hear the letter k in this word. O-w makes the long o sound /o/. Let's sound it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/n/ /o/ = "know".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I know how to decode! This word sounds exactly the same as "no" like no, you can't go. It has a different meaning and spelling. Know like in "yes, I know it" and no like in "no, you can't", are called homophones. Let's read our new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know</a:t>
            </a:r>
            <a:endParaRPr b="1" sz="1200">
              <a:solidFill>
                <a:schemeClr val="dk1"/>
              </a:solidFill>
              <a:latin typeface="Poppins"/>
              <a:ea typeface="Poppins"/>
              <a:cs typeface="Poppins"/>
              <a:sym typeface="Poppins"/>
            </a:endParaRPr>
          </a:p>
        </p:txBody>
      </p:sp>
      <p:sp>
        <p:nvSpPr>
          <p:cNvPr id="184" name="Google Shape;184;p1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5" name="Google Shape;185;p1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5.png"/><Relationship Id="rId13"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23.png"/><Relationship Id="rId6" Type="http://schemas.openxmlformats.org/officeDocument/2006/relationships/image" Target="../media/image37.png"/><Relationship Id="rId7" Type="http://schemas.openxmlformats.org/officeDocument/2006/relationships/image" Target="../media/image20.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23.png"/><Relationship Id="rId6" Type="http://schemas.openxmlformats.org/officeDocument/2006/relationships/image" Target="../media/image37.png"/><Relationship Id="rId7" Type="http://schemas.openxmlformats.org/officeDocument/2006/relationships/image" Target="../media/image20.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9907921" y="541421"/>
            <a:ext cx="5820670" cy="10640801"/>
          </a:xfrm>
          <a:prstGeom prst="rect">
            <a:avLst/>
          </a:prstGeom>
          <a:noFill/>
          <a:ln>
            <a:noFill/>
          </a:ln>
        </p:spPr>
      </p:pic>
      <p:sp>
        <p:nvSpPr>
          <p:cNvPr id="38" name="Google Shape;38;p8"/>
          <p:cNvSpPr txBox="1"/>
          <p:nvPr/>
        </p:nvSpPr>
        <p:spPr>
          <a:xfrm>
            <a:off x="9919473" y="4560076"/>
            <a:ext cx="5821200" cy="63384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9000" u="none" cap="none" strike="noStrike">
                <a:solidFill>
                  <a:schemeClr val="accent1"/>
                </a:solidFill>
                <a:highlight>
                  <a:srgbClr val="FFFFFF"/>
                </a:highlight>
                <a:latin typeface="Poppins"/>
                <a:ea typeface="Poppins"/>
                <a:cs typeface="Poppins"/>
                <a:sym typeface="Poppins"/>
              </a:rPr>
              <a:t>l</a:t>
            </a:r>
            <a:r>
              <a:rPr b="1" i="0" lang="en" sz="9000" u="none" cap="none" strike="noStrike">
                <a:solidFill>
                  <a:srgbClr val="FF0000"/>
                </a:solidFill>
                <a:highlight>
                  <a:srgbClr val="FFFFFF"/>
                </a:highlight>
                <a:latin typeface="Poppins"/>
                <a:ea typeface="Poppins"/>
                <a:cs typeface="Poppins"/>
                <a:sym typeface="Poppins"/>
              </a:rPr>
              <a:t>u</a:t>
            </a:r>
            <a:r>
              <a:rPr b="1" i="0" lang="en" sz="9000" u="none" cap="none" strike="noStrike">
                <a:solidFill>
                  <a:schemeClr val="accent1"/>
                </a:solidFill>
                <a:highlight>
                  <a:srgbClr val="FFFFFF"/>
                </a:highlight>
                <a:latin typeface="Poppins"/>
                <a:ea typeface="Poppins"/>
                <a:cs typeface="Poppins"/>
                <a:sym typeface="Poppins"/>
              </a:rPr>
              <a:t>nch</a:t>
            </a:r>
            <a:r>
              <a:rPr b="1" i="0" lang="en" sz="6100" u="none" cap="none" strike="noStrike">
                <a:solidFill>
                  <a:srgbClr val="242424"/>
                </a:solidFill>
                <a:highlight>
                  <a:srgbClr val="FFFFFF"/>
                </a:highlight>
                <a:latin typeface="Questrial"/>
                <a:ea typeface="Questrial"/>
                <a:cs typeface="Questrial"/>
                <a:sym typeface="Questrial"/>
              </a:rPr>
              <a:t> </a:t>
            </a:r>
            <a:endParaRPr b="1" i="0" sz="61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4400"/>
              <a:buFont typeface="Arial"/>
              <a:buNone/>
            </a:pPr>
            <a:r>
              <a:rPr b="1" i="0" lang="en" sz="3700" u="none" cap="none" strike="noStrike">
                <a:solidFill>
                  <a:schemeClr val="dk1"/>
                </a:solidFill>
                <a:highlight>
                  <a:schemeClr val="lt1"/>
                </a:highlight>
                <a:latin typeface="Poppins"/>
                <a:ea typeface="Poppins"/>
                <a:cs typeface="Poppins"/>
                <a:sym typeface="Poppins"/>
              </a:rPr>
              <a:t>/</a:t>
            </a:r>
            <a:r>
              <a:rPr b="1" i="0" lang="en" sz="3700" u="none" cap="none" strike="noStrike">
                <a:solidFill>
                  <a:srgbClr val="006EB6"/>
                </a:solidFill>
                <a:highlight>
                  <a:schemeClr val="lt1"/>
                </a:highlight>
                <a:latin typeface="Poppins"/>
                <a:ea typeface="Poppins"/>
                <a:cs typeface="Poppins"/>
                <a:sym typeface="Poppins"/>
              </a:rPr>
              <a:t>l</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FF0000"/>
                </a:solidFill>
                <a:highlight>
                  <a:schemeClr val="lt1"/>
                </a:highlight>
                <a:latin typeface="Poppins"/>
                <a:ea typeface="Poppins"/>
                <a:cs typeface="Poppins"/>
                <a:sym typeface="Poppins"/>
              </a:rPr>
              <a:t>ŭ</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n</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ch</a:t>
            </a:r>
            <a:r>
              <a:rPr b="1" i="0" lang="en" sz="3700" u="none" cap="none" strike="noStrike">
                <a:solidFill>
                  <a:schemeClr val="dk1"/>
                </a:solidFill>
                <a:highlight>
                  <a:schemeClr val="lt1"/>
                </a:highlight>
                <a:latin typeface="Poppins"/>
                <a:ea typeface="Poppins"/>
                <a:cs typeface="Poppins"/>
                <a:sym typeface="Poppins"/>
              </a:rPr>
              <a:t>/ </a:t>
            </a:r>
            <a:endParaRPr b="1" i="0" sz="3700"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400"/>
              <a:buFont typeface="Arial"/>
              <a:buNone/>
            </a:pP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l</a:t>
            </a:r>
            <a:r>
              <a:rPr b="1" i="0" lang="en" sz="3700" u="none" cap="none" strike="noStrike">
                <a:solidFill>
                  <a:srgbClr val="FF0000"/>
                </a:solidFill>
                <a:highlight>
                  <a:schemeClr val="lt1"/>
                </a:highlight>
                <a:latin typeface="Poppins"/>
                <a:ea typeface="Poppins"/>
                <a:cs typeface="Poppins"/>
                <a:sym typeface="Poppins"/>
              </a:rPr>
              <a:t>u</a:t>
            </a:r>
            <a:r>
              <a:rPr b="1" i="0" lang="en" sz="3700" u="none" cap="none" strike="noStrike">
                <a:solidFill>
                  <a:srgbClr val="006EB6"/>
                </a:solidFill>
                <a:highlight>
                  <a:schemeClr val="lt1"/>
                </a:highlight>
                <a:latin typeface="Poppins"/>
                <a:ea typeface="Poppins"/>
                <a:cs typeface="Poppins"/>
                <a:sym typeface="Poppins"/>
              </a:rPr>
              <a:t>nch</a:t>
            </a:r>
            <a:r>
              <a:rPr b="1" i="0" lang="en" sz="4300" u="none" cap="none" strike="noStrike">
                <a:solidFill>
                  <a:schemeClr val="accent1"/>
                </a:solidFill>
                <a:highlight>
                  <a:schemeClr val="lt1"/>
                </a:highlight>
                <a:latin typeface="Questrial"/>
                <a:ea typeface="Questrial"/>
                <a:cs typeface="Questrial"/>
                <a:sym typeface="Questrial"/>
              </a:rPr>
              <a:t> </a:t>
            </a:r>
            <a:endParaRPr b="1" i="0" sz="4300" u="none" cap="none" strike="noStrike">
              <a:solidFill>
                <a:schemeClr val="accent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4400"/>
              <a:buFont typeface="Arial"/>
              <a:buNone/>
            </a:pPr>
            <a:r>
              <a:rPr b="1" i="0" lang="en" sz="3700" u="none" cap="none" strike="noStrike">
                <a:solidFill>
                  <a:schemeClr val="dk1"/>
                </a:solidFill>
                <a:highlight>
                  <a:schemeClr val="lt1"/>
                </a:highlight>
                <a:latin typeface="Poppins"/>
                <a:ea typeface="Poppins"/>
                <a:cs typeface="Poppins"/>
                <a:sym typeface="Poppins"/>
              </a:rPr>
              <a:t>/</a:t>
            </a:r>
            <a:r>
              <a:rPr b="1" i="0" lang="en" sz="3700" u="none" cap="none" strike="noStrike">
                <a:solidFill>
                  <a:srgbClr val="006EB6"/>
                </a:solidFill>
                <a:highlight>
                  <a:schemeClr val="lt1"/>
                </a:highlight>
                <a:latin typeface="Poppins"/>
                <a:ea typeface="Poppins"/>
                <a:cs typeface="Poppins"/>
                <a:sym typeface="Poppins"/>
              </a:rPr>
              <a:t>l</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FF0000"/>
                </a:solidFill>
                <a:highlight>
                  <a:schemeClr val="lt1"/>
                </a:highlight>
                <a:latin typeface="Poppins"/>
                <a:ea typeface="Poppins"/>
                <a:cs typeface="Poppins"/>
                <a:sym typeface="Poppins"/>
              </a:rPr>
              <a:t>ŭ</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n</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ch</a:t>
            </a:r>
            <a:r>
              <a:rPr b="1" i="0" lang="en" sz="3700" u="none" cap="none" strike="noStrike">
                <a:solidFill>
                  <a:schemeClr val="dk1"/>
                </a:solidFill>
                <a:highlight>
                  <a:schemeClr val="lt1"/>
                </a:highlight>
                <a:latin typeface="Poppins"/>
                <a:ea typeface="Poppins"/>
                <a:cs typeface="Poppins"/>
                <a:sym typeface="Poppins"/>
              </a:rPr>
              <a:t>/ | /</a:t>
            </a:r>
            <a:r>
              <a:rPr b="1" i="0" lang="en" sz="3700" u="none" cap="none" strike="noStrike">
                <a:solidFill>
                  <a:srgbClr val="FF0000"/>
                </a:solidFill>
                <a:highlight>
                  <a:schemeClr val="lt1"/>
                </a:highlight>
                <a:latin typeface="Poppins"/>
                <a:ea typeface="Poppins"/>
                <a:cs typeface="Poppins"/>
                <a:sym typeface="Poppins"/>
              </a:rPr>
              <a:t>ĕ</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s</a:t>
            </a:r>
            <a:r>
              <a:rPr b="1" i="0" lang="en" sz="3700" u="none" cap="none" strike="noStrike">
                <a:solidFill>
                  <a:schemeClr val="dk1"/>
                </a:solidFill>
                <a:highlight>
                  <a:schemeClr val="lt1"/>
                </a:highlight>
                <a:latin typeface="Poppins"/>
                <a:ea typeface="Poppins"/>
                <a:cs typeface="Poppins"/>
                <a:sym typeface="Poppins"/>
              </a:rPr>
              <a:t>/ </a:t>
            </a:r>
            <a:endParaRPr b="1" i="0" sz="37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4400"/>
              <a:buFont typeface="Arial"/>
              <a:buNone/>
            </a:pP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l</a:t>
            </a:r>
            <a:r>
              <a:rPr b="1" i="0" lang="en" sz="3700" u="none" cap="none" strike="noStrike">
                <a:solidFill>
                  <a:srgbClr val="FF0000"/>
                </a:solidFill>
                <a:highlight>
                  <a:schemeClr val="lt1"/>
                </a:highlight>
                <a:latin typeface="Poppins"/>
                <a:ea typeface="Poppins"/>
                <a:cs typeface="Poppins"/>
                <a:sym typeface="Poppins"/>
              </a:rPr>
              <a:t>u</a:t>
            </a:r>
            <a:r>
              <a:rPr b="1" i="0" lang="en" sz="3700" u="none" cap="none" strike="noStrike">
                <a:solidFill>
                  <a:srgbClr val="006EB6"/>
                </a:solidFill>
                <a:highlight>
                  <a:schemeClr val="lt1"/>
                </a:highlight>
                <a:latin typeface="Poppins"/>
                <a:ea typeface="Poppins"/>
                <a:cs typeface="Poppins"/>
                <a:sym typeface="Poppins"/>
              </a:rPr>
              <a:t>nch</a:t>
            </a:r>
            <a:r>
              <a:rPr b="1" i="0" lang="en" sz="3700" u="none" cap="none" strike="noStrike">
                <a:solidFill>
                  <a:srgbClr val="FF0000"/>
                </a:solidFill>
                <a:highlight>
                  <a:schemeClr val="lt1"/>
                </a:highlight>
                <a:latin typeface="Poppins"/>
                <a:ea typeface="Poppins"/>
                <a:cs typeface="Poppins"/>
                <a:sym typeface="Poppins"/>
              </a:rPr>
              <a:t>e</a:t>
            </a:r>
            <a:r>
              <a:rPr b="1" i="0" lang="en" sz="3700" u="none" cap="none" strike="noStrike">
                <a:solidFill>
                  <a:srgbClr val="006EB6"/>
                </a:solidFill>
                <a:highlight>
                  <a:schemeClr val="lt1"/>
                </a:highlight>
                <a:latin typeface="Poppins"/>
                <a:ea typeface="Poppins"/>
                <a:cs typeface="Poppins"/>
                <a:sym typeface="Poppins"/>
              </a:rPr>
              <a:t>s</a:t>
            </a:r>
            <a:endParaRPr b="1" i="0" sz="3700" u="none" cap="none" strike="noStrike">
              <a:solidFill>
                <a:schemeClr val="dk1"/>
              </a:solidFill>
              <a:highlight>
                <a:schemeClr val="lt1"/>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4600"/>
              <a:buFont typeface="Arial"/>
              <a:buNone/>
            </a:pPr>
            <a:r>
              <a:t/>
            </a:r>
            <a:endParaRPr b="1" i="0" sz="4600" u="none" cap="none" strike="noStrike">
              <a:solidFill>
                <a:schemeClr val="dk1"/>
              </a:solidFill>
              <a:highlight>
                <a:schemeClr val="lt1"/>
              </a:highlight>
              <a:latin typeface="Questrial"/>
              <a:ea typeface="Questrial"/>
              <a:cs typeface="Questrial"/>
              <a:sym typeface="Questrial"/>
            </a:endParaRPr>
          </a:p>
          <a:p>
            <a:pPr indent="0" lvl="1" marL="1003300" marR="0" rtl="0" algn="l">
              <a:lnSpc>
                <a:spcPct val="150000"/>
              </a:lnSpc>
              <a:spcBef>
                <a:spcPts val="0"/>
              </a:spcBef>
              <a:spcAft>
                <a:spcPts val="0"/>
              </a:spcAft>
              <a:buClr>
                <a:srgbClr val="000000"/>
              </a:buClr>
              <a:buSzPts val="2200"/>
              <a:buFont typeface="Arial"/>
              <a:buNone/>
            </a:pPr>
            <a:r>
              <a:rPr b="1" lang="en" sz="2200">
                <a:solidFill>
                  <a:srgbClr val="242424"/>
                </a:solidFill>
                <a:latin typeface="Calibri"/>
                <a:ea typeface="Calibri"/>
                <a:cs typeface="Calibri"/>
                <a:sym typeface="Calibri"/>
              </a:rPr>
              <a:t>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0871303" y="4723030"/>
            <a:ext cx="38871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0" name="Google Shape;40;p8"/>
          <p:cNvSpPr/>
          <p:nvPr/>
        </p:nvSpPr>
        <p:spPr>
          <a:xfrm>
            <a:off x="11188579" y="1463543"/>
            <a:ext cx="32826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Inflected Endings</a:t>
            </a:r>
            <a:endParaRPr b="1" i="0" sz="3400" u="none" cap="none" strike="noStrike">
              <a:solidFill>
                <a:srgbClr val="FFFFFF"/>
              </a:solidFill>
              <a:latin typeface="Poppins"/>
              <a:ea typeface="Poppins"/>
              <a:cs typeface="Poppins"/>
              <a:sym typeface="Poppins"/>
            </a:endParaRPr>
          </a:p>
        </p:txBody>
      </p:sp>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8" name="Google Shape;48;p8"/>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7207750" y="1745351"/>
            <a:ext cx="11889234" cy="9189774"/>
          </a:xfrm>
          <a:prstGeom prst="rect">
            <a:avLst/>
          </a:prstGeom>
          <a:noFill/>
          <a:ln>
            <a:noFill/>
          </a:ln>
        </p:spPr>
      </p:pic>
      <p:pic>
        <p:nvPicPr>
          <p:cNvPr id="54" name="Google Shape;54;p9"/>
          <p:cNvPicPr preferRelativeResize="0"/>
          <p:nvPr/>
        </p:nvPicPr>
        <p:blipFill rotWithShape="1">
          <a:blip r:embed="rId4">
            <a:alphaModFix/>
          </a:blip>
          <a:srcRect b="1027" l="0" r="0" t="1038"/>
          <a:stretch/>
        </p:blipFill>
        <p:spPr>
          <a:xfrm>
            <a:off x="8554100" y="1735710"/>
            <a:ext cx="9229525" cy="9309214"/>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8554100" y="1735683"/>
            <a:ext cx="9229525" cy="9308741"/>
          </a:xfrm>
          <a:prstGeom prst="rect">
            <a:avLst/>
          </a:prstGeom>
          <a:noFill/>
          <a:ln>
            <a:noFill/>
          </a:ln>
        </p:spPr>
      </p:pic>
      <p:pic>
        <p:nvPicPr>
          <p:cNvPr id="56" name="Google Shape;56;p9"/>
          <p:cNvPicPr preferRelativeResize="0"/>
          <p:nvPr/>
        </p:nvPicPr>
        <p:blipFill rotWithShape="1">
          <a:blip r:embed="rId6">
            <a:alphaModFix/>
          </a:blip>
          <a:srcRect b="1257" l="0" r="0" t="1247"/>
          <a:stretch/>
        </p:blipFill>
        <p:spPr>
          <a:xfrm>
            <a:off x="8554100" y="1735710"/>
            <a:ext cx="9229525" cy="9309215"/>
          </a:xfrm>
          <a:prstGeom prst="rect">
            <a:avLst/>
          </a:prstGeom>
          <a:noFill/>
          <a:ln>
            <a:noFill/>
          </a:ln>
        </p:spPr>
      </p:pic>
      <p:pic>
        <p:nvPicPr>
          <p:cNvPr id="57" name="Google Shape;57;p9"/>
          <p:cNvPicPr preferRelativeResize="0"/>
          <p:nvPr/>
        </p:nvPicPr>
        <p:blipFill rotWithShape="1">
          <a:blip r:embed="rId7">
            <a:alphaModFix/>
          </a:blip>
          <a:srcRect b="1257" l="0" r="0" t="1247"/>
          <a:stretch/>
        </p:blipFill>
        <p:spPr>
          <a:xfrm>
            <a:off x="8554126" y="1735710"/>
            <a:ext cx="9229525" cy="9309215"/>
          </a:xfrm>
          <a:prstGeom prst="rect">
            <a:avLst/>
          </a:prstGeom>
          <a:noFill/>
          <a:ln>
            <a:noFill/>
          </a:ln>
        </p:spPr>
      </p:pic>
      <p:pic>
        <p:nvPicPr>
          <p:cNvPr id="58" name="Google Shape;58;p9"/>
          <p:cNvPicPr preferRelativeResize="0"/>
          <p:nvPr/>
        </p:nvPicPr>
        <p:blipFill rotWithShape="1">
          <a:blip r:embed="rId8">
            <a:alphaModFix/>
          </a:blip>
          <a:srcRect b="1671" l="0" r="0" t="1672"/>
          <a:stretch/>
        </p:blipFill>
        <p:spPr>
          <a:xfrm>
            <a:off x="8554126" y="1735710"/>
            <a:ext cx="9229525" cy="9309215"/>
          </a:xfrm>
          <a:prstGeom prst="rect">
            <a:avLst/>
          </a:prstGeom>
          <a:noFill/>
          <a:ln>
            <a:noFill/>
          </a:ln>
        </p:spPr>
      </p:pic>
      <p:pic>
        <p:nvPicPr>
          <p:cNvPr id="59" name="Google Shape;59;p9"/>
          <p:cNvPicPr preferRelativeResize="0"/>
          <p:nvPr/>
        </p:nvPicPr>
        <p:blipFill rotWithShape="1">
          <a:blip r:embed="rId9">
            <a:alphaModFix/>
          </a:blip>
          <a:srcRect b="416" l="0" r="0" t="426"/>
          <a:stretch/>
        </p:blipFill>
        <p:spPr>
          <a:xfrm>
            <a:off x="8554126" y="1735675"/>
            <a:ext cx="9229525" cy="9308750"/>
          </a:xfrm>
          <a:prstGeom prst="rect">
            <a:avLst/>
          </a:prstGeom>
          <a:noFill/>
          <a:ln>
            <a:noFill/>
          </a:ln>
        </p:spPr>
      </p:pic>
      <p:pic>
        <p:nvPicPr>
          <p:cNvPr id="60" name="Google Shape;60;p9"/>
          <p:cNvPicPr preferRelativeResize="0"/>
          <p:nvPr/>
        </p:nvPicPr>
        <p:blipFill rotWithShape="1">
          <a:blip r:embed="rId10">
            <a:alphaModFix/>
          </a:blip>
          <a:srcRect b="639" l="0" r="0" t="630"/>
          <a:stretch/>
        </p:blipFill>
        <p:spPr>
          <a:xfrm>
            <a:off x="8554126" y="1854646"/>
            <a:ext cx="9111575" cy="9189779"/>
          </a:xfrm>
          <a:prstGeom prst="rect">
            <a:avLst/>
          </a:prstGeom>
          <a:noFill/>
          <a:ln>
            <a:noFill/>
          </a:ln>
        </p:spPr>
      </p:pic>
      <p:pic>
        <p:nvPicPr>
          <p:cNvPr id="61" name="Google Shape;61;p9"/>
          <p:cNvPicPr preferRelativeResize="0"/>
          <p:nvPr/>
        </p:nvPicPr>
        <p:blipFill rotWithShape="1">
          <a:blip r:embed="rId11">
            <a:alphaModFix/>
          </a:blip>
          <a:srcRect b="1046" l="0" r="0" t="1047"/>
          <a:stretch/>
        </p:blipFill>
        <p:spPr>
          <a:xfrm>
            <a:off x="8554126" y="1854675"/>
            <a:ext cx="9111575" cy="9190250"/>
          </a:xfrm>
          <a:prstGeom prst="rect">
            <a:avLst/>
          </a:prstGeom>
          <a:noFill/>
          <a:ln>
            <a:noFill/>
          </a:ln>
        </p:spPr>
      </p:pic>
      <p:sp>
        <p:nvSpPr>
          <p:cNvPr id="62" name="Google Shape;62;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3" name="Google Shape;63;p9"/>
          <p:cNvGrpSpPr/>
          <p:nvPr/>
        </p:nvGrpSpPr>
        <p:grpSpPr>
          <a:xfrm>
            <a:off x="599448" y="3308558"/>
            <a:ext cx="2489999" cy="2588607"/>
            <a:chOff x="599452" y="3110429"/>
            <a:chExt cx="2680589" cy="2786745"/>
          </a:xfrm>
        </p:grpSpPr>
        <p:sp>
          <p:nvSpPr>
            <p:cNvPr id="64" name="Google Shape;64;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9"/>
            <p:cNvPicPr preferRelativeResize="0"/>
            <p:nvPr/>
          </p:nvPicPr>
          <p:blipFill rotWithShape="1">
            <a:blip r:embed="rId12">
              <a:alphaModFix/>
            </a:blip>
            <a:srcRect b="0" l="0" r="0" t="0"/>
            <a:stretch/>
          </p:blipFill>
          <p:spPr>
            <a:xfrm>
              <a:off x="1219191" y="3110429"/>
              <a:ext cx="1442294" cy="2697122"/>
            </a:xfrm>
            <a:prstGeom prst="rect">
              <a:avLst/>
            </a:prstGeom>
            <a:noFill/>
            <a:ln>
              <a:noFill/>
            </a:ln>
          </p:spPr>
        </p:pic>
        <p:sp>
          <p:nvSpPr>
            <p:cNvPr id="66" name="Google Shape;66;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8" name="Google Shape;68;p9"/>
          <p:cNvPicPr preferRelativeResize="0"/>
          <p:nvPr/>
        </p:nvPicPr>
        <p:blipFill rotWithShape="1">
          <a:blip r:embed="rId13">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ppt_w</p:attrName>
                                        </p:attrNameLst>
                                      </p:cBhvr>
                                      <p:tavLst>
                                        <p:tav fmla="" tm="0">
                                          <p:val>
                                            <p:strVal val="0"/>
                                          </p:val>
                                        </p:tav>
                                        <p:tav fmla="" tm="100000">
                                          <p:val>
                                            <p:strVal val="#ppt_w"/>
                                          </p:val>
                                        </p:tav>
                                      </p:tavLst>
                                    </p:anim>
                                    <p:anim calcmode="lin" valueType="num">
                                      <p:cBhvr additive="base">
                                        <p:cTn dur="1"/>
                                        <p:tgtEl>
                                          <p:spTgt spid="5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
                                        <p:tgtEl>
                                          <p:spTgt spid="55"/>
                                        </p:tgtEl>
                                        <p:attrNameLst>
                                          <p:attrName>ppt_w</p:attrName>
                                        </p:attrNameLst>
                                      </p:cBhvr>
                                      <p:tavLst>
                                        <p:tav fmla="" tm="0">
                                          <p:val>
                                            <p:strVal val="0"/>
                                          </p:val>
                                        </p:tav>
                                        <p:tav fmla="" tm="100000">
                                          <p:val>
                                            <p:strVal val="#ppt_w"/>
                                          </p:val>
                                        </p:tav>
                                      </p:tavLst>
                                    </p:anim>
                                    <p:anim calcmode="lin" valueType="num">
                                      <p:cBhvr additive="base">
                                        <p:cTn dur="100"/>
                                        <p:tgtEl>
                                          <p:spTgt spid="5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
                                        <p:tgtEl>
                                          <p:spTgt spid="54"/>
                                        </p:tgtEl>
                                        <p:attrNameLst>
                                          <p:attrName>ppt_w</p:attrName>
                                        </p:attrNameLst>
                                      </p:cBhvr>
                                      <p:tavLst>
                                        <p:tav fmla="" tm="0">
                                          <p:val>
                                            <p:strVal val="0"/>
                                          </p:val>
                                        </p:tav>
                                        <p:tav fmla="" tm="100000">
                                          <p:val>
                                            <p:strVal val="#ppt_w"/>
                                          </p:val>
                                        </p:tav>
                                      </p:tavLst>
                                    </p:anim>
                                    <p:anim calcmode="lin" valueType="num">
                                      <p:cBhvr additive="base">
                                        <p:cTn dur="1"/>
                                        <p:tgtEl>
                                          <p:spTgt spid="5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
                                        <p:tgtEl>
                                          <p:spTgt spid="58"/>
                                        </p:tgtEl>
                                        <p:attrNameLst>
                                          <p:attrName>ppt_w</p:attrName>
                                        </p:attrNameLst>
                                      </p:cBhvr>
                                      <p:tavLst>
                                        <p:tav fmla="" tm="0">
                                          <p:val>
                                            <p:strVal val="0"/>
                                          </p:val>
                                        </p:tav>
                                        <p:tav fmla="" tm="100000">
                                          <p:val>
                                            <p:strVal val="#ppt_w"/>
                                          </p:val>
                                        </p:tav>
                                      </p:tavLst>
                                    </p:anim>
                                    <p:anim calcmode="lin" valueType="num">
                                      <p:cBhvr additive="base">
                                        <p:cTn dur="1"/>
                                        <p:tgtEl>
                                          <p:spTgt spid="5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
                                        <p:tgtEl>
                                          <p:spTgt spid="60"/>
                                        </p:tgtEl>
                                        <p:attrNameLst>
                                          <p:attrName>ppt_w</p:attrName>
                                        </p:attrNameLst>
                                      </p:cBhvr>
                                      <p:tavLst>
                                        <p:tav fmla="" tm="0">
                                          <p:val>
                                            <p:strVal val="0"/>
                                          </p:val>
                                        </p:tav>
                                        <p:tav fmla="" tm="100000">
                                          <p:val>
                                            <p:strVal val="#ppt_w"/>
                                          </p:val>
                                        </p:tav>
                                      </p:tavLst>
                                    </p:anim>
                                    <p:anim calcmode="lin" valueType="num">
                                      <p:cBhvr additive="base">
                                        <p:cTn dur="1"/>
                                        <p:tgtEl>
                                          <p:spTgt spid="6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id="74" name="Google Shape;74;p10"/>
          <p:cNvPicPr preferRelativeResize="0"/>
          <p:nvPr/>
        </p:nvPicPr>
        <p:blipFill rotWithShape="1">
          <a:blip r:embed="rId3">
            <a:alphaModFix/>
          </a:blip>
          <a:srcRect b="0" l="0" r="0" t="0"/>
          <a:stretch/>
        </p:blipFill>
        <p:spPr>
          <a:xfrm rot="5400000">
            <a:off x="6623607" y="2248993"/>
            <a:ext cx="10707313" cy="7033881"/>
          </a:xfrm>
          <a:prstGeom prst="rect">
            <a:avLst/>
          </a:prstGeom>
          <a:noFill/>
          <a:ln>
            <a:noFill/>
          </a:ln>
        </p:spPr>
      </p:pic>
      <p:sp>
        <p:nvSpPr>
          <p:cNvPr id="75" name="Google Shape;75;p10"/>
          <p:cNvSpPr txBox="1"/>
          <p:nvPr/>
        </p:nvSpPr>
        <p:spPr>
          <a:xfrm>
            <a:off x="8860235"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5500" u="none" cap="none" strike="noStrike">
                <a:solidFill>
                  <a:schemeClr val="lt1"/>
                </a:solidFill>
                <a:latin typeface="Poppins"/>
                <a:ea typeface="Poppins"/>
                <a:cs typeface="Poppins"/>
                <a:sym typeface="Poppins"/>
              </a:rPr>
              <a:t>duck</a:t>
            </a:r>
            <a:endParaRPr b="1" i="0" sz="15500" u="none" cap="none" strike="noStrike">
              <a:solidFill>
                <a:schemeClr val="lt1"/>
              </a:solidFill>
              <a:latin typeface="Poppins"/>
              <a:ea typeface="Poppins"/>
              <a:cs typeface="Poppins"/>
              <a:sym typeface="Poppins"/>
            </a:endParaRPr>
          </a:p>
        </p:txBody>
      </p:sp>
      <p:sp>
        <p:nvSpPr>
          <p:cNvPr id="76" name="Google Shape;76;p10"/>
          <p:cNvSpPr txBox="1"/>
          <p:nvPr/>
        </p:nvSpPr>
        <p:spPr>
          <a:xfrm>
            <a:off x="886018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5000"/>
              <a:buFont typeface="Arial"/>
              <a:buNone/>
            </a:pPr>
            <a:r>
              <a:rPr b="1" i="0" lang="en" sz="14000" u="none" cap="none" strike="noStrike">
                <a:solidFill>
                  <a:schemeClr val="lt1"/>
                </a:solidFill>
                <a:latin typeface="Poppins"/>
                <a:ea typeface="Poppins"/>
                <a:cs typeface="Poppins"/>
                <a:sym typeface="Poppins"/>
              </a:rPr>
              <a:t>ducks</a:t>
            </a:r>
            <a:endParaRPr b="1" i="0" sz="14000" u="none" cap="none" strike="noStrike">
              <a:solidFill>
                <a:schemeClr val="lt1"/>
              </a:solidFill>
              <a:latin typeface="Poppins"/>
              <a:ea typeface="Poppins"/>
              <a:cs typeface="Poppins"/>
              <a:sym typeface="Poppins"/>
            </a:endParaRPr>
          </a:p>
        </p:txBody>
      </p:sp>
      <p:sp>
        <p:nvSpPr>
          <p:cNvPr id="77" name="Google Shape;77;p10"/>
          <p:cNvSpPr/>
          <p:nvPr/>
        </p:nvSpPr>
        <p:spPr>
          <a:xfrm>
            <a:off x="11190077"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10"/>
          <p:cNvSpPr/>
          <p:nvPr/>
        </p:nvSpPr>
        <p:spPr>
          <a:xfrm>
            <a:off x="9597836"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p:nvPr/>
        </p:nvSpPr>
        <p:spPr>
          <a:xfrm>
            <a:off x="9286869" y="4690373"/>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10"/>
          <p:cNvSpPr/>
          <p:nvPr/>
        </p:nvSpPr>
        <p:spPr>
          <a:xfrm>
            <a:off x="9286869" y="8625021"/>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9956328"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10950001"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11845963" y="8239847"/>
            <a:ext cx="16848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12423856" y="4307068"/>
            <a:ext cx="19137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13705897"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7" name="Google Shape;87;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8" name="Google Shape;88;p10"/>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89" name="Google Shape;89;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90" name="Google Shape;90;p10"/>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pic>
        <p:nvPicPr>
          <p:cNvPr id="96" name="Google Shape;96;p11"/>
          <p:cNvPicPr preferRelativeResize="0"/>
          <p:nvPr/>
        </p:nvPicPr>
        <p:blipFill rotWithShape="1">
          <a:blip r:embed="rId3">
            <a:alphaModFix/>
          </a:blip>
          <a:srcRect b="0" l="0" r="0" t="0"/>
          <a:stretch/>
        </p:blipFill>
        <p:spPr>
          <a:xfrm rot="5400000">
            <a:off x="6623607" y="2248993"/>
            <a:ext cx="10707313" cy="7033881"/>
          </a:xfrm>
          <a:prstGeom prst="rect">
            <a:avLst/>
          </a:prstGeom>
          <a:noFill/>
          <a:ln>
            <a:noFill/>
          </a:ln>
        </p:spPr>
      </p:pic>
      <p:sp>
        <p:nvSpPr>
          <p:cNvPr id="97" name="Google Shape;97;p11"/>
          <p:cNvSpPr txBox="1"/>
          <p:nvPr/>
        </p:nvSpPr>
        <p:spPr>
          <a:xfrm>
            <a:off x="8860235"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5000" u="none" cap="none" strike="noStrike">
                <a:solidFill>
                  <a:schemeClr val="lt1"/>
                </a:solidFill>
                <a:latin typeface="Poppins"/>
                <a:ea typeface="Poppins"/>
                <a:cs typeface="Poppins"/>
                <a:sym typeface="Poppins"/>
              </a:rPr>
              <a:t>brush</a:t>
            </a:r>
            <a:endParaRPr b="1" i="0" sz="15000" u="none" cap="none" strike="noStrike">
              <a:solidFill>
                <a:schemeClr val="lt1"/>
              </a:solidFill>
              <a:latin typeface="Poppins"/>
              <a:ea typeface="Poppins"/>
              <a:cs typeface="Poppins"/>
              <a:sym typeface="Poppins"/>
            </a:endParaRPr>
          </a:p>
        </p:txBody>
      </p:sp>
      <p:sp>
        <p:nvSpPr>
          <p:cNvPr id="98" name="Google Shape;98;p11"/>
          <p:cNvSpPr txBox="1"/>
          <p:nvPr/>
        </p:nvSpPr>
        <p:spPr>
          <a:xfrm>
            <a:off x="886018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0900" u="none" cap="none" strike="noStrike">
                <a:solidFill>
                  <a:schemeClr val="lt1"/>
                </a:solidFill>
                <a:latin typeface="Poppins"/>
                <a:ea typeface="Poppins"/>
                <a:cs typeface="Poppins"/>
                <a:sym typeface="Poppins"/>
              </a:rPr>
              <a:t>brushes</a:t>
            </a:r>
            <a:endParaRPr b="1" i="0" sz="10900" u="none" cap="none" strike="noStrike">
              <a:solidFill>
                <a:schemeClr val="lt1"/>
              </a:solidFill>
              <a:latin typeface="Poppins"/>
              <a:ea typeface="Poppins"/>
              <a:cs typeface="Poppins"/>
              <a:sym typeface="Poppins"/>
            </a:endParaRPr>
          </a:p>
        </p:txBody>
      </p:sp>
      <p:sp>
        <p:nvSpPr>
          <p:cNvPr id="99" name="Google Shape;99;p11"/>
          <p:cNvSpPr/>
          <p:nvPr/>
        </p:nvSpPr>
        <p:spPr>
          <a:xfrm>
            <a:off x="10627463" y="430704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0" name="Google Shape;100;p11"/>
          <p:cNvSpPr/>
          <p:nvPr/>
        </p:nvSpPr>
        <p:spPr>
          <a:xfrm>
            <a:off x="9204880"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1" name="Google Shape;101;p11"/>
          <p:cNvSpPr/>
          <p:nvPr/>
        </p:nvSpPr>
        <p:spPr>
          <a:xfrm>
            <a:off x="9286869" y="4690373"/>
            <a:ext cx="54609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2" name="Google Shape;102;p11"/>
          <p:cNvSpPr/>
          <p:nvPr/>
        </p:nvSpPr>
        <p:spPr>
          <a:xfrm>
            <a:off x="9286869" y="8625021"/>
            <a:ext cx="54609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3" name="Google Shape;103;p11"/>
          <p:cNvSpPr/>
          <p:nvPr/>
        </p:nvSpPr>
        <p:spPr>
          <a:xfrm>
            <a:off x="9778044" y="430704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4" name="Google Shape;104;p11"/>
          <p:cNvSpPr/>
          <p:nvPr/>
        </p:nvSpPr>
        <p:spPr>
          <a:xfrm>
            <a:off x="10102191"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5" name="Google Shape;105;p11"/>
          <p:cNvSpPr/>
          <p:nvPr/>
        </p:nvSpPr>
        <p:spPr>
          <a:xfrm>
            <a:off x="10847128"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6" name="Google Shape;106;p11"/>
          <p:cNvSpPr/>
          <p:nvPr/>
        </p:nvSpPr>
        <p:spPr>
          <a:xfrm>
            <a:off x="11701480" y="430704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7" name="Google Shape;107;p11"/>
          <p:cNvSpPr/>
          <p:nvPr/>
        </p:nvSpPr>
        <p:spPr>
          <a:xfrm>
            <a:off x="11701487" y="8239847"/>
            <a:ext cx="14169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8" name="Google Shape;108;p11"/>
          <p:cNvSpPr/>
          <p:nvPr/>
        </p:nvSpPr>
        <p:spPr>
          <a:xfrm>
            <a:off x="12775472" y="4307068"/>
            <a:ext cx="18300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9" name="Google Shape;109;p11"/>
          <p:cNvSpPr/>
          <p:nvPr/>
        </p:nvSpPr>
        <p:spPr>
          <a:xfrm>
            <a:off x="13550592"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0" name="Google Shape;110;p11"/>
          <p:cNvSpPr/>
          <p:nvPr/>
        </p:nvSpPr>
        <p:spPr>
          <a:xfrm>
            <a:off x="14196329"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1" name="Google Shape;111;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2" name="Google Shape;112;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113" name="Google Shape;113;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14" name="Google Shape;114;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xit" presetID="1" presetSubtype="0">
                                  <p:stCondLst>
                                    <p:cond delay="0"/>
                                  </p:stCondLst>
                                  <p:childTnLst>
                                    <p:set>
                                      <p:cBhvr>
                                        <p:cTn dur="1" fill="hold">
                                          <p:stCondLst>
                                            <p:cond delay="1"/>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xit" presetID="1" presetSubtype="0">
                                  <p:stCondLst>
                                    <p:cond delay="0"/>
                                  </p:stCondLst>
                                  <p:childTnLst>
                                    <p:set>
                                      <p:cBhvr>
                                        <p:cTn dur="1" fill="hold">
                                          <p:stCondLst>
                                            <p:cond delay="1"/>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xit" presetID="1" presetSubtype="0">
                                  <p:stCondLst>
                                    <p:cond delay="0"/>
                                  </p:stCondLst>
                                  <p:childTnLst>
                                    <p:set>
                                      <p:cBhvr>
                                        <p:cTn dur="1" fill="hold">
                                          <p:stCondLst>
                                            <p:cond delay="1"/>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grpSp>
        <p:nvGrpSpPr>
          <p:cNvPr id="120" name="Google Shape;120;p12"/>
          <p:cNvGrpSpPr/>
          <p:nvPr/>
        </p:nvGrpSpPr>
        <p:grpSpPr>
          <a:xfrm>
            <a:off x="7354627" y="256022"/>
            <a:ext cx="4511073" cy="4794939"/>
            <a:chOff x="5784675" y="818500"/>
            <a:chExt cx="2737800" cy="1941900"/>
          </a:xfrm>
        </p:grpSpPr>
        <p:sp>
          <p:nvSpPr>
            <p:cNvPr id="121" name="Google Shape;121;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2" name="Google Shape;122;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7900"/>
                <a:buFont typeface="Arial"/>
                <a:buNone/>
              </a:pPr>
              <a:r>
                <a:rPr b="1" i="0" lang="en" sz="7400" u="none" cap="none" strike="noStrike">
                  <a:solidFill>
                    <a:schemeClr val="accent1"/>
                  </a:solidFill>
                  <a:latin typeface="Poppins"/>
                  <a:ea typeface="Poppins"/>
                  <a:cs typeface="Poppins"/>
                  <a:sym typeface="Poppins"/>
                </a:rPr>
                <a:t>plant</a:t>
              </a:r>
              <a:endParaRPr b="1" i="0" sz="7400" u="none" cap="none" strike="noStrike">
                <a:solidFill>
                  <a:schemeClr val="accen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900"/>
                <a:buFont typeface="Arial"/>
                <a:buNone/>
              </a:pPr>
              <a:r>
                <a:rPr b="1" i="0" lang="en" sz="7400" u="none" cap="none" strike="noStrike">
                  <a:solidFill>
                    <a:schemeClr val="accent1"/>
                  </a:solidFill>
                  <a:latin typeface="Poppins"/>
                  <a:ea typeface="Poppins"/>
                  <a:cs typeface="Poppins"/>
                  <a:sym typeface="Poppins"/>
                </a:rPr>
                <a:t>plants</a:t>
              </a:r>
              <a:endParaRPr b="1" i="0" sz="7400" u="none" cap="none" strike="noStrike">
                <a:solidFill>
                  <a:schemeClr val="accent1"/>
                </a:solidFill>
                <a:latin typeface="Poppins"/>
                <a:ea typeface="Poppins"/>
                <a:cs typeface="Poppins"/>
                <a:sym typeface="Poppins"/>
              </a:endParaRPr>
            </a:p>
          </p:txBody>
        </p:sp>
      </p:grpSp>
      <p:grpSp>
        <p:nvGrpSpPr>
          <p:cNvPr id="123" name="Google Shape;123;p12"/>
          <p:cNvGrpSpPr/>
          <p:nvPr/>
        </p:nvGrpSpPr>
        <p:grpSpPr>
          <a:xfrm>
            <a:off x="12310421" y="256001"/>
            <a:ext cx="4511073" cy="4794939"/>
            <a:chOff x="5784675" y="907452"/>
            <a:chExt cx="2737800" cy="1941900"/>
          </a:xfrm>
        </p:grpSpPr>
        <p:sp>
          <p:nvSpPr>
            <p:cNvPr id="124" name="Google Shape;124;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5" name="Google Shape;125;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8100"/>
                <a:buFont typeface="Arial"/>
                <a:buNone/>
              </a:pPr>
              <a:r>
                <a:rPr b="1" i="0" lang="en" sz="7300" u="none" cap="none" strike="noStrike">
                  <a:solidFill>
                    <a:schemeClr val="accent1"/>
                  </a:solidFill>
                  <a:latin typeface="Poppins"/>
                  <a:ea typeface="Poppins"/>
                  <a:cs typeface="Poppins"/>
                  <a:sym typeface="Poppins"/>
                </a:rPr>
                <a:t>flash</a:t>
              </a:r>
              <a:endParaRPr b="1" i="0" sz="7300" u="none" cap="none" strike="noStrike">
                <a:solidFill>
                  <a:schemeClr val="accen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100"/>
                <a:buFont typeface="Arial"/>
                <a:buNone/>
              </a:pPr>
              <a:r>
                <a:rPr b="1" i="0" lang="en" sz="7300" u="none" cap="none" strike="noStrike">
                  <a:solidFill>
                    <a:schemeClr val="accent1"/>
                  </a:solidFill>
                  <a:latin typeface="Poppins"/>
                  <a:ea typeface="Poppins"/>
                  <a:cs typeface="Poppins"/>
                  <a:sym typeface="Poppins"/>
                </a:rPr>
                <a:t>flashes</a:t>
              </a:r>
              <a:endParaRPr b="1" i="0" sz="7300" u="none" cap="none" strike="noStrike">
                <a:solidFill>
                  <a:schemeClr val="accent1"/>
                </a:solidFill>
                <a:latin typeface="Poppins"/>
                <a:ea typeface="Poppins"/>
                <a:cs typeface="Poppins"/>
                <a:sym typeface="Poppins"/>
              </a:endParaRPr>
            </a:p>
          </p:txBody>
        </p:sp>
      </p:grpSp>
      <p:grpSp>
        <p:nvGrpSpPr>
          <p:cNvPr id="126" name="Google Shape;126;p12"/>
          <p:cNvGrpSpPr/>
          <p:nvPr/>
        </p:nvGrpSpPr>
        <p:grpSpPr>
          <a:xfrm>
            <a:off x="7355777" y="5381030"/>
            <a:ext cx="11767612" cy="3564163"/>
            <a:chOff x="5784675" y="818500"/>
            <a:chExt cx="2737800" cy="1941900"/>
          </a:xfrm>
        </p:grpSpPr>
        <p:sp>
          <p:nvSpPr>
            <p:cNvPr id="127" name="Google Shape;12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8" name="Google Shape;128;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000" u="none" cap="none" strike="noStrike">
                  <a:solidFill>
                    <a:schemeClr val="accent1"/>
                  </a:solidFill>
                  <a:latin typeface="Poppins"/>
                  <a:ea typeface="Poppins"/>
                  <a:cs typeface="Poppins"/>
                  <a:sym typeface="Poppins"/>
                </a:rPr>
                <a:t>I picked up one dish, but then spied so many dishes to clean. </a:t>
              </a:r>
              <a:endParaRPr b="1" i="0" sz="5000" u="none" cap="none" strike="noStrike">
                <a:solidFill>
                  <a:schemeClr val="accent1"/>
                </a:solidFill>
                <a:latin typeface="Poppins"/>
                <a:ea typeface="Poppins"/>
                <a:cs typeface="Poppins"/>
                <a:sym typeface="Poppins"/>
              </a:endParaRPr>
            </a:p>
          </p:txBody>
        </p:sp>
      </p:grpSp>
      <p:sp>
        <p:nvSpPr>
          <p:cNvPr id="129" name="Google Shape;129;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0" name="Google Shape;130;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31" name="Google Shape;131;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2" name="Google Shape;132;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33" name="Google Shape;133;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4" name="Google Shape;134;p12"/>
          <p:cNvPicPr preferRelativeResize="0"/>
          <p:nvPr/>
        </p:nvPicPr>
        <p:blipFill rotWithShape="1">
          <a:blip r:embed="rId5">
            <a:alphaModFix/>
          </a:blip>
          <a:srcRect b="0" l="0" r="0" t="0"/>
          <a:stretch/>
        </p:blipFill>
        <p:spPr>
          <a:xfrm>
            <a:off x="16584600" y="91929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ppt_w</p:attrName>
                                        </p:attrNameLst>
                                      </p:cBhvr>
                                      <p:tavLst>
                                        <p:tav fmla="" tm="0">
                                          <p:val>
                                            <p:strVal val="0"/>
                                          </p:val>
                                        </p:tav>
                                        <p:tav fmla="" tm="100000">
                                          <p:val>
                                            <p:strVal val="#ppt_w"/>
                                          </p:val>
                                        </p:tav>
                                      </p:tavLst>
                                    </p:anim>
                                    <p:anim calcmode="lin" valueType="num">
                                      <p:cBhvr additive="base">
                                        <p:cTn dur="10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3"/>
          <p:cNvSpPr txBox="1"/>
          <p:nvPr/>
        </p:nvSpPr>
        <p:spPr>
          <a:xfrm>
            <a:off x="7467148" y="660833"/>
            <a:ext cx="13523100" cy="10499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9500"/>
              <a:buFont typeface="Arial"/>
              <a:buNone/>
            </a:pPr>
            <a:r>
              <a:rPr b="1" i="0" lang="en" sz="9500" u="none" cap="none" strike="noStrike">
                <a:solidFill>
                  <a:schemeClr val="accent1"/>
                </a:solidFill>
                <a:latin typeface="Poppins"/>
                <a:ea typeface="Poppins"/>
                <a:cs typeface="Poppins"/>
                <a:sym typeface="Poppins"/>
              </a:rPr>
              <a:t>hen		     hens</a:t>
            </a:r>
            <a:endParaRPr b="1" i="0" sz="9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500"/>
              <a:buFont typeface="Arial"/>
              <a:buNone/>
            </a:pPr>
            <a:r>
              <a:rPr b="1" i="0" lang="en" sz="9500" u="none" cap="none" strike="noStrike">
                <a:solidFill>
                  <a:schemeClr val="accent1"/>
                </a:solidFill>
                <a:latin typeface="Poppins"/>
                <a:ea typeface="Poppins"/>
                <a:cs typeface="Poppins"/>
                <a:sym typeface="Poppins"/>
              </a:rPr>
              <a:t>duck		   ducks</a:t>
            </a:r>
            <a:endParaRPr b="1" i="0" sz="9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500"/>
              <a:buFont typeface="Arial"/>
              <a:buNone/>
            </a:pPr>
            <a:r>
              <a:rPr b="1" i="0" lang="en" sz="9500" u="none" cap="none" strike="noStrike">
                <a:solidFill>
                  <a:schemeClr val="accent1"/>
                </a:solidFill>
                <a:latin typeface="Poppins"/>
                <a:ea typeface="Poppins"/>
                <a:cs typeface="Poppins"/>
                <a:sym typeface="Poppins"/>
              </a:rPr>
              <a:t>egg		     eggs</a:t>
            </a:r>
            <a:endParaRPr b="1" i="0" sz="9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500"/>
              <a:buFont typeface="Arial"/>
              <a:buNone/>
            </a:pPr>
            <a:r>
              <a:rPr b="1" i="0" lang="en" sz="9500" u="none" cap="none" strike="noStrike">
                <a:solidFill>
                  <a:schemeClr val="accent1"/>
                </a:solidFill>
                <a:latin typeface="Poppins"/>
                <a:ea typeface="Poppins"/>
                <a:cs typeface="Poppins"/>
                <a:sym typeface="Poppins"/>
              </a:rPr>
              <a:t>flash		    flashes</a:t>
            </a:r>
            <a:endParaRPr b="1" i="0" sz="9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500"/>
              <a:buFont typeface="Arial"/>
              <a:buNone/>
            </a:pPr>
            <a:r>
              <a:rPr b="1" i="0" lang="en" sz="9500" u="none" cap="none" strike="noStrike">
                <a:solidFill>
                  <a:schemeClr val="accent1"/>
                </a:solidFill>
                <a:latin typeface="Poppins"/>
                <a:ea typeface="Poppins"/>
                <a:cs typeface="Poppins"/>
                <a:sym typeface="Poppins"/>
              </a:rPr>
              <a:t>rash		    rashes</a:t>
            </a:r>
            <a:endParaRPr b="1" i="0" sz="95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41" name="Google Shape;141;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2" name="Google Shape;142;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43" name="Google Shape;143;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4" name="Google Shape;144;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id="150" name="Google Shape;150;p14"/>
          <p:cNvPicPr preferRelativeResize="0"/>
          <p:nvPr/>
        </p:nvPicPr>
        <p:blipFill rotWithShape="1">
          <a:blip r:embed="rId3">
            <a:alphaModFix/>
          </a:blip>
          <a:srcRect b="0" l="0" r="0" t="0"/>
          <a:stretch/>
        </p:blipFill>
        <p:spPr>
          <a:xfrm>
            <a:off x="7447277" y="4654231"/>
            <a:ext cx="3506309" cy="2646791"/>
          </a:xfrm>
          <a:prstGeom prst="rect">
            <a:avLst/>
          </a:prstGeom>
          <a:noFill/>
          <a:ln>
            <a:noFill/>
          </a:ln>
        </p:spPr>
      </p:pic>
      <p:pic>
        <p:nvPicPr>
          <p:cNvPr id="151" name="Google Shape;151;p14"/>
          <p:cNvPicPr preferRelativeResize="0"/>
          <p:nvPr/>
        </p:nvPicPr>
        <p:blipFill rotWithShape="1">
          <a:blip r:embed="rId4">
            <a:alphaModFix/>
          </a:blip>
          <a:srcRect b="0" l="0" r="0" t="0"/>
          <a:stretch/>
        </p:blipFill>
        <p:spPr>
          <a:xfrm>
            <a:off x="10076618" y="4654253"/>
            <a:ext cx="3506309" cy="3506309"/>
          </a:xfrm>
          <a:prstGeom prst="rect">
            <a:avLst/>
          </a:prstGeom>
          <a:noFill/>
          <a:ln>
            <a:noFill/>
          </a:ln>
        </p:spPr>
      </p:pic>
      <p:pic>
        <p:nvPicPr>
          <p:cNvPr id="152" name="Google Shape;152;p14"/>
          <p:cNvPicPr preferRelativeResize="0"/>
          <p:nvPr/>
        </p:nvPicPr>
        <p:blipFill rotWithShape="1">
          <a:blip r:embed="rId5">
            <a:alphaModFix/>
          </a:blip>
          <a:srcRect b="0" l="0" r="0" t="0"/>
          <a:stretch/>
        </p:blipFill>
        <p:spPr>
          <a:xfrm>
            <a:off x="12740596" y="4654253"/>
            <a:ext cx="3506309" cy="3506309"/>
          </a:xfrm>
          <a:prstGeom prst="rect">
            <a:avLst/>
          </a:prstGeom>
          <a:noFill/>
          <a:ln>
            <a:noFill/>
          </a:ln>
        </p:spPr>
      </p:pic>
      <p:sp>
        <p:nvSpPr>
          <p:cNvPr id="153" name="Google Shape;153;p14"/>
          <p:cNvSpPr txBox="1"/>
          <p:nvPr/>
        </p:nvSpPr>
        <p:spPr>
          <a:xfrm>
            <a:off x="7721598" y="4760797"/>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e</a:t>
            </a:r>
            <a:endParaRPr b="1" i="0" sz="11000" u="none" cap="none" strike="noStrike">
              <a:solidFill>
                <a:srgbClr val="000000"/>
              </a:solidFill>
              <a:latin typeface="Poppins"/>
              <a:ea typeface="Poppins"/>
              <a:cs typeface="Poppins"/>
              <a:sym typeface="Poppins"/>
            </a:endParaRPr>
          </a:p>
        </p:txBody>
      </p:sp>
      <p:pic>
        <p:nvPicPr>
          <p:cNvPr id="154" name="Google Shape;154;p14"/>
          <p:cNvPicPr preferRelativeResize="0"/>
          <p:nvPr/>
        </p:nvPicPr>
        <p:blipFill rotWithShape="1">
          <a:blip r:embed="rId6">
            <a:alphaModFix/>
          </a:blip>
          <a:srcRect b="0" l="0" r="0" t="0"/>
          <a:stretch/>
        </p:blipFill>
        <p:spPr>
          <a:xfrm>
            <a:off x="15427663" y="4654252"/>
            <a:ext cx="3506309" cy="2646818"/>
          </a:xfrm>
          <a:prstGeom prst="rect">
            <a:avLst/>
          </a:prstGeom>
          <a:noFill/>
          <a:ln>
            <a:noFill/>
          </a:ln>
        </p:spPr>
      </p:pic>
      <p:sp>
        <p:nvSpPr>
          <p:cNvPr id="155" name="Google Shape;155;p14"/>
          <p:cNvSpPr txBox="1"/>
          <p:nvPr/>
        </p:nvSpPr>
        <p:spPr>
          <a:xfrm>
            <a:off x="10681121" y="4737540"/>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g</a:t>
            </a:r>
            <a:endParaRPr b="1" i="0" sz="11000" u="none" cap="none" strike="noStrike">
              <a:solidFill>
                <a:srgbClr val="000000"/>
              </a:solidFill>
              <a:latin typeface="Poppins"/>
              <a:ea typeface="Poppins"/>
              <a:cs typeface="Poppins"/>
              <a:sym typeface="Poppins"/>
            </a:endParaRPr>
          </a:p>
        </p:txBody>
      </p:sp>
      <p:sp>
        <p:nvSpPr>
          <p:cNvPr id="156" name="Google Shape;156;p14"/>
          <p:cNvSpPr txBox="1"/>
          <p:nvPr/>
        </p:nvSpPr>
        <p:spPr>
          <a:xfrm>
            <a:off x="13331355" y="4737540"/>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g</a:t>
            </a:r>
            <a:endParaRPr b="1" i="0" sz="11000" u="none" cap="none" strike="noStrike">
              <a:solidFill>
                <a:srgbClr val="000000"/>
              </a:solidFill>
              <a:latin typeface="Poppins"/>
              <a:ea typeface="Poppins"/>
              <a:cs typeface="Poppins"/>
              <a:sym typeface="Poppins"/>
            </a:endParaRPr>
          </a:p>
        </p:txBody>
      </p:sp>
      <p:sp>
        <p:nvSpPr>
          <p:cNvPr id="157" name="Google Shape;157;p14"/>
          <p:cNvSpPr txBox="1"/>
          <p:nvPr/>
        </p:nvSpPr>
        <p:spPr>
          <a:xfrm>
            <a:off x="15981589" y="4813740"/>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s</a:t>
            </a:r>
            <a:endParaRPr b="1" i="0" sz="11000" u="none" cap="none" strike="noStrike">
              <a:solidFill>
                <a:srgbClr val="000000"/>
              </a:solidFill>
              <a:latin typeface="Poppins"/>
              <a:ea typeface="Poppins"/>
              <a:cs typeface="Poppins"/>
              <a:sym typeface="Poppins"/>
            </a:endParaRPr>
          </a:p>
        </p:txBody>
      </p:sp>
      <p:sp>
        <p:nvSpPr>
          <p:cNvPr id="158" name="Google Shape;158;p14"/>
          <p:cNvSpPr txBox="1"/>
          <p:nvPr/>
        </p:nvSpPr>
        <p:spPr>
          <a:xfrm>
            <a:off x="7589220" y="1724268"/>
            <a:ext cx="4479900" cy="2268600"/>
          </a:xfrm>
          <a:prstGeom prst="rect">
            <a:avLst/>
          </a:prstGeom>
          <a:noFill/>
          <a:ln>
            <a:noFill/>
          </a:ln>
        </p:spPr>
        <p:txBody>
          <a:bodyPr anchorCtr="0" anchor="t" bIns="201050" lIns="201050" spcFirstLastPara="1" rIns="201050" wrap="square" tIns="201050">
            <a:spAutoFit/>
          </a:bodyPr>
          <a:lstStyle/>
          <a:p>
            <a:pPr indent="0" lvl="0" marL="0" marR="0" rtl="0" algn="l">
              <a:lnSpc>
                <a:spcPct val="10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egg </a:t>
            </a:r>
            <a:endParaRPr b="1" i="0" sz="12100" u="none" cap="none" strike="noStrike">
              <a:solidFill>
                <a:schemeClr val="accent1"/>
              </a:solidFill>
              <a:latin typeface="Poppins"/>
              <a:ea typeface="Poppins"/>
              <a:cs typeface="Poppins"/>
              <a:sym typeface="Poppins"/>
            </a:endParaRPr>
          </a:p>
        </p:txBody>
      </p:sp>
      <p:sp>
        <p:nvSpPr>
          <p:cNvPr id="159" name="Google Shape;159;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60" name="Google Shape;160;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61" name="Google Shape;161;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2" name="Google Shape;162;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pic>
        <p:nvPicPr>
          <p:cNvPr id="168" name="Google Shape;168;p15"/>
          <p:cNvPicPr preferRelativeResize="0"/>
          <p:nvPr/>
        </p:nvPicPr>
        <p:blipFill rotWithShape="1">
          <a:blip r:embed="rId3">
            <a:alphaModFix/>
          </a:blip>
          <a:srcRect b="0" l="0" r="0" t="0"/>
          <a:stretch/>
        </p:blipFill>
        <p:spPr>
          <a:xfrm>
            <a:off x="7175750" y="4653165"/>
            <a:ext cx="3339561" cy="2520919"/>
          </a:xfrm>
          <a:prstGeom prst="rect">
            <a:avLst/>
          </a:prstGeom>
          <a:noFill/>
          <a:ln>
            <a:noFill/>
          </a:ln>
        </p:spPr>
      </p:pic>
      <p:pic>
        <p:nvPicPr>
          <p:cNvPr id="169" name="Google Shape;169;p15"/>
          <p:cNvPicPr preferRelativeResize="0"/>
          <p:nvPr/>
        </p:nvPicPr>
        <p:blipFill rotWithShape="1">
          <a:blip r:embed="rId4">
            <a:alphaModFix/>
          </a:blip>
          <a:srcRect b="0" l="0" r="0" t="0"/>
          <a:stretch/>
        </p:blipFill>
        <p:spPr>
          <a:xfrm>
            <a:off x="9680048" y="4653186"/>
            <a:ext cx="3339561" cy="3339566"/>
          </a:xfrm>
          <a:prstGeom prst="rect">
            <a:avLst/>
          </a:prstGeom>
          <a:noFill/>
          <a:ln>
            <a:noFill/>
          </a:ln>
        </p:spPr>
      </p:pic>
      <p:pic>
        <p:nvPicPr>
          <p:cNvPr id="170" name="Google Shape;170;p15"/>
          <p:cNvPicPr preferRelativeResize="0"/>
          <p:nvPr/>
        </p:nvPicPr>
        <p:blipFill rotWithShape="1">
          <a:blip r:embed="rId5">
            <a:alphaModFix/>
          </a:blip>
          <a:srcRect b="0" l="0" r="0" t="0"/>
          <a:stretch/>
        </p:blipFill>
        <p:spPr>
          <a:xfrm>
            <a:off x="12217335" y="4653186"/>
            <a:ext cx="3339561" cy="3339566"/>
          </a:xfrm>
          <a:prstGeom prst="rect">
            <a:avLst/>
          </a:prstGeom>
          <a:noFill/>
          <a:ln>
            <a:noFill/>
          </a:ln>
        </p:spPr>
      </p:pic>
      <p:sp>
        <p:nvSpPr>
          <p:cNvPr id="171" name="Google Shape;171;p15"/>
          <p:cNvSpPr txBox="1"/>
          <p:nvPr/>
        </p:nvSpPr>
        <p:spPr>
          <a:xfrm>
            <a:off x="7437025" y="4754664"/>
            <a:ext cx="1895100" cy="1458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l</a:t>
            </a:r>
            <a:endParaRPr b="1" i="0" sz="10500" u="none" cap="none" strike="noStrike">
              <a:solidFill>
                <a:srgbClr val="000000"/>
              </a:solidFill>
              <a:latin typeface="Poppins"/>
              <a:ea typeface="Poppins"/>
              <a:cs typeface="Poppins"/>
              <a:sym typeface="Poppins"/>
            </a:endParaRPr>
          </a:p>
        </p:txBody>
      </p:sp>
      <p:pic>
        <p:nvPicPr>
          <p:cNvPr id="172" name="Google Shape;172;p15"/>
          <p:cNvPicPr preferRelativeResize="0"/>
          <p:nvPr/>
        </p:nvPicPr>
        <p:blipFill rotWithShape="1">
          <a:blip r:embed="rId6">
            <a:alphaModFix/>
          </a:blip>
          <a:srcRect b="0" l="0" r="0" t="0"/>
          <a:stretch/>
        </p:blipFill>
        <p:spPr>
          <a:xfrm>
            <a:off x="14776614" y="4653186"/>
            <a:ext cx="3339561" cy="2520946"/>
          </a:xfrm>
          <a:prstGeom prst="rect">
            <a:avLst/>
          </a:prstGeom>
          <a:noFill/>
          <a:ln>
            <a:noFill/>
          </a:ln>
        </p:spPr>
      </p:pic>
      <p:pic>
        <p:nvPicPr>
          <p:cNvPr id="173" name="Google Shape;173;p15"/>
          <p:cNvPicPr preferRelativeResize="0"/>
          <p:nvPr/>
        </p:nvPicPr>
        <p:blipFill rotWithShape="1">
          <a:blip r:embed="rId3">
            <a:alphaModFix/>
          </a:blip>
          <a:srcRect b="0" l="0" r="0" t="0"/>
          <a:stretch/>
        </p:blipFill>
        <p:spPr>
          <a:xfrm rot="5400000">
            <a:off x="16840823" y="5050029"/>
            <a:ext cx="3411400" cy="2575192"/>
          </a:xfrm>
          <a:prstGeom prst="rect">
            <a:avLst/>
          </a:prstGeom>
          <a:noFill/>
          <a:ln>
            <a:noFill/>
          </a:ln>
        </p:spPr>
      </p:pic>
      <p:sp>
        <p:nvSpPr>
          <p:cNvPr id="174" name="Google Shape;174;p15"/>
          <p:cNvSpPr txBox="1"/>
          <p:nvPr/>
        </p:nvSpPr>
        <p:spPr>
          <a:xfrm>
            <a:off x="10255802" y="4877665"/>
            <a:ext cx="1895100" cy="1458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u</a:t>
            </a:r>
            <a:endParaRPr b="1" i="0" sz="10500" u="none" cap="none" strike="noStrike">
              <a:solidFill>
                <a:srgbClr val="000000"/>
              </a:solidFill>
              <a:latin typeface="Poppins"/>
              <a:ea typeface="Poppins"/>
              <a:cs typeface="Poppins"/>
              <a:sym typeface="Poppins"/>
            </a:endParaRPr>
          </a:p>
        </p:txBody>
      </p:sp>
      <p:sp>
        <p:nvSpPr>
          <p:cNvPr id="175" name="Google Shape;175;p15"/>
          <p:cNvSpPr txBox="1"/>
          <p:nvPr/>
        </p:nvSpPr>
        <p:spPr>
          <a:xfrm>
            <a:off x="12780000" y="4877665"/>
            <a:ext cx="1895100" cy="1458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n</a:t>
            </a:r>
            <a:endParaRPr b="1" i="0" sz="10500" u="none" cap="none" strike="noStrike">
              <a:solidFill>
                <a:srgbClr val="000000"/>
              </a:solidFill>
              <a:latin typeface="Poppins"/>
              <a:ea typeface="Poppins"/>
              <a:cs typeface="Poppins"/>
              <a:sym typeface="Poppins"/>
            </a:endParaRPr>
          </a:p>
        </p:txBody>
      </p:sp>
      <p:sp>
        <p:nvSpPr>
          <p:cNvPr id="176" name="Google Shape;176;p15"/>
          <p:cNvSpPr txBox="1"/>
          <p:nvPr/>
        </p:nvSpPr>
        <p:spPr>
          <a:xfrm>
            <a:off x="15304200" y="4877675"/>
            <a:ext cx="2222400" cy="1458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ch</a:t>
            </a:r>
            <a:endParaRPr b="1" i="0" sz="10500" u="none" cap="none" strike="noStrike">
              <a:solidFill>
                <a:srgbClr val="000000"/>
              </a:solidFill>
              <a:latin typeface="Poppins"/>
              <a:ea typeface="Poppins"/>
              <a:cs typeface="Poppins"/>
              <a:sym typeface="Poppins"/>
            </a:endParaRPr>
          </a:p>
        </p:txBody>
      </p:sp>
      <p:sp>
        <p:nvSpPr>
          <p:cNvPr id="177" name="Google Shape;177;p15"/>
          <p:cNvSpPr txBox="1"/>
          <p:nvPr/>
        </p:nvSpPr>
        <p:spPr>
          <a:xfrm>
            <a:off x="17828344" y="4877667"/>
            <a:ext cx="2222400" cy="1458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es</a:t>
            </a:r>
            <a:endParaRPr b="1" i="0" sz="10500" u="none" cap="none" strike="noStrike">
              <a:solidFill>
                <a:srgbClr val="000000"/>
              </a:solidFill>
              <a:latin typeface="Poppins"/>
              <a:ea typeface="Poppins"/>
              <a:cs typeface="Poppins"/>
              <a:sym typeface="Poppins"/>
            </a:endParaRPr>
          </a:p>
        </p:txBody>
      </p:sp>
      <p:sp>
        <p:nvSpPr>
          <p:cNvPr id="178" name="Google Shape;178;p15"/>
          <p:cNvSpPr txBox="1"/>
          <p:nvPr/>
        </p:nvSpPr>
        <p:spPr>
          <a:xfrm>
            <a:off x="7055826" y="1724275"/>
            <a:ext cx="5161500" cy="2268600"/>
          </a:xfrm>
          <a:prstGeom prst="rect">
            <a:avLst/>
          </a:prstGeom>
          <a:noFill/>
          <a:ln>
            <a:noFill/>
          </a:ln>
        </p:spPr>
        <p:txBody>
          <a:bodyPr anchorCtr="0" anchor="t" bIns="201050" lIns="201050" spcFirstLastPara="1" rIns="201050" wrap="square" tIns="201050">
            <a:spAutoFit/>
          </a:bodyPr>
          <a:lstStyle/>
          <a:p>
            <a:pPr indent="0" lvl="0" marL="0" marR="0" rtl="0" algn="l">
              <a:lnSpc>
                <a:spcPct val="10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lunch</a:t>
            </a:r>
            <a:endParaRPr b="1" i="0" sz="12100" u="none" cap="none" strike="noStrike">
              <a:solidFill>
                <a:schemeClr val="accent1"/>
              </a:solidFill>
              <a:latin typeface="Poppins"/>
              <a:ea typeface="Poppins"/>
              <a:cs typeface="Poppins"/>
              <a:sym typeface="Poppins"/>
            </a:endParaRPr>
          </a:p>
        </p:txBody>
      </p:sp>
      <p:sp>
        <p:nvSpPr>
          <p:cNvPr id="179" name="Google Shape;179;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80" name="Google Shape;180;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81" name="Google Shape;181;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grpSp>
        <p:nvGrpSpPr>
          <p:cNvPr id="187" name="Google Shape;187;p16"/>
          <p:cNvGrpSpPr/>
          <p:nvPr/>
        </p:nvGrpSpPr>
        <p:grpSpPr>
          <a:xfrm>
            <a:off x="9256193" y="4100679"/>
            <a:ext cx="6514595" cy="3109759"/>
            <a:chOff x="5784675" y="818500"/>
            <a:chExt cx="2737800" cy="1941900"/>
          </a:xfrm>
        </p:grpSpPr>
        <p:sp>
          <p:nvSpPr>
            <p:cNvPr id="188" name="Google Shape;188;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89" name="Google Shape;189;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know</a:t>
              </a:r>
              <a:endParaRPr b="1" i="0" sz="11000" u="none" cap="none" strike="noStrike">
                <a:solidFill>
                  <a:schemeClr val="accent2"/>
                </a:solidFill>
                <a:latin typeface="Poppins"/>
                <a:ea typeface="Poppins"/>
                <a:cs typeface="Poppins"/>
                <a:sym typeface="Poppins"/>
              </a:endParaRPr>
            </a:p>
          </p:txBody>
        </p:sp>
      </p:grpSp>
      <p:sp>
        <p:nvSpPr>
          <p:cNvPr id="190" name="Google Shape;190;p16"/>
          <p:cNvSpPr/>
          <p:nvPr/>
        </p:nvSpPr>
        <p:spPr>
          <a:xfrm>
            <a:off x="10596024" y="5012600"/>
            <a:ext cx="1676400" cy="1444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91" name="Google Shape;191;p16"/>
          <p:cNvSpPr/>
          <p:nvPr/>
        </p:nvSpPr>
        <p:spPr>
          <a:xfrm>
            <a:off x="12348678" y="5012600"/>
            <a:ext cx="2239500" cy="1444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92" name="Google Shape;192;p16"/>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93" name="Google Shape;193;p16"/>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94" name="Google Shape;194;p16"/>
          <p:cNvSpPr txBox="1"/>
          <p:nvPr/>
        </p:nvSpPr>
        <p:spPr>
          <a:xfrm>
            <a:off x="416448" y="561681"/>
            <a:ext cx="5832000" cy="2313900"/>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Frequency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95" name="Google Shape;195;p16"/>
          <p:cNvSpPr txBox="1"/>
          <p:nvPr/>
        </p:nvSpPr>
        <p:spPr>
          <a:xfrm>
            <a:off x="578046" y="6525069"/>
            <a:ext cx="5670300" cy="2851500"/>
          </a:xfrm>
          <a:prstGeom prst="rect">
            <a:avLst/>
          </a:prstGeom>
          <a:noFill/>
          <a:ln>
            <a:noFill/>
          </a:ln>
        </p:spPr>
        <p:txBody>
          <a:bodyPr anchorCtr="0" anchor="t"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96" name="Google Shape;196;p16"/>
          <p:cNvPicPr preferRelativeResize="0"/>
          <p:nvPr/>
        </p:nvPicPr>
        <p:blipFill rotWithShape="1">
          <a:blip r:embed="rId4">
            <a:alphaModFix/>
          </a:blip>
          <a:srcRect b="0" l="0" r="0" t="0"/>
          <a:stretch/>
        </p:blipFill>
        <p:spPr>
          <a:xfrm>
            <a:off x="690325" y="41061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ppt_w</p:attrName>
                                        </p:attrNameLst>
                                      </p:cBhvr>
                                      <p:tavLst>
                                        <p:tav fmla="" tm="0">
                                          <p:val>
                                            <p:strVal val="0"/>
                                          </p:val>
                                        </p:tav>
                                        <p:tav fmla="" tm="100000">
                                          <p:val>
                                            <p:strVal val="#ppt_w"/>
                                          </p:val>
                                        </p:tav>
                                      </p:tavLst>
                                    </p:anim>
                                    <p:anim calcmode="lin" valueType="num">
                                      <p:cBhvr additive="base">
                                        <p:cTn dur="1000"/>
                                        <p:tgtEl>
                                          <p:spTgt spid="1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