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39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Remember that when a word ends with "ue" it can make two sounds: long u /u/ or the /oo/ sound. Today we are going to talk about the sound "u" makes when it is in an open syllable. Remember that syllables are part of the words. For example, u-nit has two syllables, and the first syllable is an open syllable because it ends with a vowel and the vowel is long so it says its name. We read u-n-i-t as u | nit = unit.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ue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with an open syllable that ends with the letter "u", the vowel sound is long. Remember that syllables are part of the words. For example, u-nit has two syllables, and the first syllable is an open syllable because it ends with a vowel and the vowel is long so it says its name. We read u-n-i-t as u + nit = unit.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music</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two syllables mu|sic. I also notice that the first syllable "mu" ends with the letter u, so this is an open syllable and the "u" says its name.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music </a:t>
            </a:r>
            <a:r>
              <a:rPr lang="en" sz="1200">
                <a:solidFill>
                  <a:schemeClr val="dk1"/>
                </a:solidFill>
                <a:latin typeface="Poppins"/>
                <a:ea typeface="Poppins"/>
                <a:cs typeface="Poppins"/>
                <a:sym typeface="Poppins"/>
              </a:rPr>
              <a:t>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/m/ /u/ | /s/ /i/ /k/ = "music"?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how syllables are part of the words. For example, u-nit has two syllables, and the first syllable is an open syllable because it ends with a vowel and the vowel is long so says its name. So the "u" in </a:t>
            </a:r>
            <a:r>
              <a:rPr i="1" lang="en" sz="1200">
                <a:solidFill>
                  <a:schemeClr val="dk1"/>
                </a:solidFill>
                <a:latin typeface="Poppins"/>
                <a:ea typeface="Poppins"/>
                <a:cs typeface="Poppins"/>
                <a:sym typeface="Poppins"/>
              </a:rPr>
              <a:t>music </a:t>
            </a:r>
            <a:r>
              <a:rPr lang="en" sz="1200">
                <a:solidFill>
                  <a:schemeClr val="dk1"/>
                </a:solidFill>
                <a:latin typeface="Poppins"/>
                <a:ea typeface="Poppins"/>
                <a:cs typeface="Poppins"/>
                <a:sym typeface="Poppins"/>
              </a:rPr>
              <a:t>makes the long /u/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cupid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/k/. c says /k/. Next comes a vowel, u. But, I notice the word has two syllables because it has two vowels. Every syllable needs a vowel. The first syllable is an open syllable, and the "u" is saying its name because it's making the long vowel sound. The second syllable says /p/ /i/ /d/. When we read words that have an open syllable that ends with a vowel, the vowel says its name. We have /k/ /u/ | /p/ /i/ /d/. The word is /k/ /u/ | /p/ /i/ /d/ = "cupid". Say it with me using one </a:t>
            </a:r>
            <a:r>
              <a:rPr b="1" lang="en" sz="1200">
                <a:solidFill>
                  <a:schemeClr val="dk1"/>
                </a:solidFill>
                <a:latin typeface="Poppins"/>
                <a:ea typeface="Poppins"/>
                <a:cs typeface="Poppins"/>
                <a:sym typeface="Poppins"/>
              </a:rPr>
              <a:t>Double Decker Elkonin Box</a:t>
            </a:r>
            <a:r>
              <a:rPr lang="en" sz="1200">
                <a:solidFill>
                  <a:schemeClr val="dk1"/>
                </a:solidFill>
                <a:latin typeface="Poppins"/>
                <a:ea typeface="Poppins"/>
                <a:cs typeface="Poppins"/>
                <a:sym typeface="Poppins"/>
              </a:rPr>
              <a:t> for each syllable.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watch, and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when we read words that have an open syllable that ends with a vowel, the vowel says its name. Great thinking while blending the sounds today!</a:t>
            </a:r>
            <a:endParaRPr b="1" sz="1200">
              <a:solidFill>
                <a:schemeClr val="dk1"/>
              </a:solidFill>
              <a:latin typeface="Poppins"/>
              <a:ea typeface="Poppins"/>
              <a:cs typeface="Poppins"/>
              <a:sym typeface="Poppins"/>
            </a:endParaRPr>
          </a:p>
        </p:txBody>
      </p:sp>
      <p:sp>
        <p:nvSpPr>
          <p:cNvPr id="87" name="Google Shape;87;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8" name="Google Shape;88;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tulip.</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have an open syllable that ends with a vowel, the vowel says its name. Sound it out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"tulip". /t/ /u/ | /l/ /i/ /p/ = "tulip".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pupil.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When we read words that have an open syllable that ends with a vowel, the vowel says its name.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"pupil". /p/ /u/ | /p/ /i/ /l/ = "pupil".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It is the duty of the student to play the music.</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have an open syllable that ends with a vowel, the vowel says its name. Those brains are growing!</a:t>
            </a:r>
            <a:endParaRPr b="1" sz="1200">
              <a:solidFill>
                <a:schemeClr val="dk1"/>
              </a:solidFill>
              <a:latin typeface="Poppins"/>
              <a:ea typeface="Poppins"/>
              <a:cs typeface="Poppins"/>
              <a:sym typeface="Poppins"/>
            </a:endParaRPr>
          </a:p>
        </p:txBody>
      </p:sp>
      <p:sp>
        <p:nvSpPr>
          <p:cNvPr id="114" name="Google Shape;114;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5" name="Google Shape;115;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music, pupil, unite, unit, human</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4" name="Google Shape;134;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5" name="Google Shape;135;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read words that have an open syllable that ends with a vowel, the vowel says its name.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human</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human</a:t>
            </a:r>
            <a:r>
              <a:rPr lang="en" sz="1200">
                <a:solidFill>
                  <a:schemeClr val="dk1"/>
                </a:solidFill>
                <a:latin typeface="Poppins"/>
                <a:ea typeface="Poppins"/>
                <a:cs typeface="Poppins"/>
                <a:sym typeface="Poppins"/>
              </a:rPr>
              <a:t>? Let's listen to the sounds and match the sound to the correct letter. The word is "human". I hear hu-man /h/ u/ /m/ /a/ /n/. I know that sound for /h/ = h, the sound for /u/ = u. I hear /m/ for m, /a/ for a, and /n/ sound for "n" at the end.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human </a:t>
            </a:r>
            <a:r>
              <a:rPr lang="en" sz="1200">
                <a:solidFill>
                  <a:schemeClr val="dk1"/>
                </a:solidFill>
                <a:latin typeface="Poppins"/>
                <a:ea typeface="Poppins"/>
                <a:cs typeface="Poppins"/>
                <a:sym typeface="Poppins"/>
              </a:rPr>
              <a:t>we write the letters h-u-m-a-n. </a:t>
            </a:r>
            <a:endParaRPr b="1" sz="1200">
              <a:solidFill>
                <a:schemeClr val="dk1"/>
              </a:solidFill>
              <a:latin typeface="Poppins"/>
              <a:ea typeface="Poppins"/>
              <a:cs typeface="Poppins"/>
              <a:sym typeface="Poppins"/>
            </a:endParaRPr>
          </a:p>
        </p:txBody>
      </p:sp>
      <p:sp>
        <p:nvSpPr>
          <p:cNvPr id="144" name="Google Shape;144;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45" name="Google Shape;145;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try spelling </a:t>
            </a:r>
            <a:r>
              <a:rPr i="1" lang="en" sz="1200">
                <a:solidFill>
                  <a:schemeClr val="dk1"/>
                </a:solidFill>
                <a:latin typeface="Poppins"/>
                <a:ea typeface="Poppins"/>
                <a:cs typeface="Poppins"/>
                <a:sym typeface="Poppins"/>
              </a:rPr>
              <a:t>unite</a:t>
            </a:r>
            <a:r>
              <a:rPr lang="en" sz="1200">
                <a:solidFill>
                  <a:schemeClr val="dk1"/>
                </a:solidFill>
                <a:latin typeface="Poppins"/>
                <a:ea typeface="Poppins"/>
                <a:cs typeface="Poppins"/>
                <a:sym typeface="Poppins"/>
              </a:rPr>
              <a:t>. How would you spell </a:t>
            </a:r>
            <a:r>
              <a:rPr i="1" lang="en" sz="1200">
                <a:solidFill>
                  <a:schemeClr val="dk1"/>
                </a:solidFill>
                <a:latin typeface="Poppins"/>
                <a:ea typeface="Poppins"/>
                <a:cs typeface="Poppins"/>
                <a:sym typeface="Poppins"/>
              </a:rPr>
              <a:t>unite</a:t>
            </a:r>
            <a:r>
              <a:rPr lang="en" sz="1200">
                <a:solidFill>
                  <a:schemeClr val="dk1"/>
                </a:solidFill>
                <a:latin typeface="Poppins"/>
                <a:ea typeface="Poppins"/>
                <a:cs typeface="Poppins"/>
                <a:sym typeface="Poppins"/>
              </a:rPr>
              <a: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read words that have an open syllable that ends with a vowel, the vowel says its name. So the word is u-n-i-t-e = "unite".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spelling words today!</a:t>
            </a:r>
            <a:endParaRPr sz="1200">
              <a:solidFill>
                <a:schemeClr val="dk1"/>
              </a:solidFill>
              <a:latin typeface="Poppins"/>
              <a:ea typeface="Poppins"/>
              <a:cs typeface="Poppins"/>
              <a:sym typeface="Poppins"/>
            </a:endParaRPr>
          </a:p>
        </p:txBody>
      </p:sp>
      <p:sp>
        <p:nvSpPr>
          <p:cNvPr id="163" name="Google Shape;163;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64" name="Google Shape;164;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through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a 1 syllable word today! It begins with a consonant digraph /th/ followed by another consonant /r/. Then, we have a new spelling we haven't learned yet, o-u-g-h pronounced /oo/ in this word. Let's sound out the whole thing. Sound it out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 /r/ /oo/ = "through".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All those letters and it's actually only 3 sounds.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through</a:t>
            </a:r>
            <a:endParaRPr b="1" sz="1200">
              <a:solidFill>
                <a:schemeClr val="dk1"/>
              </a:solidFill>
              <a:latin typeface="Poppins"/>
              <a:ea typeface="Poppins"/>
              <a:cs typeface="Poppins"/>
              <a:sym typeface="Poppins"/>
            </a:endParaRPr>
          </a:p>
        </p:txBody>
      </p:sp>
      <p:sp>
        <p:nvSpPr>
          <p:cNvPr id="181" name="Google Shape;181;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82" name="Google Shape;182;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8.png"/><Relationship Id="rId13" Type="http://schemas.openxmlformats.org/officeDocument/2006/relationships/image" Target="../media/image5.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5.png"/><Relationship Id="rId6" Type="http://schemas.openxmlformats.org/officeDocument/2006/relationships/image" Target="../media/image26.png"/><Relationship Id="rId7" Type="http://schemas.openxmlformats.org/officeDocument/2006/relationships/image" Target="../media/image22.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35.png"/><Relationship Id="rId6" Type="http://schemas.openxmlformats.org/officeDocument/2006/relationships/image" Target="../media/image26.png"/><Relationship Id="rId7" Type="http://schemas.openxmlformats.org/officeDocument/2006/relationships/image" Target="../media/image22.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301051"/>
            <a:ext cx="4503555" cy="10638426"/>
          </a:xfrm>
          <a:prstGeom prst="rect">
            <a:avLst/>
          </a:prstGeom>
          <a:noFill/>
          <a:ln>
            <a:noFill/>
          </a:ln>
        </p:spPr>
      </p:pic>
      <p:sp>
        <p:nvSpPr>
          <p:cNvPr id="54" name="Google Shape;54;p9"/>
          <p:cNvSpPr txBox="1"/>
          <p:nvPr/>
        </p:nvSpPr>
        <p:spPr>
          <a:xfrm>
            <a:off x="11069444" y="4509868"/>
            <a:ext cx="4495283" cy="6141102"/>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454" u="none" cap="none" strike="noStrike">
                <a:solidFill>
                  <a:srgbClr val="FF0000"/>
                </a:solidFill>
                <a:highlight>
                  <a:srgbClr val="FFFFFF"/>
                </a:highlight>
                <a:latin typeface="Poppins"/>
                <a:ea typeface="Poppins"/>
                <a:cs typeface="Poppins"/>
                <a:sym typeface="Poppins"/>
              </a:rPr>
              <a:t>u</a:t>
            </a:r>
            <a:r>
              <a:rPr b="1" i="0" lang="en" sz="9454" u="none" cap="none" strike="noStrike">
                <a:solidFill>
                  <a:schemeClr val="accent1"/>
                </a:solidFill>
                <a:highlight>
                  <a:srgbClr val="FFFFFF"/>
                </a:highlight>
                <a:latin typeface="Poppins"/>
                <a:ea typeface="Poppins"/>
                <a:cs typeface="Poppins"/>
                <a:sym typeface="Poppins"/>
              </a:rPr>
              <a:t>n</a:t>
            </a:r>
            <a:r>
              <a:rPr b="1" i="0" lang="en" sz="9454" u="none" cap="none" strike="noStrike">
                <a:solidFill>
                  <a:srgbClr val="FF0000"/>
                </a:solidFill>
                <a:highlight>
                  <a:schemeClr val="lt1"/>
                </a:highlight>
                <a:latin typeface="Poppins"/>
                <a:ea typeface="Poppins"/>
                <a:cs typeface="Poppins"/>
                <a:sym typeface="Poppins"/>
              </a:rPr>
              <a:t>i</a:t>
            </a:r>
            <a:r>
              <a:rPr b="1" i="0" lang="en" sz="9454" u="none" cap="none" strike="noStrike">
                <a:solidFill>
                  <a:schemeClr val="accent1"/>
                </a:solidFill>
                <a:highlight>
                  <a:schemeClr val="lt1"/>
                </a:highlight>
                <a:latin typeface="Poppins"/>
                <a:ea typeface="Poppins"/>
                <a:cs typeface="Poppins"/>
                <a:sym typeface="Poppins"/>
              </a:rPr>
              <a:t>t</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057"/>
              <a:buFont typeface="Arial"/>
              <a:buNone/>
            </a:pPr>
            <a:r>
              <a:rPr b="1" i="0" lang="en" sz="5057" u="none" cap="none" strike="noStrike">
                <a:solidFill>
                  <a:schemeClr val="dk1"/>
                </a:solidFill>
                <a:highlight>
                  <a:schemeClr val="lt1"/>
                </a:highlight>
                <a:latin typeface="Poppins"/>
                <a:ea typeface="Poppins"/>
                <a:cs typeface="Poppins"/>
                <a:sym typeface="Poppins"/>
              </a:rPr>
              <a:t>/</a:t>
            </a:r>
            <a:r>
              <a:rPr b="1" i="0" lang="en" sz="5057" u="none" cap="none" strike="noStrike">
                <a:solidFill>
                  <a:srgbClr val="FF0000"/>
                </a:solidFill>
                <a:highlight>
                  <a:schemeClr val="lt1"/>
                </a:highlight>
                <a:latin typeface="Poppins"/>
                <a:ea typeface="Poppins"/>
                <a:cs typeface="Poppins"/>
                <a:sym typeface="Poppins"/>
              </a:rPr>
              <a:t>ū</a:t>
            </a:r>
            <a:r>
              <a:rPr b="1" i="0" lang="en" sz="5057" u="none" cap="none" strike="noStrike">
                <a:solidFill>
                  <a:schemeClr val="dk1"/>
                </a:solidFill>
                <a:highlight>
                  <a:schemeClr val="lt1"/>
                </a:highlight>
                <a:latin typeface="Poppins"/>
                <a:ea typeface="Poppins"/>
                <a:cs typeface="Poppins"/>
                <a:sym typeface="Poppins"/>
              </a:rPr>
              <a:t>/ | /</a:t>
            </a:r>
            <a:r>
              <a:rPr b="1" i="0" lang="en" sz="5057" u="none" cap="none" strike="noStrike">
                <a:solidFill>
                  <a:schemeClr val="accent1"/>
                </a:solidFill>
                <a:highlight>
                  <a:schemeClr val="lt1"/>
                </a:highlight>
                <a:latin typeface="Poppins"/>
                <a:ea typeface="Poppins"/>
                <a:cs typeface="Poppins"/>
                <a:sym typeface="Poppins"/>
              </a:rPr>
              <a:t>n</a:t>
            </a:r>
            <a:r>
              <a:rPr b="1" i="0" lang="en" sz="5057" u="none" cap="none" strike="noStrike">
                <a:solidFill>
                  <a:schemeClr val="dk1"/>
                </a:solidFill>
                <a:highlight>
                  <a:schemeClr val="lt1"/>
                </a:highlight>
                <a:latin typeface="Poppins"/>
                <a:ea typeface="Poppins"/>
                <a:cs typeface="Poppins"/>
                <a:sym typeface="Poppins"/>
              </a:rPr>
              <a:t>/ /</a:t>
            </a:r>
            <a:r>
              <a:rPr b="1" i="0" lang="en" sz="5057" u="none" cap="none" strike="noStrike">
                <a:solidFill>
                  <a:srgbClr val="FF0000"/>
                </a:solidFill>
                <a:highlight>
                  <a:schemeClr val="lt1"/>
                </a:highlight>
                <a:latin typeface="Poppins"/>
                <a:ea typeface="Poppins"/>
                <a:cs typeface="Poppins"/>
                <a:sym typeface="Poppins"/>
              </a:rPr>
              <a:t>ĭ</a:t>
            </a:r>
            <a:r>
              <a:rPr b="1" i="0" lang="en" sz="5057" u="none" cap="none" strike="noStrike">
                <a:solidFill>
                  <a:schemeClr val="dk1"/>
                </a:solidFill>
                <a:highlight>
                  <a:schemeClr val="lt1"/>
                </a:highlight>
                <a:latin typeface="Poppins"/>
                <a:ea typeface="Poppins"/>
                <a:cs typeface="Poppins"/>
                <a:sym typeface="Poppins"/>
              </a:rPr>
              <a:t>/ /</a:t>
            </a:r>
            <a:r>
              <a:rPr b="1" i="0" lang="en" sz="5057" u="none" cap="none" strike="noStrike">
                <a:solidFill>
                  <a:schemeClr val="accent1"/>
                </a:solidFill>
                <a:highlight>
                  <a:schemeClr val="lt1"/>
                </a:highlight>
                <a:latin typeface="Poppins"/>
                <a:ea typeface="Poppins"/>
                <a:cs typeface="Poppins"/>
                <a:sym typeface="Poppins"/>
              </a:rPr>
              <a:t>t</a:t>
            </a:r>
            <a:r>
              <a:rPr b="1" i="0" lang="en" sz="5057" u="none" cap="none" strike="noStrike">
                <a:solidFill>
                  <a:schemeClr val="dk1"/>
                </a:solidFill>
                <a:highlight>
                  <a:schemeClr val="lt1"/>
                </a:highlight>
                <a:latin typeface="Poppins"/>
                <a:ea typeface="Poppins"/>
                <a:cs typeface="Poppins"/>
                <a:sym typeface="Poppins"/>
              </a:rPr>
              <a:t>/ </a:t>
            </a:r>
            <a:r>
              <a:rPr b="1" i="0" lang="en" sz="8135" u="none" cap="none" strike="noStrike">
                <a:solidFill>
                  <a:srgbClr val="242424"/>
                </a:solidFill>
                <a:highlight>
                  <a:srgbClr val="FFFFFF"/>
                </a:highlight>
                <a:latin typeface="Poppins"/>
                <a:ea typeface="Poppins"/>
                <a:cs typeface="Poppins"/>
                <a:sym typeface="Poppins"/>
              </a:rPr>
              <a:t>=</a:t>
            </a:r>
            <a:r>
              <a:rPr b="1" i="0" lang="en" sz="6376" u="none" cap="none" strike="noStrike">
                <a:solidFill>
                  <a:srgbClr val="242424"/>
                </a:solidFill>
                <a:highlight>
                  <a:srgbClr val="FFFFFF"/>
                </a:highlight>
                <a:latin typeface="Poppins"/>
                <a:ea typeface="Poppins"/>
                <a:cs typeface="Poppins"/>
                <a:sym typeface="Poppins"/>
              </a:rPr>
              <a:t> </a:t>
            </a:r>
            <a:r>
              <a:rPr b="1" i="0" lang="en" sz="6376" u="none" cap="none" strike="noStrike">
                <a:solidFill>
                  <a:srgbClr val="FF0000"/>
                </a:solidFill>
                <a:highlight>
                  <a:srgbClr val="FFFFFF"/>
                </a:highlight>
                <a:latin typeface="Poppins"/>
                <a:ea typeface="Poppins"/>
                <a:cs typeface="Poppins"/>
                <a:sym typeface="Poppins"/>
              </a:rPr>
              <a:t>u</a:t>
            </a:r>
            <a:r>
              <a:rPr b="1" i="0" lang="en" sz="6376" u="none" cap="none" strike="noStrike">
                <a:solidFill>
                  <a:schemeClr val="accent1"/>
                </a:solidFill>
                <a:highlight>
                  <a:srgbClr val="FFFFFF"/>
                </a:highlight>
                <a:latin typeface="Poppins"/>
                <a:ea typeface="Poppins"/>
                <a:cs typeface="Poppins"/>
                <a:sym typeface="Poppins"/>
              </a:rPr>
              <a:t>n</a:t>
            </a:r>
            <a:r>
              <a:rPr b="1" i="0" lang="en" sz="6376" u="none" cap="none" strike="noStrike">
                <a:solidFill>
                  <a:srgbClr val="FF0000"/>
                </a:solidFill>
                <a:highlight>
                  <a:schemeClr val="lt1"/>
                </a:highlight>
                <a:latin typeface="Poppins"/>
                <a:ea typeface="Poppins"/>
                <a:cs typeface="Poppins"/>
                <a:sym typeface="Poppins"/>
              </a:rPr>
              <a:t>i</a:t>
            </a:r>
            <a:r>
              <a:rPr b="1" i="0" lang="en" sz="6376" u="none" cap="none" strike="noStrike">
                <a:solidFill>
                  <a:schemeClr val="accent1"/>
                </a:solidFill>
                <a:highlight>
                  <a:schemeClr val="lt1"/>
                </a:highlight>
                <a:latin typeface="Poppins"/>
                <a:ea typeface="Poppins"/>
                <a:cs typeface="Poppins"/>
                <a:sym typeface="Poppins"/>
              </a:rPr>
              <a:t>t</a:t>
            </a:r>
            <a:r>
              <a:rPr b="1" i="0" lang="en" sz="6596" u="none" cap="none" strike="noStrike">
                <a:solidFill>
                  <a:srgbClr val="006FB6"/>
                </a:solidFill>
                <a:highlight>
                  <a:srgbClr val="FFFFFF"/>
                </a:highlight>
                <a:latin typeface="Poppins"/>
                <a:ea typeface="Poppins"/>
                <a:cs typeface="Poppins"/>
                <a:sym typeface="Poppins"/>
              </a:rPr>
              <a:t> </a:t>
            </a:r>
            <a:endParaRPr b="1" i="0" sz="659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Calibri"/>
              <a:ea typeface="Calibri"/>
              <a:cs typeface="Calibri"/>
              <a:sym typeface="Calibri"/>
            </a:endParaRPr>
          </a:p>
        </p:txBody>
      </p:sp>
      <p:sp>
        <p:nvSpPr>
          <p:cNvPr id="55" name="Google Shape;55;p9"/>
          <p:cNvSpPr/>
          <p:nvPr/>
        </p:nvSpPr>
        <p:spPr>
          <a:xfrm>
            <a:off x="11564243" y="4649258"/>
            <a:ext cx="3505685" cy="15295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6" name="Google Shape;56;p9"/>
          <p:cNvSpPr/>
          <p:nvPr/>
        </p:nvSpPr>
        <p:spPr>
          <a:xfrm>
            <a:off x="12065602" y="1222967"/>
            <a:ext cx="2502966" cy="2851379"/>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Open Syllable  </a:t>
            </a:r>
            <a:endParaRPr b="1" i="0" sz="3408" u="none" cap="none" strike="noStrike">
              <a:solidFill>
                <a:srgbClr val="FFFFFF"/>
              </a:solidFill>
              <a:latin typeface="Poppins"/>
              <a:ea typeface="Poppins"/>
              <a:cs typeface="Poppins"/>
              <a:sym typeface="Poppins"/>
            </a:endParaRPr>
          </a:p>
        </p:txBody>
      </p:sp>
      <p:sp>
        <p:nvSpPr>
          <p:cNvPr id="57" name="Google Shape;57;p9"/>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8" name="Google Shape;58;p9"/>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61" name="Google Shape;61;p9"/>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grpSp>
      <p:pic>
        <p:nvPicPr>
          <p:cNvPr id="64" name="Google Shape;64;p9"/>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7676146" y="2412717"/>
            <a:ext cx="11524303" cy="8334933"/>
          </a:xfrm>
          <a:prstGeom prst="rect">
            <a:avLst/>
          </a:prstGeom>
          <a:noFill/>
          <a:ln>
            <a:noFill/>
          </a:ln>
        </p:spPr>
      </p:pic>
      <p:pic>
        <p:nvPicPr>
          <p:cNvPr id="70" name="Google Shape;70;p10"/>
          <p:cNvPicPr preferRelativeResize="0"/>
          <p:nvPr/>
        </p:nvPicPr>
        <p:blipFill rotWithShape="1">
          <a:blip r:embed="rId4">
            <a:alphaModFix/>
          </a:blip>
          <a:srcRect b="1027" l="0" r="0" t="1038"/>
          <a:stretch/>
        </p:blipFill>
        <p:spPr>
          <a:xfrm>
            <a:off x="9119206" y="2117557"/>
            <a:ext cx="8638182" cy="8925253"/>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9119206" y="2117557"/>
            <a:ext cx="8638182" cy="8925253"/>
          </a:xfrm>
          <a:prstGeom prst="rect">
            <a:avLst/>
          </a:prstGeom>
          <a:noFill/>
          <a:ln>
            <a:noFill/>
          </a:ln>
        </p:spPr>
      </p:pic>
      <p:pic>
        <p:nvPicPr>
          <p:cNvPr id="72" name="Google Shape;72;p10"/>
          <p:cNvPicPr preferRelativeResize="0"/>
          <p:nvPr/>
        </p:nvPicPr>
        <p:blipFill rotWithShape="1">
          <a:blip r:embed="rId6">
            <a:alphaModFix/>
          </a:blip>
          <a:srcRect b="1257" l="0" r="0" t="1247"/>
          <a:stretch/>
        </p:blipFill>
        <p:spPr>
          <a:xfrm>
            <a:off x="9119206" y="2117557"/>
            <a:ext cx="8638182" cy="8925253"/>
          </a:xfrm>
          <a:prstGeom prst="rect">
            <a:avLst/>
          </a:prstGeom>
          <a:noFill/>
          <a:ln>
            <a:noFill/>
          </a:ln>
        </p:spPr>
      </p:pic>
      <p:pic>
        <p:nvPicPr>
          <p:cNvPr id="73" name="Google Shape;73;p10"/>
          <p:cNvPicPr preferRelativeResize="0"/>
          <p:nvPr/>
        </p:nvPicPr>
        <p:blipFill rotWithShape="1">
          <a:blip r:embed="rId7">
            <a:alphaModFix/>
          </a:blip>
          <a:srcRect b="1257" l="0" r="0" t="1247"/>
          <a:stretch/>
        </p:blipFill>
        <p:spPr>
          <a:xfrm>
            <a:off x="9119206" y="2117557"/>
            <a:ext cx="8638182" cy="8925253"/>
          </a:xfrm>
          <a:prstGeom prst="rect">
            <a:avLst/>
          </a:prstGeom>
          <a:noFill/>
          <a:ln>
            <a:noFill/>
          </a:ln>
        </p:spPr>
      </p:pic>
      <p:pic>
        <p:nvPicPr>
          <p:cNvPr id="74" name="Google Shape;74;p10"/>
          <p:cNvPicPr preferRelativeResize="0"/>
          <p:nvPr/>
        </p:nvPicPr>
        <p:blipFill rotWithShape="1">
          <a:blip r:embed="rId8">
            <a:alphaModFix/>
          </a:blip>
          <a:srcRect b="1671" l="0" r="0" t="1672"/>
          <a:stretch/>
        </p:blipFill>
        <p:spPr>
          <a:xfrm>
            <a:off x="9119207" y="2117557"/>
            <a:ext cx="8638180" cy="8925253"/>
          </a:xfrm>
          <a:prstGeom prst="rect">
            <a:avLst/>
          </a:prstGeom>
          <a:noFill/>
          <a:ln>
            <a:noFill/>
          </a:ln>
        </p:spPr>
      </p:pic>
      <p:pic>
        <p:nvPicPr>
          <p:cNvPr id="75" name="Google Shape;75;p10"/>
          <p:cNvPicPr preferRelativeResize="0"/>
          <p:nvPr/>
        </p:nvPicPr>
        <p:blipFill rotWithShape="1">
          <a:blip r:embed="rId9">
            <a:alphaModFix/>
          </a:blip>
          <a:srcRect b="416" l="0" r="0" t="426"/>
          <a:stretch/>
        </p:blipFill>
        <p:spPr>
          <a:xfrm>
            <a:off x="9119207" y="2117557"/>
            <a:ext cx="8638180" cy="8925253"/>
          </a:xfrm>
          <a:prstGeom prst="rect">
            <a:avLst/>
          </a:prstGeom>
          <a:noFill/>
          <a:ln>
            <a:noFill/>
          </a:ln>
        </p:spPr>
      </p:pic>
      <p:pic>
        <p:nvPicPr>
          <p:cNvPr id="76" name="Google Shape;76;p10"/>
          <p:cNvPicPr preferRelativeResize="0"/>
          <p:nvPr/>
        </p:nvPicPr>
        <p:blipFill rotWithShape="1">
          <a:blip r:embed="rId10">
            <a:alphaModFix/>
          </a:blip>
          <a:srcRect b="640" l="0" r="0" t="630"/>
          <a:stretch/>
        </p:blipFill>
        <p:spPr>
          <a:xfrm>
            <a:off x="9119206" y="2117557"/>
            <a:ext cx="8638182" cy="8925253"/>
          </a:xfrm>
          <a:prstGeom prst="rect">
            <a:avLst/>
          </a:prstGeom>
          <a:noFill/>
          <a:ln>
            <a:noFill/>
          </a:ln>
        </p:spPr>
      </p:pic>
      <p:pic>
        <p:nvPicPr>
          <p:cNvPr id="77" name="Google Shape;77;p10"/>
          <p:cNvPicPr preferRelativeResize="0"/>
          <p:nvPr/>
        </p:nvPicPr>
        <p:blipFill rotWithShape="1">
          <a:blip r:embed="rId11">
            <a:alphaModFix/>
          </a:blip>
          <a:srcRect b="1046" l="0" r="0" t="1047"/>
          <a:stretch/>
        </p:blipFill>
        <p:spPr>
          <a:xfrm>
            <a:off x="9119206" y="2117557"/>
            <a:ext cx="8638182" cy="8925253"/>
          </a:xfrm>
          <a:prstGeom prst="rect">
            <a:avLst/>
          </a:prstGeom>
          <a:noFill/>
          <a:ln>
            <a:noFill/>
          </a:ln>
        </p:spPr>
      </p:pic>
      <p:sp>
        <p:nvSpPr>
          <p:cNvPr id="78" name="Google Shape;78;p10"/>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79" name="Google Shape;79;p10"/>
          <p:cNvGrpSpPr/>
          <p:nvPr/>
        </p:nvGrpSpPr>
        <p:grpSpPr>
          <a:xfrm>
            <a:off x="599448" y="3308558"/>
            <a:ext cx="2489999" cy="2588607"/>
            <a:chOff x="599452" y="3110429"/>
            <a:chExt cx="2680589" cy="2786745"/>
          </a:xfrm>
        </p:grpSpPr>
        <p:sp>
          <p:nvSpPr>
            <p:cNvPr id="80" name="Google Shape;80;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81" name="Google Shape;81;p10"/>
            <p:cNvPicPr preferRelativeResize="0"/>
            <p:nvPr/>
          </p:nvPicPr>
          <p:blipFill rotWithShape="1">
            <a:blip r:embed="rId12">
              <a:alphaModFix/>
            </a:blip>
            <a:srcRect b="0" l="0" r="0" t="0"/>
            <a:stretch/>
          </p:blipFill>
          <p:spPr>
            <a:xfrm>
              <a:off x="1219191" y="3110429"/>
              <a:ext cx="1442294" cy="2697122"/>
            </a:xfrm>
            <a:prstGeom prst="rect">
              <a:avLst/>
            </a:prstGeom>
            <a:noFill/>
            <a:ln>
              <a:noFill/>
            </a:ln>
          </p:spPr>
        </p:pic>
        <p:sp>
          <p:nvSpPr>
            <p:cNvPr id="82" name="Google Shape;82;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83" name="Google Shape;83;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84" name="Google Shape;84;p10"/>
          <p:cNvPicPr preferRelativeResize="0"/>
          <p:nvPr/>
        </p:nvPicPr>
        <p:blipFill rotWithShape="1">
          <a:blip r:embed="rId13">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
                                        <p:tgtEl>
                                          <p:spTgt spid="73"/>
                                        </p:tgtEl>
                                        <p:attrNameLst>
                                          <p:attrName>ppt_w</p:attrName>
                                        </p:attrNameLst>
                                      </p:cBhvr>
                                      <p:tavLst>
                                        <p:tav fmla="" tm="0">
                                          <p:val>
                                            <p:strVal val="0"/>
                                          </p:val>
                                        </p:tav>
                                        <p:tav fmla="" tm="100000">
                                          <p:val>
                                            <p:strVal val="#ppt_w"/>
                                          </p:val>
                                        </p:tav>
                                      </p:tavLst>
                                    </p:anim>
                                    <p:anim calcmode="lin" valueType="num">
                                      <p:cBhvr additive="base">
                                        <p:cTn dur="1"/>
                                        <p:tgtEl>
                                          <p:spTgt spid="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
                                        <p:tgtEl>
                                          <p:spTgt spid="72"/>
                                        </p:tgtEl>
                                        <p:attrNameLst>
                                          <p:attrName>ppt_w</p:attrName>
                                        </p:attrNameLst>
                                      </p:cBhvr>
                                      <p:tavLst>
                                        <p:tav fmla="" tm="0">
                                          <p:val>
                                            <p:strVal val="0"/>
                                          </p:val>
                                        </p:tav>
                                        <p:tav fmla="" tm="100000">
                                          <p:val>
                                            <p:strVal val="#ppt_w"/>
                                          </p:val>
                                        </p:tav>
                                      </p:tavLst>
                                    </p:anim>
                                    <p:anim calcmode="lin" valueType="num">
                                      <p:cBhvr additive="base">
                                        <p:cTn dur="1"/>
                                        <p:tgtEl>
                                          <p:spTgt spid="7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
                                        <p:tgtEl>
                                          <p:spTgt spid="71"/>
                                        </p:tgtEl>
                                        <p:attrNameLst>
                                          <p:attrName>ppt_w</p:attrName>
                                        </p:attrNameLst>
                                      </p:cBhvr>
                                      <p:tavLst>
                                        <p:tav fmla="" tm="0">
                                          <p:val>
                                            <p:strVal val="0"/>
                                          </p:val>
                                        </p:tav>
                                        <p:tav fmla="" tm="100000">
                                          <p:val>
                                            <p:strVal val="#ppt_w"/>
                                          </p:val>
                                        </p:tav>
                                      </p:tavLst>
                                    </p:anim>
                                    <p:anim calcmode="lin" valueType="num">
                                      <p:cBhvr additive="base">
                                        <p:cTn dur="100"/>
                                        <p:tgtEl>
                                          <p:spTgt spid="71"/>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
                                        <p:tgtEl>
                                          <p:spTgt spid="70"/>
                                        </p:tgtEl>
                                        <p:attrNameLst>
                                          <p:attrName>ppt_w</p:attrName>
                                        </p:attrNameLst>
                                      </p:cBhvr>
                                      <p:tavLst>
                                        <p:tav fmla="" tm="0">
                                          <p:val>
                                            <p:strVal val="0"/>
                                          </p:val>
                                        </p:tav>
                                        <p:tav fmla="" tm="100000">
                                          <p:val>
                                            <p:strVal val="#ppt_w"/>
                                          </p:val>
                                        </p:tav>
                                      </p:tavLst>
                                    </p:anim>
                                    <p:anim calcmode="lin" valueType="num">
                                      <p:cBhvr additive="base">
                                        <p:cTn dur="1"/>
                                        <p:tgtEl>
                                          <p:spTgt spid="7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
                                        <p:tgtEl>
                                          <p:spTgt spid="75"/>
                                        </p:tgtEl>
                                        <p:attrNameLst>
                                          <p:attrName>ppt_w</p:attrName>
                                        </p:attrNameLst>
                                      </p:cBhvr>
                                      <p:tavLst>
                                        <p:tav fmla="" tm="0">
                                          <p:val>
                                            <p:strVal val="0"/>
                                          </p:val>
                                        </p:tav>
                                        <p:tav fmla="" tm="100000">
                                          <p:val>
                                            <p:strVal val="#ppt_w"/>
                                          </p:val>
                                        </p:tav>
                                      </p:tavLst>
                                    </p:anim>
                                    <p:anim calcmode="lin" valueType="num">
                                      <p:cBhvr additive="base">
                                        <p:cTn dur="1"/>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1"/>
          <p:cNvPicPr preferRelativeResize="0"/>
          <p:nvPr/>
        </p:nvPicPr>
        <p:blipFill rotWithShape="1">
          <a:blip r:embed="rId3">
            <a:alphaModFix/>
          </a:blip>
          <a:srcRect b="0" l="0" r="0" t="0"/>
          <a:stretch/>
        </p:blipFill>
        <p:spPr>
          <a:xfrm rot="5400000">
            <a:off x="7189395" y="1871438"/>
            <a:ext cx="10106156" cy="7615305"/>
          </a:xfrm>
          <a:prstGeom prst="rect">
            <a:avLst/>
          </a:prstGeom>
          <a:noFill/>
          <a:ln>
            <a:noFill/>
          </a:ln>
        </p:spPr>
      </p:pic>
      <p:sp>
        <p:nvSpPr>
          <p:cNvPr id="91" name="Google Shape;91;p11"/>
          <p:cNvSpPr txBox="1"/>
          <p:nvPr/>
        </p:nvSpPr>
        <p:spPr>
          <a:xfrm>
            <a:off x="8846497" y="1906538"/>
            <a:ext cx="4247454"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3700"/>
              <a:buFont typeface="Arial"/>
              <a:buNone/>
            </a:pPr>
            <a:r>
              <a:rPr b="1" i="0" lang="en" sz="13700" u="none" cap="none" strike="noStrike">
                <a:solidFill>
                  <a:schemeClr val="lt1"/>
                </a:solidFill>
                <a:latin typeface="Poppins"/>
                <a:ea typeface="Poppins"/>
                <a:cs typeface="Poppins"/>
                <a:sym typeface="Poppins"/>
              </a:rPr>
              <a:t>mu</a:t>
            </a:r>
            <a:endParaRPr b="1" i="0" sz="13700" u="none" cap="none" strike="noStrike">
              <a:solidFill>
                <a:schemeClr val="lt1"/>
              </a:solidFill>
              <a:latin typeface="Poppins"/>
              <a:ea typeface="Poppins"/>
              <a:cs typeface="Poppins"/>
              <a:sym typeface="Poppins"/>
            </a:endParaRPr>
          </a:p>
        </p:txBody>
      </p:sp>
      <p:sp>
        <p:nvSpPr>
          <p:cNvPr id="92" name="Google Shape;92;p11"/>
          <p:cNvSpPr txBox="1"/>
          <p:nvPr/>
        </p:nvSpPr>
        <p:spPr>
          <a:xfrm>
            <a:off x="9193752" y="5694910"/>
            <a:ext cx="2656802" cy="2641631"/>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2500"/>
              <a:buFont typeface="Arial"/>
              <a:buNone/>
            </a:pPr>
            <a:r>
              <a:rPr b="1" i="0" lang="en" sz="12500" u="none" cap="none" strike="noStrike">
                <a:solidFill>
                  <a:schemeClr val="lt1"/>
                </a:solidFill>
                <a:latin typeface="Poppins"/>
                <a:ea typeface="Poppins"/>
                <a:cs typeface="Poppins"/>
                <a:sym typeface="Poppins"/>
              </a:rPr>
              <a:t>cu</a:t>
            </a:r>
            <a:endParaRPr b="1" i="0" sz="12500" u="none" cap="none" strike="noStrike">
              <a:solidFill>
                <a:schemeClr val="lt1"/>
              </a:solidFill>
              <a:latin typeface="Poppins"/>
              <a:ea typeface="Poppins"/>
              <a:cs typeface="Poppins"/>
              <a:sym typeface="Poppins"/>
            </a:endParaRPr>
          </a:p>
        </p:txBody>
      </p:sp>
      <p:sp>
        <p:nvSpPr>
          <p:cNvPr id="93" name="Google Shape;93;p11"/>
          <p:cNvSpPr/>
          <p:nvPr/>
        </p:nvSpPr>
        <p:spPr>
          <a:xfrm>
            <a:off x="11665632" y="414189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1"/>
          <p:cNvSpPr/>
          <p:nvPr/>
        </p:nvSpPr>
        <p:spPr>
          <a:xfrm>
            <a:off x="9830031" y="8119869"/>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1"/>
          <p:cNvSpPr/>
          <p:nvPr/>
        </p:nvSpPr>
        <p:spPr>
          <a:xfrm>
            <a:off x="9478755" y="4525139"/>
            <a:ext cx="5460031"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1"/>
          <p:cNvSpPr/>
          <p:nvPr/>
        </p:nvSpPr>
        <p:spPr>
          <a:xfrm>
            <a:off x="9288979" y="8504983"/>
            <a:ext cx="5460031"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10042673" y="414189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10781535" y="8119869"/>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11810951" y="8119891"/>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p:nvPr/>
        </p:nvSpPr>
        <p:spPr>
          <a:xfrm>
            <a:off x="12770599" y="414189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1" name="Google Shape;101;p11"/>
          <p:cNvSpPr/>
          <p:nvPr/>
        </p:nvSpPr>
        <p:spPr>
          <a:xfrm>
            <a:off x="12840341" y="8119869"/>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2" name="Google Shape;102;p11"/>
          <p:cNvSpPr/>
          <p:nvPr/>
        </p:nvSpPr>
        <p:spPr>
          <a:xfrm>
            <a:off x="13636047" y="8119869"/>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3" name="Google Shape;103;p11"/>
          <p:cNvSpPr txBox="1"/>
          <p:nvPr/>
        </p:nvSpPr>
        <p:spPr>
          <a:xfrm>
            <a:off x="11598999" y="1906538"/>
            <a:ext cx="4381162"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3700"/>
              <a:buFont typeface="Arial"/>
              <a:buNone/>
            </a:pPr>
            <a:r>
              <a:rPr b="1" i="0" lang="en" sz="13700" u="none" cap="none" strike="noStrike">
                <a:solidFill>
                  <a:schemeClr val="lt1"/>
                </a:solidFill>
                <a:latin typeface="Poppins"/>
                <a:ea typeface="Poppins"/>
                <a:cs typeface="Poppins"/>
                <a:sym typeface="Poppins"/>
              </a:rPr>
              <a:t>sic</a:t>
            </a:r>
            <a:endParaRPr b="1" i="0" sz="13700" u="none" cap="none" strike="noStrike">
              <a:solidFill>
                <a:schemeClr val="lt1"/>
              </a:solidFill>
              <a:latin typeface="Poppins"/>
              <a:ea typeface="Poppins"/>
              <a:cs typeface="Poppins"/>
              <a:sym typeface="Poppins"/>
            </a:endParaRPr>
          </a:p>
        </p:txBody>
      </p:sp>
      <p:sp>
        <p:nvSpPr>
          <p:cNvPr id="104" name="Google Shape;104;p11"/>
          <p:cNvSpPr txBox="1"/>
          <p:nvPr/>
        </p:nvSpPr>
        <p:spPr>
          <a:xfrm>
            <a:off x="11452611" y="5694910"/>
            <a:ext cx="4597515"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2500"/>
              <a:buFont typeface="Arial"/>
              <a:buNone/>
            </a:pPr>
            <a:r>
              <a:rPr b="1" i="0" lang="en" sz="12500" u="none" cap="none" strike="noStrike">
                <a:solidFill>
                  <a:schemeClr val="lt1"/>
                </a:solidFill>
                <a:latin typeface="Poppins"/>
                <a:ea typeface="Poppins"/>
                <a:cs typeface="Poppins"/>
                <a:sym typeface="Poppins"/>
              </a:rPr>
              <a:t>pid</a:t>
            </a:r>
            <a:endParaRPr b="1" i="0" sz="12500" u="none" cap="none" strike="noStrike">
              <a:solidFill>
                <a:schemeClr val="lt1"/>
              </a:solidFill>
              <a:latin typeface="Poppins"/>
              <a:ea typeface="Poppins"/>
              <a:cs typeface="Poppins"/>
              <a:sym typeface="Poppins"/>
            </a:endParaRPr>
          </a:p>
        </p:txBody>
      </p:sp>
      <p:sp>
        <p:nvSpPr>
          <p:cNvPr id="105" name="Google Shape;105;p11"/>
          <p:cNvSpPr/>
          <p:nvPr/>
        </p:nvSpPr>
        <p:spPr>
          <a:xfrm>
            <a:off x="13498696" y="414189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6" name="Google Shape;106;p11"/>
          <p:cNvSpPr/>
          <p:nvPr/>
        </p:nvSpPr>
        <p:spPr>
          <a:xfrm>
            <a:off x="14226794" y="4141894"/>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7" name="Google Shape;107;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8" name="Google Shape;108;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9" name="Google Shape;109;p11"/>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110" name="Google Shape;110;p11"/>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111" name="Google Shape;111;p11"/>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xit" presetID="1" presetSubtype="0">
                                  <p:stCondLst>
                                    <p:cond delay="0"/>
                                  </p:stCondLst>
                                  <p:childTnLst>
                                    <p:set>
                                      <p:cBhvr>
                                        <p:cTn dur="1" fill="hold">
                                          <p:stCondLst>
                                            <p:cond delay="1"/>
                                          </p:stCondLst>
                                        </p:cTn>
                                        <p:tgtEl>
                                          <p:spTgt spid="1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grpSp>
        <p:nvGrpSpPr>
          <p:cNvPr id="117" name="Google Shape;117;p12"/>
          <p:cNvGrpSpPr/>
          <p:nvPr/>
        </p:nvGrpSpPr>
        <p:grpSpPr>
          <a:xfrm>
            <a:off x="7346262" y="2656356"/>
            <a:ext cx="4681254" cy="2587249"/>
            <a:chOff x="5784675" y="818500"/>
            <a:chExt cx="2737800" cy="1941900"/>
          </a:xfrm>
        </p:grpSpPr>
        <p:sp>
          <p:nvSpPr>
            <p:cNvPr id="118" name="Google Shape;118;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9" name="Google Shape;119;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9500" u="none" cap="none" strike="noStrike">
                  <a:solidFill>
                    <a:schemeClr val="accent1"/>
                  </a:solidFill>
                  <a:latin typeface="Poppins"/>
                  <a:ea typeface="Poppins"/>
                  <a:cs typeface="Poppins"/>
                  <a:sym typeface="Poppins"/>
                </a:rPr>
                <a:t>tulip</a:t>
              </a:r>
              <a:endParaRPr b="1" i="0" sz="9500" u="none" cap="none" strike="noStrike">
                <a:solidFill>
                  <a:schemeClr val="accent1"/>
                </a:solidFill>
                <a:latin typeface="Poppins"/>
                <a:ea typeface="Poppins"/>
                <a:cs typeface="Poppins"/>
                <a:sym typeface="Poppins"/>
              </a:endParaRPr>
            </a:p>
          </p:txBody>
        </p:sp>
      </p:grpSp>
      <p:grpSp>
        <p:nvGrpSpPr>
          <p:cNvPr id="120" name="Google Shape;120;p12"/>
          <p:cNvGrpSpPr/>
          <p:nvPr/>
        </p:nvGrpSpPr>
        <p:grpSpPr>
          <a:xfrm>
            <a:off x="13963062" y="2656356"/>
            <a:ext cx="5148958" cy="2587250"/>
            <a:chOff x="5784675" y="907452"/>
            <a:chExt cx="2737800" cy="1941900"/>
          </a:xfrm>
        </p:grpSpPr>
        <p:sp>
          <p:nvSpPr>
            <p:cNvPr id="121" name="Google Shape;121;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2" name="Google Shape;122;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9500" u="none" cap="none" strike="noStrike">
                  <a:solidFill>
                    <a:schemeClr val="accent1"/>
                  </a:solidFill>
                  <a:latin typeface="Poppins"/>
                  <a:ea typeface="Poppins"/>
                  <a:cs typeface="Poppins"/>
                  <a:sym typeface="Poppins"/>
                </a:rPr>
                <a:t>pupil</a:t>
              </a:r>
              <a:endParaRPr b="1" i="0" sz="9500" u="none" cap="none" strike="noStrike">
                <a:solidFill>
                  <a:schemeClr val="accent1"/>
                </a:solidFill>
                <a:latin typeface="Poppins"/>
                <a:ea typeface="Poppins"/>
                <a:cs typeface="Poppins"/>
                <a:sym typeface="Poppins"/>
              </a:endParaRPr>
            </a:p>
          </p:txBody>
        </p:sp>
      </p:grpSp>
      <p:grpSp>
        <p:nvGrpSpPr>
          <p:cNvPr id="123" name="Google Shape;123;p12"/>
          <p:cNvGrpSpPr/>
          <p:nvPr/>
        </p:nvGrpSpPr>
        <p:grpSpPr>
          <a:xfrm>
            <a:off x="7346276" y="5552801"/>
            <a:ext cx="11765436" cy="3379796"/>
            <a:chOff x="5784675" y="818500"/>
            <a:chExt cx="2737800" cy="1941900"/>
          </a:xfrm>
        </p:grpSpPr>
        <p:sp>
          <p:nvSpPr>
            <p:cNvPr id="124" name="Google Shape;124;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25" name="Google Shape;125;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6000"/>
                <a:buFont typeface="Arial"/>
                <a:buNone/>
              </a:pPr>
              <a:r>
                <a:rPr b="1" i="0" lang="en" sz="5500" u="none" cap="none" strike="noStrike">
                  <a:solidFill>
                    <a:schemeClr val="accent1"/>
                  </a:solidFill>
                  <a:latin typeface="Poppins"/>
                  <a:ea typeface="Poppins"/>
                  <a:cs typeface="Poppins"/>
                  <a:sym typeface="Poppins"/>
                </a:rPr>
                <a:t>It is the duty of the </a:t>
              </a:r>
              <a:endParaRPr b="1" i="0" sz="55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6000"/>
                <a:buFont typeface="Arial"/>
                <a:buNone/>
              </a:pPr>
              <a:r>
                <a:rPr b="1" i="0" lang="en" sz="5500" u="none" cap="none" strike="noStrike">
                  <a:solidFill>
                    <a:schemeClr val="accent1"/>
                  </a:solidFill>
                  <a:latin typeface="Poppins"/>
                  <a:ea typeface="Poppins"/>
                  <a:cs typeface="Poppins"/>
                  <a:sym typeface="Poppins"/>
                </a:rPr>
                <a:t>student to play the music.</a:t>
              </a:r>
              <a:endParaRPr b="1" i="0" sz="5500" u="none" cap="none" strike="noStrike">
                <a:solidFill>
                  <a:schemeClr val="accent1"/>
                </a:solidFill>
                <a:latin typeface="Poppins"/>
                <a:ea typeface="Poppins"/>
                <a:cs typeface="Poppins"/>
                <a:sym typeface="Poppins"/>
              </a:endParaRPr>
            </a:p>
          </p:txBody>
        </p:sp>
      </p:grpSp>
      <p:sp>
        <p:nvSpPr>
          <p:cNvPr id="126" name="Google Shape;126;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7" name="Google Shape;127;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8" name="Google Shape;128;p12"/>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29" name="Google Shape;129;p12"/>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30" name="Google Shape;130;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1" name="Google Shape;131;p12"/>
          <p:cNvPicPr preferRelativeResize="0"/>
          <p:nvPr/>
        </p:nvPicPr>
        <p:blipFill rotWithShape="1">
          <a:blip r:embed="rId5">
            <a:alphaModFix/>
          </a:blip>
          <a:srcRect b="0" l="0" r="0" t="0"/>
          <a:stretch/>
        </p:blipFill>
        <p:spPr>
          <a:xfrm>
            <a:off x="16699412" y="918512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1000"/>
                                        <p:tgtEl>
                                          <p:spTgt spid="117"/>
                                        </p:tgtEl>
                                        <p:attrNameLst>
                                          <p:attrName>ppt_w</p:attrName>
                                        </p:attrNameLst>
                                      </p:cBhvr>
                                      <p:tavLst>
                                        <p:tav fmla="" tm="0">
                                          <p:val>
                                            <p:strVal val="0"/>
                                          </p:val>
                                        </p:tav>
                                        <p:tav fmla="" tm="100000">
                                          <p:val>
                                            <p:strVal val="#ppt_w"/>
                                          </p:val>
                                        </p:tav>
                                      </p:tavLst>
                                    </p:anim>
                                    <p:anim calcmode="lin" valueType="num">
                                      <p:cBhvr additive="base">
                                        <p:cTn dur="1000"/>
                                        <p:tgtEl>
                                          <p:spTgt spid="1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3"/>
          <p:cNvSpPr txBox="1"/>
          <p:nvPr/>
        </p:nvSpPr>
        <p:spPr>
          <a:xfrm>
            <a:off x="7126925" y="1802180"/>
            <a:ext cx="13877100" cy="9657900"/>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12092"/>
              <a:buFont typeface="Arial"/>
              <a:buNone/>
            </a:pPr>
            <a:r>
              <a:rPr b="1" i="0" lang="en" sz="11592" u="none" cap="none" strike="noStrike">
                <a:solidFill>
                  <a:schemeClr val="accent1"/>
                </a:solidFill>
                <a:latin typeface="Poppins"/>
                <a:ea typeface="Poppins"/>
                <a:cs typeface="Poppins"/>
                <a:sym typeface="Poppins"/>
              </a:rPr>
              <a:t>music			  pupil</a:t>
            </a:r>
            <a:endParaRPr b="1" i="0" sz="115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1592" u="none" cap="none" strike="noStrike">
                <a:solidFill>
                  <a:schemeClr val="accent1"/>
                </a:solidFill>
                <a:latin typeface="Poppins"/>
                <a:ea typeface="Poppins"/>
                <a:cs typeface="Poppins"/>
                <a:sym typeface="Poppins"/>
              </a:rPr>
              <a:t>unite				    unit</a:t>
            </a:r>
            <a:endParaRPr b="1" i="0" sz="115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1592" u="none" cap="none" strike="noStrike">
                <a:solidFill>
                  <a:schemeClr val="accent1"/>
                </a:solidFill>
                <a:latin typeface="Poppins"/>
                <a:ea typeface="Poppins"/>
                <a:cs typeface="Poppins"/>
                <a:sym typeface="Poppins"/>
              </a:rPr>
              <a:t>human</a:t>
            </a:r>
            <a:endParaRPr b="1" i="0" sz="11592"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7855" u="none" cap="none" strike="noStrike">
              <a:solidFill>
                <a:schemeClr val="accent1"/>
              </a:solidFill>
              <a:highlight>
                <a:srgbClr val="FFFFFF"/>
              </a:highlight>
              <a:latin typeface="Poppins"/>
              <a:ea typeface="Poppins"/>
              <a:cs typeface="Poppins"/>
              <a:sym typeface="Poppins"/>
            </a:endParaRPr>
          </a:p>
        </p:txBody>
      </p:sp>
      <p:sp>
        <p:nvSpPr>
          <p:cNvPr id="138" name="Google Shape;138;p13"/>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39" name="Google Shape;139;p13"/>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40" name="Google Shape;140;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1" name="Google Shape;141;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ppt_w</p:attrName>
                                        </p:attrNameLst>
                                      </p:cBhvr>
                                      <p:tavLst>
                                        <p:tav fmla="" tm="0">
                                          <p:val>
                                            <p:strVal val="0"/>
                                          </p:val>
                                        </p:tav>
                                        <p:tav fmla="" tm="100000">
                                          <p:val>
                                            <p:strVal val="#ppt_w"/>
                                          </p:val>
                                        </p:tav>
                                      </p:tavLst>
                                    </p:anim>
                                    <p:anim calcmode="lin" valueType="num">
                                      <p:cBhvr additive="base">
                                        <p:cTn dur="1000"/>
                                        <p:tgtEl>
                                          <p:spTgt spid="1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4"/>
          <p:cNvPicPr preferRelativeResize="0"/>
          <p:nvPr/>
        </p:nvPicPr>
        <p:blipFill rotWithShape="1">
          <a:blip r:embed="rId3">
            <a:alphaModFix/>
          </a:blip>
          <a:srcRect b="0" l="0" r="0" t="0"/>
          <a:stretch/>
        </p:blipFill>
        <p:spPr>
          <a:xfrm>
            <a:off x="7537476" y="4664578"/>
            <a:ext cx="3184570" cy="2237394"/>
          </a:xfrm>
          <a:prstGeom prst="rect">
            <a:avLst/>
          </a:prstGeom>
          <a:noFill/>
          <a:ln>
            <a:noFill/>
          </a:ln>
        </p:spPr>
      </p:pic>
      <p:pic>
        <p:nvPicPr>
          <p:cNvPr id="148" name="Google Shape;148;p14"/>
          <p:cNvPicPr preferRelativeResize="0"/>
          <p:nvPr/>
        </p:nvPicPr>
        <p:blipFill rotWithShape="1">
          <a:blip r:embed="rId4">
            <a:alphaModFix/>
          </a:blip>
          <a:srcRect b="0" l="0" r="0" t="0"/>
          <a:stretch/>
        </p:blipFill>
        <p:spPr>
          <a:xfrm>
            <a:off x="9901660" y="4664578"/>
            <a:ext cx="3184570" cy="2963964"/>
          </a:xfrm>
          <a:prstGeom prst="rect">
            <a:avLst/>
          </a:prstGeom>
          <a:noFill/>
          <a:ln>
            <a:noFill/>
          </a:ln>
        </p:spPr>
      </p:pic>
      <p:pic>
        <p:nvPicPr>
          <p:cNvPr id="149" name="Google Shape;149;p14"/>
          <p:cNvPicPr preferRelativeResize="0"/>
          <p:nvPr/>
        </p:nvPicPr>
        <p:blipFill rotWithShape="1">
          <a:blip r:embed="rId5">
            <a:alphaModFix/>
          </a:blip>
          <a:srcRect b="0" l="0" r="0" t="0"/>
          <a:stretch/>
        </p:blipFill>
        <p:spPr>
          <a:xfrm>
            <a:off x="12300474" y="4664578"/>
            <a:ext cx="3184570" cy="2963964"/>
          </a:xfrm>
          <a:prstGeom prst="rect">
            <a:avLst/>
          </a:prstGeom>
          <a:noFill/>
          <a:ln>
            <a:noFill/>
          </a:ln>
        </p:spPr>
      </p:pic>
      <p:sp>
        <p:nvSpPr>
          <p:cNvPr id="150" name="Google Shape;150;p14"/>
          <p:cNvSpPr txBox="1"/>
          <p:nvPr/>
        </p:nvSpPr>
        <p:spPr>
          <a:xfrm>
            <a:off x="7899974" y="4736767"/>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h</a:t>
            </a:r>
            <a:endParaRPr b="1" i="0" sz="10993" u="none" cap="none" strike="noStrike">
              <a:solidFill>
                <a:srgbClr val="000000"/>
              </a:solidFill>
              <a:latin typeface="Poppins"/>
              <a:ea typeface="Poppins"/>
              <a:cs typeface="Poppins"/>
              <a:sym typeface="Poppins"/>
            </a:endParaRPr>
          </a:p>
        </p:txBody>
      </p:sp>
      <p:pic>
        <p:nvPicPr>
          <p:cNvPr id="151" name="Google Shape;151;p14"/>
          <p:cNvPicPr preferRelativeResize="0"/>
          <p:nvPr/>
        </p:nvPicPr>
        <p:blipFill rotWithShape="1">
          <a:blip r:embed="rId6">
            <a:alphaModFix/>
          </a:blip>
          <a:srcRect b="0" l="0" r="0" t="0"/>
          <a:stretch/>
        </p:blipFill>
        <p:spPr>
          <a:xfrm>
            <a:off x="14674248" y="4664578"/>
            <a:ext cx="3184570" cy="2237416"/>
          </a:xfrm>
          <a:prstGeom prst="rect">
            <a:avLst/>
          </a:prstGeom>
          <a:noFill/>
          <a:ln>
            <a:noFill/>
          </a:ln>
        </p:spPr>
      </p:pic>
      <p:pic>
        <p:nvPicPr>
          <p:cNvPr id="152" name="Google Shape;152;p14"/>
          <p:cNvPicPr preferRelativeResize="0"/>
          <p:nvPr/>
        </p:nvPicPr>
        <p:blipFill rotWithShape="1">
          <a:blip r:embed="rId3">
            <a:alphaModFix/>
          </a:blip>
          <a:srcRect b="0" l="0" r="0" t="0"/>
          <a:stretch/>
        </p:blipFill>
        <p:spPr>
          <a:xfrm rot="5400000">
            <a:off x="16752082" y="4926536"/>
            <a:ext cx="3027721" cy="2455680"/>
          </a:xfrm>
          <a:prstGeom prst="rect">
            <a:avLst/>
          </a:prstGeom>
          <a:noFill/>
          <a:ln>
            <a:noFill/>
          </a:ln>
        </p:spPr>
      </p:pic>
      <p:sp>
        <p:nvSpPr>
          <p:cNvPr id="153" name="Google Shape;153;p14"/>
          <p:cNvSpPr txBox="1"/>
          <p:nvPr/>
        </p:nvSpPr>
        <p:spPr>
          <a:xfrm>
            <a:off x="10532205" y="4727870"/>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u</a:t>
            </a:r>
            <a:endParaRPr b="1" i="0" sz="10993" u="none" cap="none" strike="noStrike">
              <a:solidFill>
                <a:srgbClr val="000000"/>
              </a:solidFill>
              <a:latin typeface="Poppins"/>
              <a:ea typeface="Poppins"/>
              <a:cs typeface="Poppins"/>
              <a:sym typeface="Poppins"/>
            </a:endParaRPr>
          </a:p>
        </p:txBody>
      </p:sp>
      <p:sp>
        <p:nvSpPr>
          <p:cNvPr id="154" name="Google Shape;154;p14"/>
          <p:cNvSpPr txBox="1"/>
          <p:nvPr/>
        </p:nvSpPr>
        <p:spPr>
          <a:xfrm>
            <a:off x="12945772" y="4703807"/>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m</a:t>
            </a:r>
            <a:endParaRPr b="1" i="0" sz="10993" u="none" cap="none" strike="noStrike">
              <a:solidFill>
                <a:srgbClr val="000000"/>
              </a:solidFill>
              <a:latin typeface="Poppins"/>
              <a:ea typeface="Poppins"/>
              <a:cs typeface="Poppins"/>
              <a:sym typeface="Poppins"/>
            </a:endParaRPr>
          </a:p>
        </p:txBody>
      </p:sp>
      <p:sp>
        <p:nvSpPr>
          <p:cNvPr id="155" name="Google Shape;155;p14"/>
          <p:cNvSpPr txBox="1"/>
          <p:nvPr/>
        </p:nvSpPr>
        <p:spPr>
          <a:xfrm>
            <a:off x="15089175" y="4727870"/>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a</a:t>
            </a:r>
            <a:endParaRPr b="1" i="0" sz="10993" u="none" cap="none" strike="noStrike">
              <a:solidFill>
                <a:srgbClr val="000000"/>
              </a:solidFill>
              <a:latin typeface="Poppins"/>
              <a:ea typeface="Poppins"/>
              <a:cs typeface="Poppins"/>
              <a:sym typeface="Poppins"/>
            </a:endParaRPr>
          </a:p>
        </p:txBody>
      </p:sp>
      <p:sp>
        <p:nvSpPr>
          <p:cNvPr id="156" name="Google Shape;156;p14"/>
          <p:cNvSpPr txBox="1"/>
          <p:nvPr/>
        </p:nvSpPr>
        <p:spPr>
          <a:xfrm>
            <a:off x="17570446" y="4703807"/>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n</a:t>
            </a:r>
            <a:endParaRPr b="1" i="0" sz="10993" u="none" cap="none" strike="noStrike">
              <a:solidFill>
                <a:srgbClr val="000000"/>
              </a:solidFill>
              <a:latin typeface="Poppins"/>
              <a:ea typeface="Poppins"/>
              <a:cs typeface="Poppins"/>
              <a:sym typeface="Poppins"/>
            </a:endParaRPr>
          </a:p>
        </p:txBody>
      </p:sp>
      <p:sp>
        <p:nvSpPr>
          <p:cNvPr id="157" name="Google Shape;157;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58" name="Google Shape;158;p14"/>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59" name="Google Shape;159;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0" name="Google Shape;160;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5"/>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7" name="Google Shape;167;p15"/>
          <p:cNvPicPr preferRelativeResize="0"/>
          <p:nvPr/>
        </p:nvPicPr>
        <p:blipFill rotWithShape="1">
          <a:blip r:embed="rId3">
            <a:alphaModFix/>
          </a:blip>
          <a:srcRect b="0" l="0" r="0" t="0"/>
          <a:stretch/>
        </p:blipFill>
        <p:spPr>
          <a:xfrm>
            <a:off x="7537476" y="4664578"/>
            <a:ext cx="3184570" cy="2237394"/>
          </a:xfrm>
          <a:prstGeom prst="rect">
            <a:avLst/>
          </a:prstGeom>
          <a:noFill/>
          <a:ln>
            <a:noFill/>
          </a:ln>
        </p:spPr>
      </p:pic>
      <p:pic>
        <p:nvPicPr>
          <p:cNvPr id="168" name="Google Shape;168;p15"/>
          <p:cNvPicPr preferRelativeResize="0"/>
          <p:nvPr/>
        </p:nvPicPr>
        <p:blipFill rotWithShape="1">
          <a:blip r:embed="rId4">
            <a:alphaModFix/>
          </a:blip>
          <a:srcRect b="0" l="0" r="0" t="0"/>
          <a:stretch/>
        </p:blipFill>
        <p:spPr>
          <a:xfrm>
            <a:off x="9901660" y="4664578"/>
            <a:ext cx="3184570" cy="2963964"/>
          </a:xfrm>
          <a:prstGeom prst="rect">
            <a:avLst/>
          </a:prstGeom>
          <a:noFill/>
          <a:ln>
            <a:noFill/>
          </a:ln>
        </p:spPr>
      </p:pic>
      <p:pic>
        <p:nvPicPr>
          <p:cNvPr id="169" name="Google Shape;169;p15"/>
          <p:cNvPicPr preferRelativeResize="0"/>
          <p:nvPr/>
        </p:nvPicPr>
        <p:blipFill rotWithShape="1">
          <a:blip r:embed="rId5">
            <a:alphaModFix/>
          </a:blip>
          <a:srcRect b="0" l="0" r="0" t="0"/>
          <a:stretch/>
        </p:blipFill>
        <p:spPr>
          <a:xfrm>
            <a:off x="12300474" y="4664578"/>
            <a:ext cx="3184570" cy="2963964"/>
          </a:xfrm>
          <a:prstGeom prst="rect">
            <a:avLst/>
          </a:prstGeom>
          <a:noFill/>
          <a:ln>
            <a:noFill/>
          </a:ln>
        </p:spPr>
      </p:pic>
      <p:sp>
        <p:nvSpPr>
          <p:cNvPr id="170" name="Google Shape;170;p15"/>
          <p:cNvSpPr txBox="1"/>
          <p:nvPr/>
        </p:nvSpPr>
        <p:spPr>
          <a:xfrm>
            <a:off x="7899974" y="4736767"/>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u</a:t>
            </a:r>
            <a:endParaRPr b="1" i="0" sz="10993" u="none" cap="none" strike="noStrike">
              <a:solidFill>
                <a:srgbClr val="000000"/>
              </a:solidFill>
              <a:latin typeface="Poppins"/>
              <a:ea typeface="Poppins"/>
              <a:cs typeface="Poppins"/>
              <a:sym typeface="Poppins"/>
            </a:endParaRPr>
          </a:p>
        </p:txBody>
      </p:sp>
      <p:pic>
        <p:nvPicPr>
          <p:cNvPr id="171" name="Google Shape;171;p15"/>
          <p:cNvPicPr preferRelativeResize="0"/>
          <p:nvPr/>
        </p:nvPicPr>
        <p:blipFill rotWithShape="1">
          <a:blip r:embed="rId6">
            <a:alphaModFix/>
          </a:blip>
          <a:srcRect b="0" l="0" r="0" t="0"/>
          <a:stretch/>
        </p:blipFill>
        <p:spPr>
          <a:xfrm>
            <a:off x="14674248" y="4664578"/>
            <a:ext cx="3184570" cy="2237416"/>
          </a:xfrm>
          <a:prstGeom prst="rect">
            <a:avLst/>
          </a:prstGeom>
          <a:noFill/>
          <a:ln>
            <a:noFill/>
          </a:ln>
        </p:spPr>
      </p:pic>
      <p:pic>
        <p:nvPicPr>
          <p:cNvPr id="172" name="Google Shape;172;p15"/>
          <p:cNvPicPr preferRelativeResize="0"/>
          <p:nvPr/>
        </p:nvPicPr>
        <p:blipFill rotWithShape="1">
          <a:blip r:embed="rId3">
            <a:alphaModFix/>
          </a:blip>
          <a:srcRect b="0" l="0" r="0" t="0"/>
          <a:stretch/>
        </p:blipFill>
        <p:spPr>
          <a:xfrm rot="5400000">
            <a:off x="16752082" y="4926536"/>
            <a:ext cx="3027721" cy="2455680"/>
          </a:xfrm>
          <a:prstGeom prst="rect">
            <a:avLst/>
          </a:prstGeom>
          <a:noFill/>
          <a:ln>
            <a:noFill/>
          </a:ln>
        </p:spPr>
      </p:pic>
      <p:sp>
        <p:nvSpPr>
          <p:cNvPr id="173" name="Google Shape;173;p15"/>
          <p:cNvSpPr txBox="1"/>
          <p:nvPr/>
        </p:nvSpPr>
        <p:spPr>
          <a:xfrm>
            <a:off x="10532205" y="4727870"/>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n</a:t>
            </a:r>
            <a:endParaRPr b="1" i="0" sz="10993" u="none" cap="none" strike="noStrike">
              <a:solidFill>
                <a:srgbClr val="000000"/>
              </a:solidFill>
              <a:latin typeface="Poppins"/>
              <a:ea typeface="Poppins"/>
              <a:cs typeface="Poppins"/>
              <a:sym typeface="Poppins"/>
            </a:endParaRPr>
          </a:p>
        </p:txBody>
      </p:sp>
      <p:sp>
        <p:nvSpPr>
          <p:cNvPr id="174" name="Google Shape;174;p15"/>
          <p:cNvSpPr txBox="1"/>
          <p:nvPr/>
        </p:nvSpPr>
        <p:spPr>
          <a:xfrm>
            <a:off x="12945772" y="4703807"/>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i</a:t>
            </a:r>
            <a:endParaRPr b="1" i="0" sz="10993" u="none" cap="none" strike="noStrike">
              <a:solidFill>
                <a:srgbClr val="000000"/>
              </a:solidFill>
              <a:latin typeface="Poppins"/>
              <a:ea typeface="Poppins"/>
              <a:cs typeface="Poppins"/>
              <a:sym typeface="Poppins"/>
            </a:endParaRPr>
          </a:p>
        </p:txBody>
      </p:sp>
      <p:sp>
        <p:nvSpPr>
          <p:cNvPr id="175" name="Google Shape;175;p15"/>
          <p:cNvSpPr txBox="1"/>
          <p:nvPr/>
        </p:nvSpPr>
        <p:spPr>
          <a:xfrm>
            <a:off x="15089175" y="4727870"/>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t</a:t>
            </a:r>
            <a:endParaRPr b="1" i="0" sz="10993" u="none" cap="none" strike="noStrike">
              <a:solidFill>
                <a:srgbClr val="000000"/>
              </a:solidFill>
              <a:latin typeface="Poppins"/>
              <a:ea typeface="Poppins"/>
              <a:cs typeface="Poppins"/>
              <a:sym typeface="Poppins"/>
            </a:endParaRPr>
          </a:p>
        </p:txBody>
      </p:sp>
      <p:sp>
        <p:nvSpPr>
          <p:cNvPr id="176" name="Google Shape;176;p15"/>
          <p:cNvSpPr txBox="1"/>
          <p:nvPr/>
        </p:nvSpPr>
        <p:spPr>
          <a:xfrm>
            <a:off x="17570446" y="4703807"/>
            <a:ext cx="1807085" cy="129432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e</a:t>
            </a:r>
            <a:endParaRPr b="1" i="0" sz="10993" u="none" cap="none" strike="noStrike">
              <a:solidFill>
                <a:srgbClr val="000000"/>
              </a:solidFill>
              <a:latin typeface="Poppins"/>
              <a:ea typeface="Poppins"/>
              <a:cs typeface="Poppins"/>
              <a:sym typeface="Poppins"/>
            </a:endParaRPr>
          </a:p>
        </p:txBody>
      </p:sp>
      <p:pic>
        <p:nvPicPr>
          <p:cNvPr id="177" name="Google Shape;177;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8" name="Google Shape;178;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16"/>
          <p:cNvGrpSpPr/>
          <p:nvPr/>
        </p:nvGrpSpPr>
        <p:grpSpPr>
          <a:xfrm>
            <a:off x="9254772" y="4100138"/>
            <a:ext cx="7372869" cy="3109038"/>
            <a:chOff x="5784675" y="818500"/>
            <a:chExt cx="2737800" cy="1941900"/>
          </a:xfrm>
        </p:grpSpPr>
        <p:sp>
          <p:nvSpPr>
            <p:cNvPr id="185" name="Google Shape;185;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6" name="Google Shape;186;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through</a:t>
              </a:r>
              <a:endParaRPr b="1" i="0" sz="10993" u="none" cap="none" strike="noStrike">
                <a:solidFill>
                  <a:schemeClr val="accent2"/>
                </a:solidFill>
                <a:latin typeface="Poppins"/>
                <a:ea typeface="Poppins"/>
                <a:cs typeface="Poppins"/>
                <a:sym typeface="Poppins"/>
              </a:endParaRPr>
            </a:p>
          </p:txBody>
        </p:sp>
      </p:grpSp>
      <p:sp>
        <p:nvSpPr>
          <p:cNvPr id="187" name="Google Shape;187;p16"/>
          <p:cNvSpPr/>
          <p:nvPr/>
        </p:nvSpPr>
        <p:spPr>
          <a:xfrm>
            <a:off x="12191565" y="4935734"/>
            <a:ext cx="3786372" cy="1465066"/>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8" name="Google Shape;188;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9" name="Google Shape;189;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90" name="Google Shape;190;p16"/>
          <p:cNvSpPr txBox="1"/>
          <p:nvPr/>
        </p:nvSpPr>
        <p:spPr>
          <a:xfrm>
            <a:off x="416448" y="561681"/>
            <a:ext cx="5832000" cy="2313900"/>
          </a:xfrm>
          <a:prstGeom prst="rect">
            <a:avLst/>
          </a:prstGeom>
          <a:noFill/>
          <a:ln>
            <a:noFill/>
          </a:ln>
        </p:spPr>
        <p:txBody>
          <a:bodyPr anchorCtr="0" anchor="t" bIns="75350" lIns="150750" spcFirstLastPara="1" rIns="150750" wrap="square" tIns="75350">
            <a:noAutofit/>
          </a:bodyPr>
          <a:lstStyle/>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Frequency </a:t>
            </a:r>
            <a:endParaRPr b="1" i="0" sz="7600" u="none" cap="none" strike="noStrike">
              <a:solidFill>
                <a:srgbClr val="0071B5"/>
              </a:solidFill>
              <a:latin typeface="Poppins Black"/>
              <a:ea typeface="Poppins Black"/>
              <a:cs typeface="Poppins Black"/>
              <a:sym typeface="Poppins Black"/>
            </a:endParaRPr>
          </a:p>
          <a:p>
            <a:pPr indent="0" lvl="0" marL="0" marR="0" rtl="0" algn="l">
              <a:lnSpc>
                <a:spcPct val="90000"/>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91" name="Google Shape;191;p16"/>
          <p:cNvSpPr txBox="1"/>
          <p:nvPr/>
        </p:nvSpPr>
        <p:spPr>
          <a:xfrm>
            <a:off x="578046" y="6525069"/>
            <a:ext cx="5670300" cy="2851500"/>
          </a:xfrm>
          <a:prstGeom prst="rect">
            <a:avLst/>
          </a:prstGeom>
          <a:noFill/>
          <a:ln>
            <a:noFill/>
          </a:ln>
        </p:spPr>
        <p:txBody>
          <a:bodyPr anchorCtr="0" anchor="t"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92" name="Google Shape;192;p16"/>
          <p:cNvPicPr preferRelativeResize="0"/>
          <p:nvPr/>
        </p:nvPicPr>
        <p:blipFill rotWithShape="1">
          <a:blip r:embed="rId4">
            <a:alphaModFix/>
          </a:blip>
          <a:srcRect b="0" l="0" r="0" t="0"/>
          <a:stretch/>
        </p:blipFill>
        <p:spPr>
          <a:xfrm>
            <a:off x="690325" y="41061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1000"/>
                                        <p:tgtEl>
                                          <p:spTgt spid="184"/>
                                        </p:tgtEl>
                                        <p:attrNameLst>
                                          <p:attrName>ppt_w</p:attrName>
                                        </p:attrNameLst>
                                      </p:cBhvr>
                                      <p:tavLst>
                                        <p:tav fmla="" tm="0">
                                          <p:val>
                                            <p:strVal val="0"/>
                                          </p:val>
                                        </p:tav>
                                        <p:tav fmla="" tm="100000">
                                          <p:val>
                                            <p:strVal val="#ppt_w"/>
                                          </p:val>
                                        </p:tav>
                                      </p:tavLst>
                                    </p:anim>
                                    <p:anim calcmode="lin" valueType="num">
                                      <p:cBhvr additive="base">
                                        <p:cTn dur="1000"/>
                                        <p:tgtEl>
                                          <p:spTgt spid="1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