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1311125" cx="20107650"/>
  <p:notesSz cx="6858000" cy="9144000"/>
  <p:embeddedFontLst>
    <p:embeddedFont>
      <p:font typeface="Poppins"/>
      <p:regular r:id="rId15"/>
      <p:bold r:id="rId16"/>
      <p:italic r:id="rId17"/>
      <p:boldItalic r:id="rId18"/>
    </p:embeddedFont>
    <p:embeddedFont>
      <p:font typeface="Short Stack"/>
      <p:regular r:id="rId19"/>
    </p:embeddedFont>
    <p:embeddedFont>
      <p:font typeface="Poppins Black"/>
      <p:bold r:id="rId20"/>
      <p:boldItalic r:id="rId21"/>
    </p:embeddedFont>
    <p:embeddedFont>
      <p:font typeface="Questrial"/>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832">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2"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fntdata"/><Relationship Id="rId11" Type="http://schemas.openxmlformats.org/officeDocument/2006/relationships/slide" Target="slides/slide6.xml"/><Relationship Id="rId22" Type="http://schemas.openxmlformats.org/officeDocument/2006/relationships/font" Target="fonts/Questrial-regular.fntdata"/><Relationship Id="rId10" Type="http://schemas.openxmlformats.org/officeDocument/2006/relationships/slide" Target="slides/slide5.xml"/><Relationship Id="rId21" Type="http://schemas.openxmlformats.org/officeDocument/2006/relationships/font" Target="fonts/PoppinsBlack-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regular.fntdata"/><Relationship Id="rId14" Type="http://schemas.openxmlformats.org/officeDocument/2006/relationships/slide" Target="slides/slide9.xml"/><Relationship Id="rId17" Type="http://schemas.openxmlformats.org/officeDocument/2006/relationships/font" Target="fonts/Poppins-italic.fntdata"/><Relationship Id="rId16" Type="http://schemas.openxmlformats.org/officeDocument/2006/relationships/font" Target="fonts/Poppins-bold.fntdata"/><Relationship Id="rId5" Type="http://schemas.openxmlformats.org/officeDocument/2006/relationships/notesMaster" Target="notesMasters/notesMaster1.xml"/><Relationship Id="rId19" Type="http://schemas.openxmlformats.org/officeDocument/2006/relationships/font" Target="fonts/ShortStack-regular.fntdata"/><Relationship Id="rId6" Type="http://schemas.openxmlformats.org/officeDocument/2006/relationships/slide" Target="slides/slide1.xml"/><Relationship Id="rId18"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inflected word endings. Sometimes we have to change words to match what is happening now (-ing) or in the past (-ed). When we have to do this, we drop the e and add either -ed or -ing, like in the word hope - e + ing = hoping or hope -e + ed = hoped.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that, let's review our sound letter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ue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sometimes we have to change words to match what is happening now or in the past. When we have to do this, we drop the e and add either -ed or -ing, like in the word hope - e + ing = hoping or hope -e + ed = hoped. Let's practice reading our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When words end with a bossy e, the e makes the vowel make the long vowel sound, or says its name. The e doesn't make any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hike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 bossy e. I want to say that I am </a:t>
            </a:r>
            <a:r>
              <a:rPr i="1" lang="en" sz="1200">
                <a:solidFill>
                  <a:schemeClr val="dk1"/>
                </a:solidFill>
                <a:latin typeface="Poppins"/>
                <a:ea typeface="Poppins"/>
                <a:cs typeface="Poppins"/>
                <a:sym typeface="Poppins"/>
              </a:rPr>
              <a:t>hiking</a:t>
            </a:r>
            <a:r>
              <a:rPr lang="en" sz="1200">
                <a:solidFill>
                  <a:schemeClr val="dk1"/>
                </a:solidFill>
                <a:latin typeface="Poppins"/>
                <a:ea typeface="Poppins"/>
                <a:cs typeface="Poppins"/>
                <a:sym typeface="Poppins"/>
              </a:rPr>
              <a:t>, so I drop the e and add ing. Sometimes we have to change words to match what is happening now or in the past. When we have to do this, we drop the e and add either -ed or -ing, like in the word hope - e + ing = hoping or hope -e + ed = hoped. Blend this word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hiking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hike - e + ing = "hiking"?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sometimes we have to change words to match what is happening now or in the past. When we have to do this, we drop the e and add either -ed or -ing, like in the word hope - e + ing = hoping or hope -e + ed = hoped.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b="1" sz="1200">
              <a:solidFill>
                <a:schemeClr val="dk1"/>
              </a:solidFill>
              <a:latin typeface="Poppins"/>
              <a:ea typeface="Poppins"/>
              <a:cs typeface="Poppins"/>
              <a:sym typeface="Poppins"/>
            </a:endParaRPr>
          </a:p>
        </p:txBody>
      </p:sp>
      <p:sp>
        <p:nvSpPr>
          <p:cNvPr id="71" name="Google Shape;71;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2" name="Google Shape;72;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hiked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Instead of </a:t>
            </a:r>
            <a:r>
              <a:rPr i="1" lang="en" sz="1200">
                <a:solidFill>
                  <a:schemeClr val="dk1"/>
                </a:solidFill>
                <a:latin typeface="Poppins"/>
                <a:ea typeface="Poppins"/>
                <a:cs typeface="Poppins"/>
                <a:sym typeface="Poppins"/>
              </a:rPr>
              <a:t>hiking</a:t>
            </a:r>
            <a:r>
              <a:rPr lang="en" sz="1200">
                <a:solidFill>
                  <a:schemeClr val="dk1"/>
                </a:solidFill>
                <a:latin typeface="Poppins"/>
                <a:ea typeface="Poppins"/>
                <a:cs typeface="Poppins"/>
                <a:sym typeface="Poppins"/>
              </a:rPr>
              <a:t> now, I want to show that I </a:t>
            </a:r>
            <a:r>
              <a:rPr i="1" lang="en" sz="1200">
                <a:solidFill>
                  <a:schemeClr val="dk1"/>
                </a:solidFill>
                <a:latin typeface="Poppins"/>
                <a:ea typeface="Poppins"/>
                <a:cs typeface="Poppins"/>
                <a:sym typeface="Poppins"/>
              </a:rPr>
              <a:t>hiked</a:t>
            </a:r>
            <a:r>
              <a:rPr lang="en" sz="1200">
                <a:solidFill>
                  <a:schemeClr val="dk1"/>
                </a:solidFill>
                <a:latin typeface="Poppins"/>
                <a:ea typeface="Poppins"/>
                <a:cs typeface="Poppins"/>
                <a:sym typeface="Poppins"/>
              </a:rPr>
              <a:t> yesterday, so I would hike -e + ed = hiked. Sometimes we have to change words to match what is happening now or in the past. When we have to do this, we drop the e and add -ed, like in the word hike -e + ed = hiked. Blend the word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sometimes we have to change words to match what is happening now or in the past. When we have to do this, we drop the e and add either -ed or -ing, like in the word hope - e + ing = hoping or hope -e + ed = hoped. Great thinking while blending the sounds today!</a:t>
            </a:r>
            <a:endParaRPr b="1" sz="1200">
              <a:solidFill>
                <a:schemeClr val="dk1"/>
              </a:solidFill>
              <a:latin typeface="Poppins"/>
              <a:ea typeface="Poppins"/>
              <a:cs typeface="Poppins"/>
              <a:sym typeface="Poppins"/>
            </a:endParaRPr>
          </a:p>
        </p:txBody>
      </p:sp>
      <p:sp>
        <p:nvSpPr>
          <p:cNvPr id="94" name="Google Shape;94;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5" name="Google Shape;95;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t>
            </a:r>
            <a:r>
              <a:rPr i="1" lang="en" sz="1200">
                <a:solidFill>
                  <a:schemeClr val="dk1"/>
                </a:solidFill>
                <a:latin typeface="Poppins"/>
                <a:ea typeface="Poppins"/>
                <a:cs typeface="Poppins"/>
                <a:sym typeface="Poppins"/>
              </a:rPr>
              <a:t>make</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making.</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Sometimes we have to change words to match what is happening now or in the past. When we have to do this, we drop the e and add -ing, like in the word make - e + ing = making. Sound out the words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"making". Let's look at the next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t>
            </a:r>
            <a:r>
              <a:rPr i="1" lang="en" sz="1200">
                <a:solidFill>
                  <a:schemeClr val="dk1"/>
                </a:solidFill>
                <a:latin typeface="Poppins"/>
                <a:ea typeface="Poppins"/>
                <a:cs typeface="Poppins"/>
                <a:sym typeface="Poppins"/>
              </a:rPr>
              <a:t>slide</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sliding.</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How will you read this word? Use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sliding</a:t>
            </a:r>
            <a:r>
              <a:rPr lang="en" sz="1200">
                <a:solidFill>
                  <a:schemeClr val="dk1"/>
                </a:solidFill>
                <a:latin typeface="Poppins"/>
                <a:ea typeface="Poppins"/>
                <a:cs typeface="Poppins"/>
                <a:sym typeface="Poppins"/>
              </a:rPr>
              <a:t>. Sometimes we have to change words to match what is happening now or in the past. When we have to do this, we drop the e and add -ing, like in the word slide - e + ing = sliding.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sentences: </a:t>
            </a:r>
            <a:r>
              <a:rPr i="1" lang="en" sz="1200">
                <a:solidFill>
                  <a:schemeClr val="dk1"/>
                </a:solidFill>
                <a:latin typeface="Poppins"/>
                <a:ea typeface="Poppins"/>
                <a:cs typeface="Poppins"/>
                <a:sym typeface="Poppins"/>
              </a:rPr>
              <a:t>How do you want to get down the hill? Biking or hiking?</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Sometimes we have to change words to match what is happening now or in the past. When we have to do this, we drop the e and add -ing or -ed. Those brains are growing!</a:t>
            </a:r>
            <a:endParaRPr b="1" sz="1200">
              <a:solidFill>
                <a:schemeClr val="dk1"/>
              </a:solidFill>
              <a:latin typeface="Poppins"/>
              <a:ea typeface="Poppins"/>
              <a:cs typeface="Poppins"/>
              <a:sym typeface="Poppins"/>
            </a:endParaRPr>
          </a:p>
        </p:txBody>
      </p:sp>
      <p:sp>
        <p:nvSpPr>
          <p:cNvPr id="111" name="Google Shape;111;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2" name="Google Shape;112;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hope/hoped, hike/hiked, bike/biking, give/giving</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31" name="Google Shape;131;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2" name="Google Shape;132;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read words that have an open syllable that ends with a vowel, the vowel says its name. When we hear the sounds, we can match the sounds to the correct letters and spell the word! Listen to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i="1" lang="en" sz="1200">
                <a:solidFill>
                  <a:schemeClr val="dk1"/>
                </a:solidFill>
                <a:latin typeface="Poppins"/>
                <a:ea typeface="Poppins"/>
                <a:cs typeface="Poppins"/>
                <a:sym typeface="Poppins"/>
              </a:rPr>
              <a:t>close</a:t>
            </a:r>
            <a:r>
              <a:rPr lang="en" sz="1200">
                <a:solidFill>
                  <a:schemeClr val="dk1"/>
                </a:solidFill>
                <a:latin typeface="Poppins"/>
                <a:ea typeface="Poppins"/>
                <a:cs typeface="Poppins"/>
                <a:sym typeface="Poppins"/>
              </a:rPr>
              <a:t>. Sometimes we have to change words to match what is happening now or in the past. When we have to do this, we drop the e and add -ing or -ed. How would we change this word to add -ing?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closing </a:t>
            </a:r>
            <a:r>
              <a:rPr lang="en" sz="1200">
                <a:solidFill>
                  <a:schemeClr val="dk1"/>
                </a:solidFill>
                <a:latin typeface="Poppins"/>
                <a:ea typeface="Poppins"/>
                <a:cs typeface="Poppins"/>
                <a:sym typeface="Poppins"/>
              </a:rPr>
              <a:t>we drop the e and + -ing = closing, and</a:t>
            </a:r>
            <a:r>
              <a:rPr i="1" lang="en" sz="1200">
                <a:solidFill>
                  <a:schemeClr val="dk1"/>
                </a:solidFill>
                <a:latin typeface="Poppins"/>
                <a:ea typeface="Poppins"/>
                <a:cs typeface="Poppins"/>
                <a:sym typeface="Poppins"/>
              </a:rPr>
              <a:t> </a:t>
            </a:r>
            <a:r>
              <a:rPr lang="en" sz="1200">
                <a:solidFill>
                  <a:schemeClr val="dk1"/>
                </a:solidFill>
                <a:latin typeface="Poppins"/>
                <a:ea typeface="Poppins"/>
                <a:cs typeface="Poppins"/>
                <a:sym typeface="Poppins"/>
              </a:rPr>
              <a:t>we write the letters c-l-o-s-i-n-g.</a:t>
            </a:r>
            <a:endParaRPr b="1" sz="1200">
              <a:solidFill>
                <a:schemeClr val="dk1"/>
              </a:solidFill>
              <a:latin typeface="Poppins"/>
              <a:ea typeface="Poppins"/>
              <a:cs typeface="Poppins"/>
              <a:sym typeface="Poppins"/>
            </a:endParaRPr>
          </a:p>
        </p:txBody>
      </p:sp>
      <p:sp>
        <p:nvSpPr>
          <p:cNvPr id="141" name="Google Shape;141;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2" name="Google Shape;142;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spell a new word. Add -ing to ride. Grab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riding </a:t>
            </a:r>
            <a:r>
              <a:rPr lang="en" sz="1200">
                <a:solidFill>
                  <a:schemeClr val="dk1"/>
                </a:solidFill>
                <a:latin typeface="Poppins"/>
                <a:ea typeface="Poppins"/>
                <a:cs typeface="Poppins"/>
                <a:sym typeface="Poppins"/>
              </a:rPr>
              <a:t>we drop the e and + -ing = riding, and we write the letters r-i-d-i-n-g. Great thinking! Awesome job spelling words today!</a:t>
            </a:r>
            <a:endParaRPr b="1" sz="1200">
              <a:solidFill>
                <a:schemeClr val="dk1"/>
              </a:solidFill>
              <a:latin typeface="Poppins"/>
              <a:ea typeface="Poppins"/>
              <a:cs typeface="Poppins"/>
              <a:sym typeface="Poppins"/>
            </a:endParaRPr>
          </a:p>
        </p:txBody>
      </p:sp>
      <p:sp>
        <p:nvSpPr>
          <p:cNvPr id="161" name="Google Shape;161;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2" name="Google Shape;162;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down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a 1 syllable word today! O-w says /ow/. The word is read as /d/ /ow/ /n/ = "down". I walked down the stairs to the sidewalk. Down. Let's sound it together.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/d/ /ow/ /n/ = "down".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down</a:t>
            </a:r>
            <a:endParaRPr b="1" sz="1200">
              <a:solidFill>
                <a:schemeClr val="dk1"/>
              </a:solidFill>
              <a:latin typeface="Poppins"/>
              <a:ea typeface="Poppins"/>
              <a:cs typeface="Poppins"/>
              <a:sym typeface="Poppins"/>
            </a:endParaRPr>
          </a:p>
        </p:txBody>
      </p:sp>
      <p:sp>
        <p:nvSpPr>
          <p:cNvPr id="178" name="Google Shape;178;p13: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79" name="Google Shape;179;p13: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
        <p:nvSpPr>
          <p:cNvPr id="9" name="Google Shape;9;p2"/>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6" name="Shape 16"/>
        <p:cNvGrpSpPr/>
        <p:nvPr/>
      </p:nvGrpSpPr>
      <p:grpSpPr>
        <a:xfrm>
          <a:off x="0" y="0"/>
          <a:ext cx="0" cy="0"/>
          <a:chOff x="0" y="0"/>
          <a:chExt cx="0" cy="0"/>
        </a:xfrm>
      </p:grpSpPr>
      <p:sp>
        <p:nvSpPr>
          <p:cNvPr id="17" name="Google Shape;17;p4"/>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8" name="Google Shape;18;p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20" name="Shape 20"/>
        <p:cNvGrpSpPr/>
        <p:nvPr/>
      </p:nvGrpSpPr>
      <p:grpSpPr>
        <a:xfrm>
          <a:off x="0" y="0"/>
          <a:ext cx="0" cy="0"/>
          <a:chOff x="0" y="0"/>
          <a:chExt cx="0" cy="0"/>
        </a:xfrm>
      </p:grpSpPr>
      <p:sp>
        <p:nvSpPr>
          <p:cNvPr id="21" name="Google Shape;21;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6"/>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6"/>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6"/>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5" name="Google Shape;25;p6"/>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 name="Shape 26"/>
        <p:cNvGrpSpPr/>
        <p:nvPr/>
      </p:nvGrpSpPr>
      <p:grpSpPr>
        <a:xfrm>
          <a:off x="0" y="0"/>
          <a:ext cx="0" cy="0"/>
          <a:chOff x="0" y="0"/>
          <a:chExt cx="0" cy="0"/>
        </a:xfrm>
      </p:grpSpPr>
      <p:sp>
        <p:nvSpPr>
          <p:cNvPr id="27" name="Google Shape;27;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2" name="Google Shape;32;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31.png"/><Relationship Id="rId13" Type="http://schemas.openxmlformats.org/officeDocument/2006/relationships/image" Target="../media/image3.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20.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37.png"/><Relationship Id="rId8"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29.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9.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33.png"/><Relationship Id="rId5" Type="http://schemas.openxmlformats.org/officeDocument/2006/relationships/image" Target="../media/image28.png"/><Relationship Id="rId6" Type="http://schemas.openxmlformats.org/officeDocument/2006/relationships/image" Target="../media/image35.png"/><Relationship Id="rId7" Type="http://schemas.openxmlformats.org/officeDocument/2006/relationships/image" Target="../media/image16.png"/><Relationship Id="rId8"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33.png"/><Relationship Id="rId5" Type="http://schemas.openxmlformats.org/officeDocument/2006/relationships/image" Target="../media/image28.png"/><Relationship Id="rId6" Type="http://schemas.openxmlformats.org/officeDocument/2006/relationships/image" Target="../media/image35.png"/><Relationship Id="rId7" Type="http://schemas.openxmlformats.org/officeDocument/2006/relationships/image" Target="../media/image16.png"/><Relationship Id="rId8"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b="0" l="0" r="0" t="0"/>
          <a:stretch/>
        </p:blipFill>
        <p:spPr>
          <a:xfrm>
            <a:off x="11067262" y="312806"/>
            <a:ext cx="4169325" cy="10640304"/>
          </a:xfrm>
          <a:prstGeom prst="rect">
            <a:avLst/>
          </a:prstGeom>
          <a:noFill/>
          <a:ln>
            <a:noFill/>
          </a:ln>
        </p:spPr>
      </p:pic>
      <p:sp>
        <p:nvSpPr>
          <p:cNvPr id="38" name="Google Shape;38;p8"/>
          <p:cNvSpPr txBox="1"/>
          <p:nvPr/>
        </p:nvSpPr>
        <p:spPr>
          <a:xfrm>
            <a:off x="11075535" y="4431095"/>
            <a:ext cx="4169400" cy="54849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9500"/>
              <a:buFont typeface="Arial"/>
              <a:buNone/>
            </a:pPr>
            <a:r>
              <a:rPr b="1" i="0" lang="en" sz="8800" u="none" cap="none" strike="noStrike">
                <a:solidFill>
                  <a:schemeClr val="accent1"/>
                </a:solidFill>
                <a:highlight>
                  <a:srgbClr val="FFFFFF"/>
                </a:highlight>
                <a:latin typeface="Poppins"/>
                <a:ea typeface="Poppins"/>
                <a:cs typeface="Poppins"/>
                <a:sym typeface="Poppins"/>
              </a:rPr>
              <a:t>h</a:t>
            </a:r>
            <a:r>
              <a:rPr b="1" i="0" lang="en" sz="8800" u="none" cap="none" strike="noStrike">
                <a:solidFill>
                  <a:srgbClr val="FF0000"/>
                </a:solidFill>
                <a:highlight>
                  <a:srgbClr val="FFFFFF"/>
                </a:highlight>
                <a:latin typeface="Poppins"/>
                <a:ea typeface="Poppins"/>
                <a:cs typeface="Poppins"/>
                <a:sym typeface="Poppins"/>
              </a:rPr>
              <a:t>o</a:t>
            </a:r>
            <a:r>
              <a:rPr b="1" i="0" lang="en" sz="8800" u="none" cap="none" strike="noStrike">
                <a:solidFill>
                  <a:schemeClr val="accent1"/>
                </a:solidFill>
                <a:highlight>
                  <a:srgbClr val="FFFFFF"/>
                </a:highlight>
                <a:latin typeface="Poppins"/>
                <a:ea typeface="Poppins"/>
                <a:cs typeface="Poppins"/>
                <a:sym typeface="Poppins"/>
              </a:rPr>
              <a:t>p</a:t>
            </a:r>
            <a:r>
              <a:rPr b="1" i="0" lang="en" sz="8800" u="none" cap="none" strike="noStrike">
                <a:solidFill>
                  <a:srgbClr val="FF0000"/>
                </a:solidFill>
                <a:highlight>
                  <a:schemeClr val="lt1"/>
                </a:highlight>
                <a:latin typeface="Poppins"/>
                <a:ea typeface="Poppins"/>
                <a:cs typeface="Poppins"/>
                <a:sym typeface="Poppins"/>
              </a:rPr>
              <a:t>e</a:t>
            </a:r>
            <a:r>
              <a:rPr b="1" i="0" lang="en" sz="5900" u="none" cap="none" strike="noStrike">
                <a:solidFill>
                  <a:srgbClr val="242424"/>
                </a:solidFill>
                <a:highlight>
                  <a:srgbClr val="FFFFFF"/>
                </a:highlight>
                <a:latin typeface="Questrial"/>
                <a:ea typeface="Questrial"/>
                <a:cs typeface="Questrial"/>
                <a:sym typeface="Questrial"/>
              </a:rPr>
              <a:t> </a:t>
            </a:r>
            <a:endParaRPr b="1" i="0" sz="5900" u="none" cap="none" strike="noStrike">
              <a:solidFill>
                <a:srgbClr val="242424"/>
              </a:solidFill>
              <a:highlight>
                <a:srgbClr val="FFFFFF"/>
              </a:highlight>
              <a:latin typeface="Questrial"/>
              <a:ea typeface="Questrial"/>
              <a:cs typeface="Questrial"/>
              <a:sym typeface="Questrial"/>
            </a:endParaRPr>
          </a:p>
          <a:p>
            <a:pPr indent="0" lvl="1" marL="0" marR="0" rtl="0" algn="ctr">
              <a:lnSpc>
                <a:spcPct val="115000"/>
              </a:lnSpc>
              <a:spcBef>
                <a:spcPts val="0"/>
              </a:spcBef>
              <a:spcAft>
                <a:spcPts val="0"/>
              </a:spcAft>
              <a:buClr>
                <a:srgbClr val="000000"/>
              </a:buClr>
              <a:buSzPts val="4600"/>
              <a:buFont typeface="Arial"/>
              <a:buNone/>
            </a:pPr>
            <a:r>
              <a:rPr b="1" i="0" lang="en" sz="3600" u="none" cap="none" strike="noStrike">
                <a:solidFill>
                  <a:schemeClr val="dk1"/>
                </a:solidFill>
                <a:highlight>
                  <a:schemeClr val="lt1"/>
                </a:highlight>
                <a:latin typeface="Poppins"/>
                <a:ea typeface="Poppins"/>
                <a:cs typeface="Poppins"/>
                <a:sym typeface="Poppins"/>
              </a:rPr>
              <a:t>/</a:t>
            </a:r>
            <a:r>
              <a:rPr b="1" i="0" lang="en" sz="3600" u="none" cap="none" strike="noStrike">
                <a:solidFill>
                  <a:srgbClr val="006EB6"/>
                </a:solidFill>
                <a:highlight>
                  <a:schemeClr val="lt1"/>
                </a:highlight>
                <a:latin typeface="Poppins"/>
                <a:ea typeface="Poppins"/>
                <a:cs typeface="Poppins"/>
                <a:sym typeface="Poppins"/>
              </a:rPr>
              <a:t>h</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rgbClr val="FF0000"/>
                </a:solidFill>
                <a:highlight>
                  <a:schemeClr val="lt1"/>
                </a:highlight>
                <a:latin typeface="Poppins"/>
                <a:ea typeface="Poppins"/>
                <a:cs typeface="Poppins"/>
                <a:sym typeface="Poppins"/>
              </a:rPr>
              <a:t>ō</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rgbClr val="006EB6"/>
                </a:solidFill>
                <a:highlight>
                  <a:schemeClr val="lt1"/>
                </a:highlight>
                <a:latin typeface="Poppins"/>
                <a:ea typeface="Poppins"/>
                <a:cs typeface="Poppins"/>
                <a:sym typeface="Poppins"/>
              </a:rPr>
              <a:t>p</a:t>
            </a:r>
            <a:r>
              <a:rPr b="1" i="0" lang="en" sz="3600" u="none" cap="none" strike="noStrike">
                <a:solidFill>
                  <a:schemeClr val="dk1"/>
                </a:solidFill>
                <a:highlight>
                  <a:schemeClr val="lt1"/>
                </a:highlight>
                <a:latin typeface="Poppins"/>
                <a:ea typeface="Poppins"/>
                <a:cs typeface="Poppins"/>
                <a:sym typeface="Poppins"/>
              </a:rPr>
              <a:t>/</a:t>
            </a:r>
            <a:r>
              <a:rPr b="1" i="0" lang="en" sz="3900" u="none" cap="none" strike="noStrike">
                <a:solidFill>
                  <a:schemeClr val="dk1"/>
                </a:solidFill>
                <a:highlight>
                  <a:schemeClr val="lt1"/>
                </a:highlight>
                <a:latin typeface="Poppins"/>
                <a:ea typeface="Poppins"/>
                <a:cs typeface="Poppins"/>
                <a:sym typeface="Poppins"/>
              </a:rPr>
              <a:t> </a:t>
            </a:r>
            <a:r>
              <a:rPr b="1" i="0" lang="en" sz="3800" u="none" cap="none" strike="noStrike">
                <a:solidFill>
                  <a:schemeClr val="dk1"/>
                </a:solidFill>
                <a:highlight>
                  <a:schemeClr val="lt1"/>
                </a:highlight>
                <a:latin typeface="Poppins"/>
                <a:ea typeface="Poppins"/>
                <a:cs typeface="Poppins"/>
                <a:sym typeface="Poppins"/>
              </a:rPr>
              <a:t>= </a:t>
            </a:r>
            <a:r>
              <a:rPr b="1" i="0" lang="en" sz="3800" u="none" cap="none" strike="noStrike">
                <a:solidFill>
                  <a:schemeClr val="accent1"/>
                </a:solidFill>
                <a:highlight>
                  <a:schemeClr val="lt1"/>
                </a:highlight>
                <a:latin typeface="Poppins"/>
                <a:ea typeface="Poppins"/>
                <a:cs typeface="Poppins"/>
                <a:sym typeface="Poppins"/>
              </a:rPr>
              <a:t>h</a:t>
            </a:r>
            <a:r>
              <a:rPr b="1" i="0" lang="en" sz="3800" u="none" cap="none" strike="noStrike">
                <a:solidFill>
                  <a:srgbClr val="FF0000"/>
                </a:solidFill>
                <a:highlight>
                  <a:schemeClr val="lt1"/>
                </a:highlight>
                <a:latin typeface="Poppins"/>
                <a:ea typeface="Poppins"/>
                <a:cs typeface="Poppins"/>
                <a:sym typeface="Poppins"/>
              </a:rPr>
              <a:t>o</a:t>
            </a:r>
            <a:r>
              <a:rPr b="1" i="0" lang="en" sz="3800" u="none" cap="none" strike="noStrike">
                <a:solidFill>
                  <a:schemeClr val="accent1"/>
                </a:solidFill>
                <a:highlight>
                  <a:schemeClr val="lt1"/>
                </a:highlight>
                <a:latin typeface="Poppins"/>
                <a:ea typeface="Poppins"/>
                <a:cs typeface="Poppins"/>
                <a:sym typeface="Poppins"/>
              </a:rPr>
              <a:t>p</a:t>
            </a:r>
            <a:r>
              <a:rPr b="1" i="0" lang="en" sz="3800" u="none" cap="none" strike="noStrike">
                <a:solidFill>
                  <a:srgbClr val="FF0000"/>
                </a:solidFill>
                <a:highlight>
                  <a:schemeClr val="lt1"/>
                </a:highlight>
                <a:latin typeface="Poppins"/>
                <a:ea typeface="Poppins"/>
                <a:cs typeface="Poppins"/>
                <a:sym typeface="Poppins"/>
              </a:rPr>
              <a:t>e</a:t>
            </a:r>
            <a:r>
              <a:rPr b="1" i="0" lang="en" sz="3800" u="none" cap="none" strike="noStrike">
                <a:solidFill>
                  <a:schemeClr val="accent1"/>
                </a:solidFill>
                <a:highlight>
                  <a:schemeClr val="lt1"/>
                </a:highlight>
                <a:latin typeface="Poppins"/>
                <a:ea typeface="Poppins"/>
                <a:cs typeface="Poppins"/>
                <a:sym typeface="Poppins"/>
              </a:rPr>
              <a:t> </a:t>
            </a:r>
            <a:endParaRPr b="1" i="0" sz="3800" u="none" cap="none" strike="noStrike">
              <a:solidFill>
                <a:schemeClr val="accent1"/>
              </a:solidFill>
              <a:highlight>
                <a:schemeClr val="lt1"/>
              </a:highlight>
              <a:latin typeface="Poppins"/>
              <a:ea typeface="Poppins"/>
              <a:cs typeface="Poppins"/>
              <a:sym typeface="Poppins"/>
            </a:endParaRPr>
          </a:p>
          <a:p>
            <a:pPr indent="0" lvl="1" marL="0" marR="0" rtl="0" algn="ctr">
              <a:lnSpc>
                <a:spcPct val="115000"/>
              </a:lnSpc>
              <a:spcBef>
                <a:spcPts val="0"/>
              </a:spcBef>
              <a:spcAft>
                <a:spcPts val="0"/>
              </a:spcAft>
              <a:buClr>
                <a:srgbClr val="000000"/>
              </a:buClr>
              <a:buSzPts val="4600"/>
              <a:buFont typeface="Arial"/>
              <a:buNone/>
            </a:pPr>
            <a:r>
              <a:rPr b="1" i="0" lang="en" sz="3600" u="none" cap="none" strike="noStrike">
                <a:solidFill>
                  <a:schemeClr val="dk1"/>
                </a:solidFill>
                <a:highlight>
                  <a:schemeClr val="lt1"/>
                </a:highlight>
                <a:latin typeface="Poppins"/>
                <a:ea typeface="Poppins"/>
                <a:cs typeface="Poppins"/>
                <a:sym typeface="Poppins"/>
              </a:rPr>
              <a:t>/</a:t>
            </a:r>
            <a:r>
              <a:rPr b="1" i="0" lang="en" sz="3600" u="none" cap="none" strike="noStrike">
                <a:solidFill>
                  <a:srgbClr val="006EB6"/>
                </a:solidFill>
                <a:highlight>
                  <a:schemeClr val="lt1"/>
                </a:highlight>
                <a:latin typeface="Poppins"/>
                <a:ea typeface="Poppins"/>
                <a:cs typeface="Poppins"/>
                <a:sym typeface="Poppins"/>
              </a:rPr>
              <a:t>h</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rgbClr val="FF0000"/>
                </a:solidFill>
                <a:highlight>
                  <a:schemeClr val="lt1"/>
                </a:highlight>
                <a:latin typeface="Poppins"/>
                <a:ea typeface="Poppins"/>
                <a:cs typeface="Poppins"/>
                <a:sym typeface="Poppins"/>
              </a:rPr>
              <a:t>ō</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rgbClr val="006EB6"/>
                </a:solidFill>
                <a:highlight>
                  <a:schemeClr val="lt1"/>
                </a:highlight>
                <a:latin typeface="Poppins"/>
                <a:ea typeface="Poppins"/>
                <a:cs typeface="Poppins"/>
                <a:sym typeface="Poppins"/>
              </a:rPr>
              <a:t>p</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rgbClr val="006EB6"/>
                </a:solidFill>
                <a:highlight>
                  <a:schemeClr val="lt1"/>
                </a:highlight>
                <a:latin typeface="Poppins"/>
                <a:ea typeface="Poppins"/>
                <a:cs typeface="Poppins"/>
                <a:sym typeface="Poppins"/>
              </a:rPr>
              <a:t>t</a:t>
            </a:r>
            <a:r>
              <a:rPr b="1" i="0" lang="en" sz="3600" u="none" cap="none" strike="noStrike">
                <a:solidFill>
                  <a:schemeClr val="dk1"/>
                </a:solidFill>
                <a:highlight>
                  <a:schemeClr val="lt1"/>
                </a:highlight>
                <a:latin typeface="Poppins"/>
                <a:ea typeface="Poppins"/>
                <a:cs typeface="Poppins"/>
                <a:sym typeface="Poppins"/>
              </a:rPr>
              <a:t>/</a:t>
            </a:r>
            <a:r>
              <a:rPr b="1" i="0" lang="en" sz="3800" u="none" cap="none" strike="noStrike">
                <a:solidFill>
                  <a:schemeClr val="dk1"/>
                </a:solidFill>
                <a:highlight>
                  <a:schemeClr val="lt1"/>
                </a:highlight>
                <a:latin typeface="Poppins"/>
                <a:ea typeface="Poppins"/>
                <a:cs typeface="Poppins"/>
                <a:sym typeface="Poppins"/>
              </a:rPr>
              <a:t>= </a:t>
            </a:r>
            <a:r>
              <a:rPr b="1" i="0" lang="en" sz="3800" u="none" cap="none" strike="noStrike">
                <a:solidFill>
                  <a:schemeClr val="accent1"/>
                </a:solidFill>
                <a:highlight>
                  <a:schemeClr val="lt1"/>
                </a:highlight>
                <a:latin typeface="Poppins"/>
                <a:ea typeface="Poppins"/>
                <a:cs typeface="Poppins"/>
                <a:sym typeface="Poppins"/>
              </a:rPr>
              <a:t>h</a:t>
            </a:r>
            <a:r>
              <a:rPr b="1" i="0" lang="en" sz="3800" u="none" cap="none" strike="noStrike">
                <a:solidFill>
                  <a:srgbClr val="FF0000"/>
                </a:solidFill>
                <a:highlight>
                  <a:schemeClr val="lt1"/>
                </a:highlight>
                <a:latin typeface="Poppins"/>
                <a:ea typeface="Poppins"/>
                <a:cs typeface="Poppins"/>
                <a:sym typeface="Poppins"/>
              </a:rPr>
              <a:t>o</a:t>
            </a:r>
            <a:r>
              <a:rPr b="1" i="0" lang="en" sz="3800" u="none" cap="none" strike="noStrike">
                <a:solidFill>
                  <a:schemeClr val="accent1"/>
                </a:solidFill>
                <a:highlight>
                  <a:schemeClr val="lt1"/>
                </a:highlight>
                <a:latin typeface="Poppins"/>
                <a:ea typeface="Poppins"/>
                <a:cs typeface="Poppins"/>
                <a:sym typeface="Poppins"/>
              </a:rPr>
              <a:t>p</a:t>
            </a:r>
            <a:r>
              <a:rPr b="1" i="0" lang="en" sz="3800" u="none" cap="none" strike="noStrike">
                <a:solidFill>
                  <a:srgbClr val="FF0000"/>
                </a:solidFill>
                <a:highlight>
                  <a:schemeClr val="lt1"/>
                </a:highlight>
                <a:latin typeface="Poppins"/>
                <a:ea typeface="Poppins"/>
                <a:cs typeface="Poppins"/>
                <a:sym typeface="Poppins"/>
              </a:rPr>
              <a:t>e</a:t>
            </a:r>
            <a:r>
              <a:rPr b="1" i="0" lang="en" sz="3800" u="none" cap="none" strike="noStrike">
                <a:solidFill>
                  <a:schemeClr val="accent1"/>
                </a:solidFill>
                <a:highlight>
                  <a:schemeClr val="lt1"/>
                </a:highlight>
                <a:latin typeface="Poppins"/>
                <a:ea typeface="Poppins"/>
                <a:cs typeface="Poppins"/>
                <a:sym typeface="Poppins"/>
              </a:rPr>
              <a:t>d</a:t>
            </a:r>
            <a:endParaRPr b="1" i="0" sz="3800" u="none" cap="none" strike="noStrike">
              <a:solidFill>
                <a:schemeClr val="dk1"/>
              </a:solidFill>
              <a:highlight>
                <a:schemeClr val="lt1"/>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39" name="Google Shape;39;p8"/>
          <p:cNvSpPr/>
          <p:nvPr/>
        </p:nvSpPr>
        <p:spPr>
          <a:xfrm>
            <a:off x="11398788" y="4662002"/>
            <a:ext cx="3506400" cy="1530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40" name="Google Shape;40;p8"/>
          <p:cNvSpPr/>
          <p:nvPr/>
        </p:nvSpPr>
        <p:spPr>
          <a:xfrm>
            <a:off x="11984590" y="1234932"/>
            <a:ext cx="2351100" cy="28521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Inflected Endings</a:t>
            </a:r>
            <a:endParaRPr b="1" i="0" sz="3400" u="none" cap="none" strike="noStrike">
              <a:solidFill>
                <a:srgbClr val="FFFFFF"/>
              </a:solidFill>
              <a:latin typeface="Poppins"/>
              <a:ea typeface="Poppins"/>
              <a:cs typeface="Poppins"/>
              <a:sym typeface="Poppins"/>
            </a:endParaRPr>
          </a:p>
        </p:txBody>
      </p:sp>
      <p:sp>
        <p:nvSpPr>
          <p:cNvPr id="41" name="Google Shape;41;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42" name="Google Shape;42;p8"/>
          <p:cNvGrpSpPr/>
          <p:nvPr/>
        </p:nvGrpSpPr>
        <p:grpSpPr>
          <a:xfrm>
            <a:off x="599448" y="3308558"/>
            <a:ext cx="2489999" cy="2588607"/>
            <a:chOff x="599452" y="3110429"/>
            <a:chExt cx="2680589" cy="2786745"/>
          </a:xfrm>
        </p:grpSpPr>
        <p:sp>
          <p:nvSpPr>
            <p:cNvPr id="43" name="Google Shape;43;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p8"/>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45" name="Google Shape;45;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 name="Google Shape;47;p8"/>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48" name="Google Shape;48;p8"/>
          <p:cNvPicPr preferRelativeResize="0"/>
          <p:nvPr/>
        </p:nvPicPr>
        <p:blipFill rotWithShape="1">
          <a:blip r:embed="rId5">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6750550" y="2137825"/>
            <a:ext cx="11381478" cy="8797301"/>
          </a:xfrm>
          <a:prstGeom prst="rect">
            <a:avLst/>
          </a:prstGeom>
          <a:noFill/>
          <a:ln>
            <a:noFill/>
          </a:ln>
        </p:spPr>
      </p:pic>
      <p:pic>
        <p:nvPicPr>
          <p:cNvPr id="54" name="Google Shape;54;p9"/>
          <p:cNvPicPr preferRelativeResize="0"/>
          <p:nvPr/>
        </p:nvPicPr>
        <p:blipFill rotWithShape="1">
          <a:blip r:embed="rId4">
            <a:alphaModFix/>
          </a:blip>
          <a:srcRect b="1027" l="0" r="0" t="1038"/>
          <a:stretch/>
        </p:blipFill>
        <p:spPr>
          <a:xfrm>
            <a:off x="8096901" y="2137827"/>
            <a:ext cx="8830850" cy="8907097"/>
          </a:xfrm>
          <a:prstGeom prst="rect">
            <a:avLst/>
          </a:prstGeom>
          <a:noFill/>
          <a:ln>
            <a:noFill/>
          </a:ln>
        </p:spPr>
      </p:pic>
      <p:pic>
        <p:nvPicPr>
          <p:cNvPr id="55" name="Google Shape;55;p9"/>
          <p:cNvPicPr preferRelativeResize="0"/>
          <p:nvPr/>
        </p:nvPicPr>
        <p:blipFill rotWithShape="1">
          <a:blip r:embed="rId5">
            <a:alphaModFix/>
          </a:blip>
          <a:srcRect b="0" l="0" r="0" t="0"/>
          <a:stretch/>
        </p:blipFill>
        <p:spPr>
          <a:xfrm>
            <a:off x="8096901" y="2137780"/>
            <a:ext cx="8830850" cy="8906645"/>
          </a:xfrm>
          <a:prstGeom prst="rect">
            <a:avLst/>
          </a:prstGeom>
          <a:noFill/>
          <a:ln>
            <a:noFill/>
          </a:ln>
        </p:spPr>
      </p:pic>
      <p:pic>
        <p:nvPicPr>
          <p:cNvPr id="56" name="Google Shape;56;p9"/>
          <p:cNvPicPr preferRelativeResize="0"/>
          <p:nvPr/>
        </p:nvPicPr>
        <p:blipFill rotWithShape="1">
          <a:blip r:embed="rId6">
            <a:alphaModFix/>
          </a:blip>
          <a:srcRect b="1257" l="0" r="0" t="1247"/>
          <a:stretch/>
        </p:blipFill>
        <p:spPr>
          <a:xfrm>
            <a:off x="8096901" y="2137827"/>
            <a:ext cx="8830850" cy="8907097"/>
          </a:xfrm>
          <a:prstGeom prst="rect">
            <a:avLst/>
          </a:prstGeom>
          <a:noFill/>
          <a:ln>
            <a:noFill/>
          </a:ln>
        </p:spPr>
      </p:pic>
      <p:pic>
        <p:nvPicPr>
          <p:cNvPr id="57" name="Google Shape;57;p9"/>
          <p:cNvPicPr preferRelativeResize="0"/>
          <p:nvPr/>
        </p:nvPicPr>
        <p:blipFill rotWithShape="1">
          <a:blip r:embed="rId7">
            <a:alphaModFix/>
          </a:blip>
          <a:srcRect b="1257" l="0" r="0" t="1247"/>
          <a:stretch/>
        </p:blipFill>
        <p:spPr>
          <a:xfrm>
            <a:off x="8096926" y="2137827"/>
            <a:ext cx="8830850" cy="8907097"/>
          </a:xfrm>
          <a:prstGeom prst="rect">
            <a:avLst/>
          </a:prstGeom>
          <a:noFill/>
          <a:ln>
            <a:noFill/>
          </a:ln>
        </p:spPr>
      </p:pic>
      <p:pic>
        <p:nvPicPr>
          <p:cNvPr id="58" name="Google Shape;58;p9"/>
          <p:cNvPicPr preferRelativeResize="0"/>
          <p:nvPr/>
        </p:nvPicPr>
        <p:blipFill rotWithShape="1">
          <a:blip r:embed="rId8">
            <a:alphaModFix/>
          </a:blip>
          <a:srcRect b="1671" l="0" r="0" t="1672"/>
          <a:stretch/>
        </p:blipFill>
        <p:spPr>
          <a:xfrm>
            <a:off x="8096926" y="2137827"/>
            <a:ext cx="8830850" cy="8907097"/>
          </a:xfrm>
          <a:prstGeom prst="rect">
            <a:avLst/>
          </a:prstGeom>
          <a:noFill/>
          <a:ln>
            <a:noFill/>
          </a:ln>
        </p:spPr>
      </p:pic>
      <p:pic>
        <p:nvPicPr>
          <p:cNvPr id="59" name="Google Shape;59;p9"/>
          <p:cNvPicPr preferRelativeResize="0"/>
          <p:nvPr/>
        </p:nvPicPr>
        <p:blipFill rotWithShape="1">
          <a:blip r:embed="rId9">
            <a:alphaModFix/>
          </a:blip>
          <a:srcRect b="416" l="0" r="0" t="426"/>
          <a:stretch/>
        </p:blipFill>
        <p:spPr>
          <a:xfrm>
            <a:off x="8096926" y="2137780"/>
            <a:ext cx="8830850" cy="8906645"/>
          </a:xfrm>
          <a:prstGeom prst="rect">
            <a:avLst/>
          </a:prstGeom>
          <a:noFill/>
          <a:ln>
            <a:noFill/>
          </a:ln>
        </p:spPr>
      </p:pic>
      <p:pic>
        <p:nvPicPr>
          <p:cNvPr id="60" name="Google Shape;60;p9"/>
          <p:cNvPicPr preferRelativeResize="0"/>
          <p:nvPr/>
        </p:nvPicPr>
        <p:blipFill rotWithShape="1">
          <a:blip r:embed="rId10">
            <a:alphaModFix/>
          </a:blip>
          <a:srcRect b="639" l="0" r="0" t="630"/>
          <a:stretch/>
        </p:blipFill>
        <p:spPr>
          <a:xfrm>
            <a:off x="8096926" y="2137780"/>
            <a:ext cx="8830850" cy="8906645"/>
          </a:xfrm>
          <a:prstGeom prst="rect">
            <a:avLst/>
          </a:prstGeom>
          <a:noFill/>
          <a:ln>
            <a:noFill/>
          </a:ln>
        </p:spPr>
      </p:pic>
      <p:pic>
        <p:nvPicPr>
          <p:cNvPr id="61" name="Google Shape;61;p9"/>
          <p:cNvPicPr preferRelativeResize="0"/>
          <p:nvPr/>
        </p:nvPicPr>
        <p:blipFill rotWithShape="1">
          <a:blip r:embed="rId11">
            <a:alphaModFix/>
          </a:blip>
          <a:srcRect b="1046" l="0" r="0" t="1047"/>
          <a:stretch/>
        </p:blipFill>
        <p:spPr>
          <a:xfrm>
            <a:off x="8096926" y="2137825"/>
            <a:ext cx="8830850" cy="8907100"/>
          </a:xfrm>
          <a:prstGeom prst="rect">
            <a:avLst/>
          </a:prstGeom>
          <a:noFill/>
          <a:ln>
            <a:noFill/>
          </a:ln>
        </p:spPr>
      </p:pic>
      <p:sp>
        <p:nvSpPr>
          <p:cNvPr id="62" name="Google Shape;62;p9"/>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63" name="Google Shape;63;p9"/>
          <p:cNvGrpSpPr/>
          <p:nvPr/>
        </p:nvGrpSpPr>
        <p:grpSpPr>
          <a:xfrm>
            <a:off x="599448" y="3308558"/>
            <a:ext cx="2489999" cy="2588607"/>
            <a:chOff x="599452" y="3110429"/>
            <a:chExt cx="2680589" cy="2786745"/>
          </a:xfrm>
        </p:grpSpPr>
        <p:sp>
          <p:nvSpPr>
            <p:cNvPr id="64" name="Google Shape;64;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 name="Google Shape;65;p9"/>
            <p:cNvPicPr preferRelativeResize="0"/>
            <p:nvPr/>
          </p:nvPicPr>
          <p:blipFill rotWithShape="1">
            <a:blip r:embed="rId12">
              <a:alphaModFix/>
            </a:blip>
            <a:srcRect b="0" l="0" r="0" t="0"/>
            <a:stretch/>
          </p:blipFill>
          <p:spPr>
            <a:xfrm>
              <a:off x="1219191" y="3110429"/>
              <a:ext cx="1442294" cy="2697122"/>
            </a:xfrm>
            <a:prstGeom prst="rect">
              <a:avLst/>
            </a:prstGeom>
            <a:noFill/>
            <a:ln>
              <a:noFill/>
            </a:ln>
          </p:spPr>
        </p:pic>
        <p:sp>
          <p:nvSpPr>
            <p:cNvPr id="66" name="Google Shape;66;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8" name="Google Shape;68;p9"/>
          <p:cNvPicPr preferRelativeResize="0"/>
          <p:nvPr/>
        </p:nvPicPr>
        <p:blipFill rotWithShape="1">
          <a:blip r:embed="rId13">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
                                        <p:tgtEl>
                                          <p:spTgt spid="57"/>
                                        </p:tgtEl>
                                        <p:attrNameLst>
                                          <p:attrName>ppt_w</p:attrName>
                                        </p:attrNameLst>
                                      </p:cBhvr>
                                      <p:tavLst>
                                        <p:tav fmla="" tm="0">
                                          <p:val>
                                            <p:strVal val="0"/>
                                          </p:val>
                                        </p:tav>
                                        <p:tav fmla="" tm="100000">
                                          <p:val>
                                            <p:strVal val="#ppt_w"/>
                                          </p:val>
                                        </p:tav>
                                      </p:tavLst>
                                    </p:anim>
                                    <p:anim calcmode="lin" valueType="num">
                                      <p:cBhvr additive="base">
                                        <p:cTn dur="1"/>
                                        <p:tgtEl>
                                          <p:spTgt spid="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
                                        <p:tgtEl>
                                          <p:spTgt spid="56"/>
                                        </p:tgtEl>
                                        <p:attrNameLst>
                                          <p:attrName>ppt_w</p:attrName>
                                        </p:attrNameLst>
                                      </p:cBhvr>
                                      <p:tavLst>
                                        <p:tav fmla="" tm="0">
                                          <p:val>
                                            <p:strVal val="0"/>
                                          </p:val>
                                        </p:tav>
                                        <p:tav fmla="" tm="100000">
                                          <p:val>
                                            <p:strVal val="#ppt_w"/>
                                          </p:val>
                                        </p:tav>
                                      </p:tavLst>
                                    </p:anim>
                                    <p:anim calcmode="lin" valueType="num">
                                      <p:cBhvr additive="base">
                                        <p:cTn dur="1"/>
                                        <p:tgtEl>
                                          <p:spTgt spid="56"/>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
                                        <p:tgtEl>
                                          <p:spTgt spid="55"/>
                                        </p:tgtEl>
                                        <p:attrNameLst>
                                          <p:attrName>ppt_w</p:attrName>
                                        </p:attrNameLst>
                                      </p:cBhvr>
                                      <p:tavLst>
                                        <p:tav fmla="" tm="0">
                                          <p:val>
                                            <p:strVal val="0"/>
                                          </p:val>
                                        </p:tav>
                                        <p:tav fmla="" tm="100000">
                                          <p:val>
                                            <p:strVal val="#ppt_w"/>
                                          </p:val>
                                        </p:tav>
                                      </p:tavLst>
                                    </p:anim>
                                    <p:anim calcmode="lin" valueType="num">
                                      <p:cBhvr additive="base">
                                        <p:cTn dur="100"/>
                                        <p:tgtEl>
                                          <p:spTgt spid="55"/>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
                                        <p:tgtEl>
                                          <p:spTgt spid="54"/>
                                        </p:tgtEl>
                                        <p:attrNameLst>
                                          <p:attrName>ppt_w</p:attrName>
                                        </p:attrNameLst>
                                      </p:cBhvr>
                                      <p:tavLst>
                                        <p:tav fmla="" tm="0">
                                          <p:val>
                                            <p:strVal val="0"/>
                                          </p:val>
                                        </p:tav>
                                        <p:tav fmla="" tm="100000">
                                          <p:val>
                                            <p:strVal val="#ppt_w"/>
                                          </p:val>
                                        </p:tav>
                                      </p:tavLst>
                                    </p:anim>
                                    <p:anim calcmode="lin" valueType="num">
                                      <p:cBhvr additive="base">
                                        <p:cTn dur="1"/>
                                        <p:tgtEl>
                                          <p:spTgt spid="54"/>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1"/>
                                        <p:tgtEl>
                                          <p:spTgt spid="58"/>
                                        </p:tgtEl>
                                        <p:attrNameLst>
                                          <p:attrName>ppt_w</p:attrName>
                                        </p:attrNameLst>
                                      </p:cBhvr>
                                      <p:tavLst>
                                        <p:tav fmla="" tm="0">
                                          <p:val>
                                            <p:strVal val="0"/>
                                          </p:val>
                                        </p:tav>
                                        <p:tav fmla="" tm="100000">
                                          <p:val>
                                            <p:strVal val="#ppt_w"/>
                                          </p:val>
                                        </p:tav>
                                      </p:tavLst>
                                    </p:anim>
                                    <p:anim calcmode="lin" valueType="num">
                                      <p:cBhvr additive="base">
                                        <p:cTn dur="1"/>
                                        <p:tgtEl>
                                          <p:spTgt spid="58"/>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
                                        <p:tgtEl>
                                          <p:spTgt spid="59"/>
                                        </p:tgtEl>
                                        <p:attrNameLst>
                                          <p:attrName>ppt_w</p:attrName>
                                        </p:attrNameLst>
                                      </p:cBhvr>
                                      <p:tavLst>
                                        <p:tav fmla="" tm="0">
                                          <p:val>
                                            <p:strVal val="0"/>
                                          </p:val>
                                        </p:tav>
                                        <p:tav fmla="" tm="100000">
                                          <p:val>
                                            <p:strVal val="#ppt_w"/>
                                          </p:val>
                                        </p:tav>
                                      </p:tavLst>
                                    </p:anim>
                                    <p:anim calcmode="lin" valueType="num">
                                      <p:cBhvr additive="base">
                                        <p:cTn dur="1"/>
                                        <p:tgtEl>
                                          <p:spTgt spid="59"/>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1"/>
                                        <p:tgtEl>
                                          <p:spTgt spid="60"/>
                                        </p:tgtEl>
                                        <p:attrNameLst>
                                          <p:attrName>ppt_w</p:attrName>
                                        </p:attrNameLst>
                                      </p:cBhvr>
                                      <p:tavLst>
                                        <p:tav fmla="" tm="0">
                                          <p:val>
                                            <p:strVal val="0"/>
                                          </p:val>
                                        </p:tav>
                                        <p:tav fmla="" tm="100000">
                                          <p:val>
                                            <p:strVal val="#ppt_w"/>
                                          </p:val>
                                        </p:tav>
                                      </p:tavLst>
                                    </p:anim>
                                    <p:anim calcmode="lin" valueType="num">
                                      <p:cBhvr additive="base">
                                        <p:cTn dur="1"/>
                                        <p:tgtEl>
                                          <p:spTgt spid="60"/>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p:tgtEl>
                                          <p:spTgt spid="53"/>
                                        </p:tgtEl>
                                        <p:attrNameLst>
                                          <p:attrName>ppt_w</p:attrName>
                                        </p:attrNameLst>
                                      </p:cBhvr>
                                      <p:tavLst>
                                        <p:tav fmla="" tm="0">
                                          <p:val>
                                            <p:strVal val="0"/>
                                          </p:val>
                                        </p:tav>
                                        <p:tav fmla="" tm="100000">
                                          <p:val>
                                            <p:strVal val="#ppt_w"/>
                                          </p:val>
                                        </p:tav>
                                      </p:tavLst>
                                    </p:anim>
                                    <p:anim calcmode="lin" valueType="num">
                                      <p:cBhvr additive="base">
                                        <p:cTn dur="1000"/>
                                        <p:tgtEl>
                                          <p:spTgt spid="53"/>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pic>
        <p:nvPicPr>
          <p:cNvPr id="74" name="Google Shape;74;p10"/>
          <p:cNvPicPr preferRelativeResize="0"/>
          <p:nvPr/>
        </p:nvPicPr>
        <p:blipFill rotWithShape="1">
          <a:blip r:embed="rId3">
            <a:alphaModFix/>
          </a:blip>
          <a:srcRect b="0" l="0" r="0" t="0"/>
          <a:stretch/>
        </p:blipFill>
        <p:spPr>
          <a:xfrm rot="5400000">
            <a:off x="6623607" y="2248993"/>
            <a:ext cx="10707313" cy="7033881"/>
          </a:xfrm>
          <a:prstGeom prst="rect">
            <a:avLst/>
          </a:prstGeom>
          <a:noFill/>
          <a:ln>
            <a:noFill/>
          </a:ln>
        </p:spPr>
      </p:pic>
      <p:sp>
        <p:nvSpPr>
          <p:cNvPr id="75" name="Google Shape;75;p10"/>
          <p:cNvSpPr txBox="1"/>
          <p:nvPr/>
        </p:nvSpPr>
        <p:spPr>
          <a:xfrm>
            <a:off x="8860235" y="1906574"/>
            <a:ext cx="62343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4500" u="none" cap="none" strike="noStrike">
                <a:solidFill>
                  <a:schemeClr val="lt1"/>
                </a:solidFill>
                <a:latin typeface="Poppins"/>
                <a:ea typeface="Poppins"/>
                <a:cs typeface="Poppins"/>
                <a:sym typeface="Poppins"/>
              </a:rPr>
              <a:t>hike</a:t>
            </a:r>
            <a:endParaRPr b="1" i="0" sz="14500" u="none" cap="none" strike="noStrike">
              <a:solidFill>
                <a:schemeClr val="lt1"/>
              </a:solidFill>
              <a:latin typeface="Poppins"/>
              <a:ea typeface="Poppins"/>
              <a:cs typeface="Poppins"/>
              <a:sym typeface="Poppins"/>
            </a:endParaRPr>
          </a:p>
        </p:txBody>
      </p:sp>
      <p:sp>
        <p:nvSpPr>
          <p:cNvPr id="76" name="Google Shape;76;p10"/>
          <p:cNvSpPr txBox="1"/>
          <p:nvPr/>
        </p:nvSpPr>
        <p:spPr>
          <a:xfrm>
            <a:off x="8860182" y="5863378"/>
            <a:ext cx="6234300" cy="26421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5000"/>
              <a:buFont typeface="Arial"/>
              <a:buNone/>
            </a:pPr>
            <a:r>
              <a:rPr b="1" i="0" lang="en" sz="12500" u="none" cap="none" strike="noStrike">
                <a:solidFill>
                  <a:schemeClr val="lt1"/>
                </a:solidFill>
                <a:latin typeface="Poppins"/>
                <a:ea typeface="Poppins"/>
                <a:cs typeface="Poppins"/>
                <a:sym typeface="Poppins"/>
              </a:rPr>
              <a:t>hiking</a:t>
            </a:r>
            <a:endParaRPr b="1" i="0" sz="12500" u="none" cap="none" strike="noStrike">
              <a:solidFill>
                <a:schemeClr val="lt1"/>
              </a:solidFill>
              <a:latin typeface="Poppins"/>
              <a:ea typeface="Poppins"/>
              <a:cs typeface="Poppins"/>
              <a:sym typeface="Poppins"/>
            </a:endParaRPr>
          </a:p>
        </p:txBody>
      </p:sp>
      <p:sp>
        <p:nvSpPr>
          <p:cNvPr id="77" name="Google Shape;77;p10"/>
          <p:cNvSpPr/>
          <p:nvPr/>
        </p:nvSpPr>
        <p:spPr>
          <a:xfrm>
            <a:off x="11203875"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8" name="Google Shape;78;p10"/>
          <p:cNvSpPr/>
          <p:nvPr/>
        </p:nvSpPr>
        <p:spPr>
          <a:xfrm>
            <a:off x="9597836" y="8407393"/>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9" name="Google Shape;79;p10"/>
          <p:cNvSpPr/>
          <p:nvPr/>
        </p:nvSpPr>
        <p:spPr>
          <a:xfrm>
            <a:off x="9892528" y="4690373"/>
            <a:ext cx="42543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0" name="Google Shape;80;p10"/>
          <p:cNvSpPr/>
          <p:nvPr/>
        </p:nvSpPr>
        <p:spPr>
          <a:xfrm>
            <a:off x="9286869" y="8792594"/>
            <a:ext cx="51297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1" name="Google Shape;81;p10"/>
          <p:cNvSpPr/>
          <p:nvPr/>
        </p:nvSpPr>
        <p:spPr>
          <a:xfrm>
            <a:off x="10225911"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2" name="Google Shape;82;p10"/>
          <p:cNvSpPr/>
          <p:nvPr/>
        </p:nvSpPr>
        <p:spPr>
          <a:xfrm>
            <a:off x="10378311" y="8407393"/>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3" name="Google Shape;83;p10"/>
          <p:cNvSpPr/>
          <p:nvPr/>
        </p:nvSpPr>
        <p:spPr>
          <a:xfrm>
            <a:off x="11051475" y="8407393"/>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4" name="Google Shape;84;p10"/>
          <p:cNvSpPr/>
          <p:nvPr/>
        </p:nvSpPr>
        <p:spPr>
          <a:xfrm>
            <a:off x="11953239"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5" name="Google Shape;85;p10"/>
          <p:cNvSpPr/>
          <p:nvPr/>
        </p:nvSpPr>
        <p:spPr>
          <a:xfrm>
            <a:off x="11953239" y="8407393"/>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6" name="Google Shape;86;p10"/>
          <p:cNvSpPr/>
          <p:nvPr/>
        </p:nvSpPr>
        <p:spPr>
          <a:xfrm>
            <a:off x="12702634" y="8407419"/>
            <a:ext cx="16347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7" name="Google Shape;87;p10"/>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88" name="Google Shape;88;p10"/>
          <p:cNvPicPr preferRelativeResize="0"/>
          <p:nvPr/>
        </p:nvPicPr>
        <p:blipFill rotWithShape="1">
          <a:blip r:embed="rId4">
            <a:alphaModFix/>
          </a:blip>
          <a:srcRect b="0" l="0" r="0" t="0"/>
          <a:stretch/>
        </p:blipFill>
        <p:spPr>
          <a:xfrm>
            <a:off x="502700" y="3282350"/>
            <a:ext cx="2918049" cy="2476500"/>
          </a:xfrm>
          <a:prstGeom prst="rect">
            <a:avLst/>
          </a:prstGeom>
          <a:noFill/>
          <a:ln>
            <a:noFill/>
          </a:ln>
        </p:spPr>
      </p:pic>
      <p:sp>
        <p:nvSpPr>
          <p:cNvPr id="89" name="Google Shape;89;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0" name="Google Shape;90;p10"/>
          <p:cNvPicPr preferRelativeResize="0"/>
          <p:nvPr/>
        </p:nvPicPr>
        <p:blipFill rotWithShape="1">
          <a:blip r:embed="rId5">
            <a:alphaModFix/>
          </a:blip>
          <a:srcRect b="0" l="0" r="0" t="0"/>
          <a:stretch/>
        </p:blipFill>
        <p:spPr>
          <a:xfrm>
            <a:off x="17653913" y="312775"/>
            <a:ext cx="1821935" cy="1567072"/>
          </a:xfrm>
          <a:prstGeom prst="rect">
            <a:avLst/>
          </a:prstGeom>
          <a:noFill/>
          <a:ln>
            <a:noFill/>
          </a:ln>
        </p:spPr>
      </p:pic>
      <p:sp>
        <p:nvSpPr>
          <p:cNvPr id="91" name="Google Shape;91;p10"/>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xit" presetID="1" presetSubtype="0">
                                  <p:stCondLst>
                                    <p:cond delay="0"/>
                                  </p:stCondLst>
                                  <p:childTnLst>
                                    <p:set>
                                      <p:cBhvr>
                                        <p:cTn dur="1" fill="hold">
                                          <p:stCondLst>
                                            <p:cond delay="1"/>
                                          </p:stCondLst>
                                        </p:cTn>
                                        <p:tgtEl>
                                          <p:spTgt spid="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xit" presetID="1" presetSubtype="0">
                                  <p:stCondLst>
                                    <p:cond delay="0"/>
                                  </p:stCondLst>
                                  <p:childTnLst>
                                    <p:set>
                                      <p:cBhvr>
                                        <p:cTn dur="1" fill="hold">
                                          <p:stCondLst>
                                            <p:cond delay="1"/>
                                          </p:stCondLst>
                                        </p:cTn>
                                        <p:tgtEl>
                                          <p:spTgt spid="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
                                        <p:tgtEl>
                                          <p:spTgt spid="83"/>
                                        </p:tgtEl>
                                      </p:cBhvr>
                                    </p:animEffect>
                                  </p:childTnLst>
                                </p:cTn>
                              </p:par>
                              <p:par>
                                <p:cTn fill="hold" nodeType="withEffect" presetClass="exit" presetID="1" presetSubtype="0">
                                  <p:stCondLst>
                                    <p:cond delay="0"/>
                                  </p:stCondLst>
                                  <p:childTnLst>
                                    <p:set>
                                      <p:cBhvr>
                                        <p:cTn dur="1" fill="hold">
                                          <p:stCondLst>
                                            <p:cond delay="1"/>
                                          </p:stCondLst>
                                        </p:cTn>
                                        <p:tgtEl>
                                          <p:spTgt spid="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
                                        <p:tgtEl>
                                          <p:spTgt spid="85"/>
                                        </p:tgtEl>
                                      </p:cBhvr>
                                    </p:animEffect>
                                  </p:childTnLst>
                                </p:cTn>
                              </p:par>
                              <p:par>
                                <p:cTn fill="hold" nodeType="withEffect" presetClass="exit" presetID="1" presetSubtype="0">
                                  <p:stCondLst>
                                    <p:cond delay="0"/>
                                  </p:stCondLst>
                                  <p:childTnLst>
                                    <p:set>
                                      <p:cBhvr>
                                        <p:cTn dur="1" fill="hold">
                                          <p:stCondLst>
                                            <p:cond delay="1"/>
                                          </p:stCondLst>
                                        </p:cTn>
                                        <p:tgtEl>
                                          <p:spTgt spid="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
                                        <p:tgtEl>
                                          <p:spTgt spid="86"/>
                                        </p:tgtEl>
                                      </p:cBhvr>
                                    </p:animEffect>
                                  </p:childTnLst>
                                </p:cTn>
                              </p:par>
                              <p:par>
                                <p:cTn fill="hold" nodeType="withEffect" presetClass="exit" presetID="1" presetSubtype="0">
                                  <p:stCondLst>
                                    <p:cond delay="0"/>
                                  </p:stCondLst>
                                  <p:childTnLst>
                                    <p:set>
                                      <p:cBhvr>
                                        <p:cTn dur="1" fill="hold">
                                          <p:stCondLst>
                                            <p:cond delay="1"/>
                                          </p:stCondLst>
                                        </p:cTn>
                                        <p:tgtEl>
                                          <p:spTgt spid="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pic>
        <p:nvPicPr>
          <p:cNvPr id="97" name="Google Shape;97;p11"/>
          <p:cNvPicPr preferRelativeResize="0"/>
          <p:nvPr/>
        </p:nvPicPr>
        <p:blipFill rotWithShape="1">
          <a:blip r:embed="rId3">
            <a:alphaModFix/>
          </a:blip>
          <a:srcRect b="0" l="0" r="0" t="0"/>
          <a:stretch/>
        </p:blipFill>
        <p:spPr>
          <a:xfrm rot="5400000">
            <a:off x="6623607" y="2248993"/>
            <a:ext cx="10707313" cy="7033881"/>
          </a:xfrm>
          <a:prstGeom prst="rect">
            <a:avLst/>
          </a:prstGeom>
          <a:noFill/>
          <a:ln>
            <a:noFill/>
          </a:ln>
        </p:spPr>
      </p:pic>
      <p:sp>
        <p:nvSpPr>
          <p:cNvPr id="98" name="Google Shape;98;p11"/>
          <p:cNvSpPr txBox="1"/>
          <p:nvPr/>
        </p:nvSpPr>
        <p:spPr>
          <a:xfrm>
            <a:off x="8860235" y="1906574"/>
            <a:ext cx="62343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6500" u="none" cap="none" strike="noStrike">
                <a:solidFill>
                  <a:schemeClr val="lt1"/>
                </a:solidFill>
                <a:latin typeface="Poppins"/>
                <a:ea typeface="Poppins"/>
                <a:cs typeface="Poppins"/>
                <a:sym typeface="Poppins"/>
              </a:rPr>
              <a:t>hike</a:t>
            </a:r>
            <a:endParaRPr b="1" i="0" sz="16500" u="none" cap="none" strike="noStrike">
              <a:solidFill>
                <a:schemeClr val="lt1"/>
              </a:solidFill>
              <a:latin typeface="Poppins"/>
              <a:ea typeface="Poppins"/>
              <a:cs typeface="Poppins"/>
              <a:sym typeface="Poppins"/>
            </a:endParaRPr>
          </a:p>
        </p:txBody>
      </p:sp>
      <p:sp>
        <p:nvSpPr>
          <p:cNvPr id="99" name="Google Shape;99;p11"/>
          <p:cNvSpPr txBox="1"/>
          <p:nvPr/>
        </p:nvSpPr>
        <p:spPr>
          <a:xfrm>
            <a:off x="8860182" y="569580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5000"/>
              <a:buFont typeface="Arial"/>
              <a:buNone/>
            </a:pPr>
            <a:r>
              <a:rPr b="1" i="0" lang="en" sz="14000" u="none" cap="none" strike="noStrike">
                <a:solidFill>
                  <a:schemeClr val="lt1"/>
                </a:solidFill>
                <a:latin typeface="Poppins"/>
                <a:ea typeface="Poppins"/>
                <a:cs typeface="Poppins"/>
                <a:sym typeface="Poppins"/>
              </a:rPr>
              <a:t>hiked</a:t>
            </a:r>
            <a:endParaRPr b="1" i="0" sz="14000" u="none" cap="none" strike="noStrike">
              <a:solidFill>
                <a:schemeClr val="lt1"/>
              </a:solidFill>
              <a:latin typeface="Poppins"/>
              <a:ea typeface="Poppins"/>
              <a:cs typeface="Poppins"/>
              <a:sym typeface="Poppins"/>
            </a:endParaRPr>
          </a:p>
        </p:txBody>
      </p:sp>
      <p:sp>
        <p:nvSpPr>
          <p:cNvPr id="100" name="Google Shape;100;p11"/>
          <p:cNvSpPr/>
          <p:nvPr/>
        </p:nvSpPr>
        <p:spPr>
          <a:xfrm>
            <a:off x="9568791"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1" name="Google Shape;101;p11"/>
          <p:cNvSpPr/>
          <p:nvPr/>
        </p:nvSpPr>
        <p:spPr>
          <a:xfrm>
            <a:off x="9292175" y="8625025"/>
            <a:ext cx="54399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2" name="Google Shape;102;p11"/>
          <p:cNvSpPr/>
          <p:nvPr/>
        </p:nvSpPr>
        <p:spPr>
          <a:xfrm>
            <a:off x="10561459"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3" name="Google Shape;103;p11"/>
          <p:cNvSpPr/>
          <p:nvPr/>
        </p:nvSpPr>
        <p:spPr>
          <a:xfrm>
            <a:off x="11325530"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4" name="Google Shape;104;p11"/>
          <p:cNvSpPr/>
          <p:nvPr/>
        </p:nvSpPr>
        <p:spPr>
          <a:xfrm>
            <a:off x="12484550" y="8239847"/>
            <a:ext cx="17982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5" name="Google Shape;105;p11"/>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06" name="Google Shape;106;p11"/>
          <p:cNvPicPr preferRelativeResize="0"/>
          <p:nvPr/>
        </p:nvPicPr>
        <p:blipFill rotWithShape="1">
          <a:blip r:embed="rId4">
            <a:alphaModFix/>
          </a:blip>
          <a:srcRect b="0" l="0" r="0" t="0"/>
          <a:stretch/>
        </p:blipFill>
        <p:spPr>
          <a:xfrm>
            <a:off x="502700" y="3282350"/>
            <a:ext cx="2918049" cy="2476500"/>
          </a:xfrm>
          <a:prstGeom prst="rect">
            <a:avLst/>
          </a:prstGeom>
          <a:noFill/>
          <a:ln>
            <a:noFill/>
          </a:ln>
        </p:spPr>
      </p:pic>
      <p:sp>
        <p:nvSpPr>
          <p:cNvPr id="107" name="Google Shape;107;p11"/>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8" name="Google Shape;108;p11"/>
          <p:cNvPicPr preferRelativeResize="0"/>
          <p:nvPr/>
        </p:nvPicPr>
        <p:blipFill rotWithShape="1">
          <a:blip r:embed="rId5">
            <a:alphaModFix/>
          </a:blip>
          <a:srcRect b="0" l="0" r="0" t="0"/>
          <a:stretch/>
        </p:blipFill>
        <p:spPr>
          <a:xfrm>
            <a:off x="17653913" y="312775"/>
            <a:ext cx="1821935" cy="15670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1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
                                        <p:tgtEl>
                                          <p:spTgt spid="103"/>
                                        </p:tgtEl>
                                      </p:cBhvr>
                                    </p:animEffect>
                                  </p:childTnLst>
                                </p:cTn>
                              </p:par>
                              <p:par>
                                <p:cTn fill="hold" nodeType="withEffect" presetClass="exit" presetID="1" presetSubtype="0">
                                  <p:stCondLst>
                                    <p:cond delay="0"/>
                                  </p:stCondLst>
                                  <p:childTnLst>
                                    <p:set>
                                      <p:cBhvr>
                                        <p:cTn dur="1" fill="hold">
                                          <p:stCondLst>
                                            <p:cond delay="1"/>
                                          </p:stCondLst>
                                        </p:cTn>
                                        <p:tgtEl>
                                          <p:spTgt spid="1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
                                        <p:tgtEl>
                                          <p:spTgt spid="104"/>
                                        </p:tgtEl>
                                      </p:cBhvr>
                                    </p:animEffect>
                                  </p:childTnLst>
                                </p:cTn>
                              </p:par>
                              <p:par>
                                <p:cTn fill="hold" nodeType="withEffect" presetClass="exit" presetID="1" presetSubtype="0">
                                  <p:stCondLst>
                                    <p:cond delay="0"/>
                                  </p:stCondLst>
                                  <p:childTnLst>
                                    <p:set>
                                      <p:cBhvr>
                                        <p:cTn dur="1" fill="hold">
                                          <p:stCondLst>
                                            <p:cond delay="1"/>
                                          </p:stCondLst>
                                        </p:cTn>
                                        <p:tgtEl>
                                          <p:spTgt spid="1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grpSp>
        <p:nvGrpSpPr>
          <p:cNvPr id="114" name="Google Shape;114;p12"/>
          <p:cNvGrpSpPr/>
          <p:nvPr/>
        </p:nvGrpSpPr>
        <p:grpSpPr>
          <a:xfrm>
            <a:off x="7279286" y="2402379"/>
            <a:ext cx="4776546" cy="3014308"/>
            <a:chOff x="5784681" y="959147"/>
            <a:chExt cx="2539500" cy="1801200"/>
          </a:xfrm>
        </p:grpSpPr>
        <p:sp>
          <p:nvSpPr>
            <p:cNvPr id="115" name="Google Shape;115;p12"/>
            <p:cNvSpPr/>
            <p:nvPr/>
          </p:nvSpPr>
          <p:spPr>
            <a:xfrm>
              <a:off x="5784681" y="959147"/>
              <a:ext cx="2539500" cy="18012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6" name="Google Shape;116;p12"/>
            <p:cNvSpPr/>
            <p:nvPr/>
          </p:nvSpPr>
          <p:spPr>
            <a:xfrm>
              <a:off x="5962635" y="1128337"/>
              <a:ext cx="2183700" cy="1462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8400"/>
                <a:buFont typeface="Arial"/>
                <a:buNone/>
              </a:pPr>
              <a:r>
                <a:rPr b="1" i="0" lang="en" sz="6500" u="none" cap="none" strike="noStrike">
                  <a:solidFill>
                    <a:schemeClr val="accent1"/>
                  </a:solidFill>
                  <a:latin typeface="Poppins"/>
                  <a:ea typeface="Poppins"/>
                  <a:cs typeface="Poppins"/>
                  <a:sym typeface="Poppins"/>
                </a:rPr>
                <a:t>make</a:t>
              </a:r>
              <a:endParaRPr b="1" i="0" sz="6500" u="none" cap="none" strike="noStrike">
                <a:solidFill>
                  <a:schemeClr val="accen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400"/>
                <a:buFont typeface="Arial"/>
                <a:buNone/>
              </a:pPr>
              <a:r>
                <a:rPr b="1" i="0" lang="en" sz="6500" u="none" cap="none" strike="noStrike">
                  <a:solidFill>
                    <a:schemeClr val="accent1"/>
                  </a:solidFill>
                  <a:latin typeface="Poppins"/>
                  <a:ea typeface="Poppins"/>
                  <a:cs typeface="Poppins"/>
                  <a:sym typeface="Poppins"/>
                </a:rPr>
                <a:t>making</a:t>
              </a:r>
              <a:endParaRPr b="1" i="0" sz="6500" u="none" cap="none" strike="noStrike">
                <a:solidFill>
                  <a:schemeClr val="accent1"/>
                </a:solidFill>
                <a:latin typeface="Poppins"/>
                <a:ea typeface="Poppins"/>
                <a:cs typeface="Poppins"/>
                <a:sym typeface="Poppins"/>
              </a:endParaRPr>
            </a:p>
          </p:txBody>
        </p:sp>
      </p:grpSp>
      <p:grpSp>
        <p:nvGrpSpPr>
          <p:cNvPr id="117" name="Google Shape;117;p12"/>
          <p:cNvGrpSpPr/>
          <p:nvPr/>
        </p:nvGrpSpPr>
        <p:grpSpPr>
          <a:xfrm>
            <a:off x="13897250" y="2402187"/>
            <a:ext cx="4776640" cy="3014217"/>
            <a:chOff x="5784675" y="907452"/>
            <a:chExt cx="2737800" cy="1941900"/>
          </a:xfrm>
        </p:grpSpPr>
        <p:sp>
          <p:nvSpPr>
            <p:cNvPr id="118" name="Google Shape;118;p12"/>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9" name="Google Shape;119;p12"/>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8400"/>
                <a:buFont typeface="Arial"/>
                <a:buNone/>
              </a:pPr>
              <a:r>
                <a:rPr b="1" i="0" lang="en" sz="6500" u="none" cap="none" strike="noStrike">
                  <a:solidFill>
                    <a:schemeClr val="accent1"/>
                  </a:solidFill>
                  <a:latin typeface="Poppins"/>
                  <a:ea typeface="Poppins"/>
                  <a:cs typeface="Poppins"/>
                  <a:sym typeface="Poppins"/>
                </a:rPr>
                <a:t>slide</a:t>
              </a:r>
              <a:endParaRPr b="1" i="0" sz="6500" u="none" cap="none" strike="noStrike">
                <a:solidFill>
                  <a:schemeClr val="accen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400"/>
                <a:buFont typeface="Arial"/>
                <a:buNone/>
              </a:pPr>
              <a:r>
                <a:rPr b="1" i="0" lang="en" sz="6500" u="none" cap="none" strike="noStrike">
                  <a:solidFill>
                    <a:schemeClr val="accent1"/>
                  </a:solidFill>
                  <a:latin typeface="Poppins"/>
                  <a:ea typeface="Poppins"/>
                  <a:cs typeface="Poppins"/>
                  <a:sym typeface="Poppins"/>
                </a:rPr>
                <a:t>sliding</a:t>
              </a:r>
              <a:endParaRPr b="1" i="0" sz="6500" u="none" cap="none" strike="noStrike">
                <a:solidFill>
                  <a:schemeClr val="accent1"/>
                </a:solidFill>
                <a:latin typeface="Poppins"/>
                <a:ea typeface="Poppins"/>
                <a:cs typeface="Poppins"/>
                <a:sym typeface="Poppins"/>
              </a:endParaRPr>
            </a:p>
          </p:txBody>
        </p:sp>
      </p:grpSp>
      <p:grpSp>
        <p:nvGrpSpPr>
          <p:cNvPr id="120" name="Google Shape;120;p12"/>
          <p:cNvGrpSpPr/>
          <p:nvPr/>
        </p:nvGrpSpPr>
        <p:grpSpPr>
          <a:xfrm>
            <a:off x="7279571" y="5643097"/>
            <a:ext cx="11394176" cy="3530568"/>
            <a:chOff x="5784675" y="818500"/>
            <a:chExt cx="2737800" cy="1941900"/>
          </a:xfrm>
        </p:grpSpPr>
        <p:sp>
          <p:nvSpPr>
            <p:cNvPr id="121" name="Google Shape;121;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22" name="Google Shape;122;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400"/>
                <a:buFont typeface="Arial"/>
                <a:buNone/>
              </a:pPr>
              <a:r>
                <a:rPr b="1" i="0" lang="en" sz="5000" u="none" cap="none" strike="noStrike">
                  <a:solidFill>
                    <a:schemeClr val="accent1"/>
                  </a:solidFill>
                  <a:latin typeface="Poppins"/>
                  <a:ea typeface="Poppins"/>
                  <a:cs typeface="Poppins"/>
                  <a:sym typeface="Poppins"/>
                </a:rPr>
                <a:t>How do you want to get down the hill? Biking or hiking?</a:t>
              </a:r>
              <a:endParaRPr b="1" i="0" sz="5000" u="none" cap="none" strike="noStrike">
                <a:solidFill>
                  <a:schemeClr val="accent1"/>
                </a:solidFill>
                <a:latin typeface="Poppins"/>
                <a:ea typeface="Poppins"/>
                <a:cs typeface="Poppins"/>
                <a:sym typeface="Poppins"/>
              </a:endParaRPr>
            </a:p>
          </p:txBody>
        </p:sp>
      </p:grpSp>
      <p:sp>
        <p:nvSpPr>
          <p:cNvPr id="123" name="Google Shape;123;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24" name="Google Shape;124;p12"/>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5" name="Google Shape;125;p12"/>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26" name="Google Shape;126;p12"/>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27" name="Google Shape;127;p12"/>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28" name="Google Shape;128;p12"/>
          <p:cNvPicPr preferRelativeResize="0"/>
          <p:nvPr/>
        </p:nvPicPr>
        <p:blipFill rotWithShape="1">
          <a:blip r:embed="rId5">
            <a:alphaModFix/>
          </a:blip>
          <a:srcRect b="0" l="0" r="0" t="0"/>
          <a:stretch/>
        </p:blipFill>
        <p:spPr>
          <a:xfrm>
            <a:off x="16491650" y="9349025"/>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000"/>
                                        <p:tgtEl>
                                          <p:spTgt spid="114"/>
                                        </p:tgtEl>
                                        <p:attrNameLst>
                                          <p:attrName>ppt_w</p:attrName>
                                        </p:attrNameLst>
                                      </p:cBhvr>
                                      <p:tavLst>
                                        <p:tav fmla="" tm="0">
                                          <p:val>
                                            <p:strVal val="0"/>
                                          </p:val>
                                        </p:tav>
                                        <p:tav fmla="" tm="100000">
                                          <p:val>
                                            <p:strVal val="#ppt_w"/>
                                          </p:val>
                                        </p:tav>
                                      </p:tavLst>
                                    </p:anim>
                                    <p:anim calcmode="lin" valueType="num">
                                      <p:cBhvr additive="base">
                                        <p:cTn dur="1000"/>
                                        <p:tgtEl>
                                          <p:spTgt spid="1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ppt_w</p:attrName>
                                        </p:attrNameLst>
                                      </p:cBhvr>
                                      <p:tavLst>
                                        <p:tav fmla="" tm="0">
                                          <p:val>
                                            <p:strVal val="0"/>
                                          </p:val>
                                        </p:tav>
                                        <p:tav fmla="" tm="100000">
                                          <p:val>
                                            <p:strVal val="#ppt_w"/>
                                          </p:val>
                                        </p:tav>
                                      </p:tavLst>
                                    </p:anim>
                                    <p:anim calcmode="lin" valueType="num">
                                      <p:cBhvr additive="base">
                                        <p:cTn dur="1000"/>
                                        <p:tgtEl>
                                          <p:spTgt spid="11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1000"/>
                                        <p:tgtEl>
                                          <p:spTgt spid="120"/>
                                        </p:tgtEl>
                                        <p:attrNameLst>
                                          <p:attrName>ppt_w</p:attrName>
                                        </p:attrNameLst>
                                      </p:cBhvr>
                                      <p:tavLst>
                                        <p:tav fmla="" tm="0">
                                          <p:val>
                                            <p:strVal val="0"/>
                                          </p:val>
                                        </p:tav>
                                        <p:tav fmla="" tm="100000">
                                          <p:val>
                                            <p:strVal val="#ppt_w"/>
                                          </p:val>
                                        </p:tav>
                                      </p:tavLst>
                                    </p:anim>
                                    <p:anim calcmode="lin" valueType="num">
                                      <p:cBhvr additive="base">
                                        <p:cTn dur="1000"/>
                                        <p:tgtEl>
                                          <p:spTgt spid="12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13"/>
          <p:cNvSpPr txBox="1"/>
          <p:nvPr/>
        </p:nvSpPr>
        <p:spPr>
          <a:xfrm>
            <a:off x="7132020" y="660833"/>
            <a:ext cx="13879500" cy="104991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12100"/>
              <a:buFont typeface="Arial"/>
              <a:buNone/>
            </a:pPr>
            <a:r>
              <a:rPr b="1" i="0" lang="en" sz="11000" u="none" cap="none" strike="noStrike">
                <a:solidFill>
                  <a:schemeClr val="accent1"/>
                </a:solidFill>
                <a:latin typeface="Poppins"/>
                <a:ea typeface="Poppins"/>
                <a:cs typeface="Poppins"/>
                <a:sym typeface="Poppins"/>
              </a:rPr>
              <a:t>hope		 hoped</a:t>
            </a:r>
            <a:endParaRPr b="1" i="0" sz="110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1000" u="none" cap="none" strike="noStrike">
                <a:solidFill>
                  <a:schemeClr val="accent1"/>
                </a:solidFill>
                <a:latin typeface="Poppins"/>
                <a:ea typeface="Poppins"/>
                <a:cs typeface="Poppins"/>
                <a:sym typeface="Poppins"/>
              </a:rPr>
              <a:t>hike			 hiked</a:t>
            </a:r>
            <a:endParaRPr b="1" i="0" sz="110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1000" u="none" cap="none" strike="noStrike">
                <a:solidFill>
                  <a:schemeClr val="accent1"/>
                </a:solidFill>
                <a:latin typeface="Poppins"/>
                <a:ea typeface="Poppins"/>
                <a:cs typeface="Poppins"/>
                <a:sym typeface="Poppins"/>
              </a:rPr>
              <a:t>bike			 biking</a:t>
            </a:r>
            <a:endParaRPr b="1" i="0" sz="110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1000" u="none" cap="none" strike="noStrike">
                <a:solidFill>
                  <a:schemeClr val="accent1"/>
                </a:solidFill>
                <a:latin typeface="Poppins"/>
                <a:ea typeface="Poppins"/>
                <a:cs typeface="Poppins"/>
                <a:sym typeface="Poppins"/>
              </a:rPr>
              <a:t>give		   giving</a:t>
            </a:r>
            <a:endParaRPr b="1" i="0" sz="110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11000" u="none" cap="none" strike="noStrike">
              <a:solidFill>
                <a:schemeClr val="accent1"/>
              </a:solidFill>
              <a:highlight>
                <a:srgbClr val="FFFFFF"/>
              </a:highlight>
              <a:latin typeface="Poppins"/>
              <a:ea typeface="Poppins"/>
              <a:cs typeface="Poppins"/>
              <a:sym typeface="Poppins"/>
            </a:endParaRPr>
          </a:p>
        </p:txBody>
      </p:sp>
      <p:sp>
        <p:nvSpPr>
          <p:cNvPr id="135" name="Google Shape;135;p13"/>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36" name="Google Shape;136;p13"/>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37" name="Google Shape;137;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38" name="Google Shape;138;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000"/>
                                        <p:tgtEl>
                                          <p:spTgt spid="134"/>
                                        </p:tgtEl>
                                        <p:attrNameLst>
                                          <p:attrName>ppt_w</p:attrName>
                                        </p:attrNameLst>
                                      </p:cBhvr>
                                      <p:tavLst>
                                        <p:tav fmla="" tm="0">
                                          <p:val>
                                            <p:strVal val="0"/>
                                          </p:val>
                                        </p:tav>
                                        <p:tav fmla="" tm="100000">
                                          <p:val>
                                            <p:strVal val="#ppt_w"/>
                                          </p:val>
                                        </p:tav>
                                      </p:tavLst>
                                    </p:anim>
                                    <p:anim calcmode="lin" valueType="num">
                                      <p:cBhvr additive="base">
                                        <p:cTn dur="1000"/>
                                        <p:tgtEl>
                                          <p:spTgt spid="13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pic>
        <p:nvPicPr>
          <p:cNvPr id="144" name="Google Shape;144;p14"/>
          <p:cNvPicPr preferRelativeResize="0"/>
          <p:nvPr/>
        </p:nvPicPr>
        <p:blipFill rotWithShape="1">
          <a:blip r:embed="rId3">
            <a:alphaModFix/>
          </a:blip>
          <a:srcRect b="0" l="0" r="0" t="0"/>
          <a:stretch/>
        </p:blipFill>
        <p:spPr>
          <a:xfrm>
            <a:off x="7201476" y="4567224"/>
            <a:ext cx="3278269" cy="2474655"/>
          </a:xfrm>
          <a:prstGeom prst="rect">
            <a:avLst/>
          </a:prstGeom>
          <a:noFill/>
          <a:ln>
            <a:noFill/>
          </a:ln>
        </p:spPr>
      </p:pic>
      <p:pic>
        <p:nvPicPr>
          <p:cNvPr id="145" name="Google Shape;145;p14"/>
          <p:cNvPicPr preferRelativeResize="0"/>
          <p:nvPr/>
        </p:nvPicPr>
        <p:blipFill rotWithShape="1">
          <a:blip r:embed="rId4">
            <a:alphaModFix/>
          </a:blip>
          <a:srcRect b="0" l="0" r="0" t="0"/>
          <a:stretch/>
        </p:blipFill>
        <p:spPr>
          <a:xfrm>
            <a:off x="9659814" y="4567244"/>
            <a:ext cx="3278269" cy="3278280"/>
          </a:xfrm>
          <a:prstGeom prst="rect">
            <a:avLst/>
          </a:prstGeom>
          <a:noFill/>
          <a:ln>
            <a:noFill/>
          </a:ln>
        </p:spPr>
      </p:pic>
      <p:pic>
        <p:nvPicPr>
          <p:cNvPr id="146" name="Google Shape;146;p14"/>
          <p:cNvPicPr preferRelativeResize="0"/>
          <p:nvPr/>
        </p:nvPicPr>
        <p:blipFill rotWithShape="1">
          <a:blip r:embed="rId5">
            <a:alphaModFix/>
          </a:blip>
          <a:srcRect b="0" l="0" r="0" t="0"/>
          <a:stretch/>
        </p:blipFill>
        <p:spPr>
          <a:xfrm>
            <a:off x="12150536" y="4567244"/>
            <a:ext cx="3278269" cy="3278280"/>
          </a:xfrm>
          <a:prstGeom prst="rect">
            <a:avLst/>
          </a:prstGeom>
          <a:noFill/>
          <a:ln>
            <a:noFill/>
          </a:ln>
        </p:spPr>
      </p:pic>
      <p:sp>
        <p:nvSpPr>
          <p:cNvPr id="147" name="Google Shape;147;p14"/>
          <p:cNvSpPr txBox="1"/>
          <p:nvPr/>
        </p:nvSpPr>
        <p:spPr>
          <a:xfrm>
            <a:off x="7457956" y="4666862"/>
            <a:ext cx="1860300" cy="1431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000" u="none" cap="none" strike="noStrike">
                <a:solidFill>
                  <a:schemeClr val="lt1"/>
                </a:solidFill>
                <a:latin typeface="Poppins"/>
                <a:ea typeface="Poppins"/>
                <a:cs typeface="Poppins"/>
                <a:sym typeface="Poppins"/>
              </a:rPr>
              <a:t>c</a:t>
            </a:r>
            <a:endParaRPr b="1" i="0" sz="9000" u="none" cap="none" strike="noStrike">
              <a:solidFill>
                <a:srgbClr val="000000"/>
              </a:solidFill>
              <a:latin typeface="Poppins"/>
              <a:ea typeface="Poppins"/>
              <a:cs typeface="Poppins"/>
              <a:sym typeface="Poppins"/>
            </a:endParaRPr>
          </a:p>
        </p:txBody>
      </p:sp>
      <p:pic>
        <p:nvPicPr>
          <p:cNvPr id="148" name="Google Shape;148;p14"/>
          <p:cNvPicPr preferRelativeResize="0"/>
          <p:nvPr/>
        </p:nvPicPr>
        <p:blipFill rotWithShape="1">
          <a:blip r:embed="rId6">
            <a:alphaModFix/>
          </a:blip>
          <a:srcRect b="0" l="0" r="0" t="0"/>
          <a:stretch/>
        </p:blipFill>
        <p:spPr>
          <a:xfrm>
            <a:off x="14662846" y="4567244"/>
            <a:ext cx="3278269" cy="2474686"/>
          </a:xfrm>
          <a:prstGeom prst="rect">
            <a:avLst/>
          </a:prstGeom>
          <a:noFill/>
          <a:ln>
            <a:noFill/>
          </a:ln>
        </p:spPr>
      </p:pic>
      <p:pic>
        <p:nvPicPr>
          <p:cNvPr id="149" name="Google Shape;149;p14"/>
          <p:cNvPicPr preferRelativeResize="0"/>
          <p:nvPr/>
        </p:nvPicPr>
        <p:blipFill rotWithShape="1">
          <a:blip r:embed="rId3">
            <a:alphaModFix/>
          </a:blip>
          <a:srcRect b="0" l="0" r="0" t="0"/>
          <a:stretch/>
        </p:blipFill>
        <p:spPr>
          <a:xfrm rot="5400000">
            <a:off x="16689166" y="4956810"/>
            <a:ext cx="3348803" cy="2527934"/>
          </a:xfrm>
          <a:prstGeom prst="rect">
            <a:avLst/>
          </a:prstGeom>
          <a:noFill/>
          <a:ln>
            <a:noFill/>
          </a:ln>
        </p:spPr>
      </p:pic>
      <p:sp>
        <p:nvSpPr>
          <p:cNvPr id="150" name="Google Shape;150;p14"/>
          <p:cNvSpPr txBox="1"/>
          <p:nvPr/>
        </p:nvSpPr>
        <p:spPr>
          <a:xfrm>
            <a:off x="10225002" y="4787605"/>
            <a:ext cx="1860300" cy="1431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000" u="none" cap="none" strike="noStrike">
                <a:solidFill>
                  <a:schemeClr val="lt1"/>
                </a:solidFill>
                <a:latin typeface="Poppins"/>
                <a:ea typeface="Poppins"/>
                <a:cs typeface="Poppins"/>
                <a:sym typeface="Poppins"/>
              </a:rPr>
              <a:t>l</a:t>
            </a:r>
            <a:endParaRPr b="1" i="0" sz="9000" u="none" cap="none" strike="noStrike">
              <a:solidFill>
                <a:srgbClr val="000000"/>
              </a:solidFill>
              <a:latin typeface="Poppins"/>
              <a:ea typeface="Poppins"/>
              <a:cs typeface="Poppins"/>
              <a:sym typeface="Poppins"/>
            </a:endParaRPr>
          </a:p>
        </p:txBody>
      </p:sp>
      <p:sp>
        <p:nvSpPr>
          <p:cNvPr id="151" name="Google Shape;151;p14"/>
          <p:cNvSpPr txBox="1"/>
          <p:nvPr/>
        </p:nvSpPr>
        <p:spPr>
          <a:xfrm>
            <a:off x="12702875" y="4787605"/>
            <a:ext cx="1860300" cy="1431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000" u="none" cap="none" strike="noStrike">
                <a:solidFill>
                  <a:schemeClr val="lt1"/>
                </a:solidFill>
                <a:latin typeface="Poppins"/>
                <a:ea typeface="Poppins"/>
                <a:cs typeface="Poppins"/>
                <a:sym typeface="Poppins"/>
              </a:rPr>
              <a:t>o</a:t>
            </a:r>
            <a:endParaRPr b="1" i="0" sz="9000" u="none" cap="none" strike="noStrike">
              <a:solidFill>
                <a:srgbClr val="000000"/>
              </a:solidFill>
              <a:latin typeface="Poppins"/>
              <a:ea typeface="Poppins"/>
              <a:cs typeface="Poppins"/>
              <a:sym typeface="Poppins"/>
            </a:endParaRPr>
          </a:p>
        </p:txBody>
      </p:sp>
      <p:sp>
        <p:nvSpPr>
          <p:cNvPr id="152" name="Google Shape;152;p14"/>
          <p:cNvSpPr txBox="1"/>
          <p:nvPr/>
        </p:nvSpPr>
        <p:spPr>
          <a:xfrm>
            <a:off x="15180747" y="4787605"/>
            <a:ext cx="1860300" cy="1431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000" u="none" cap="none" strike="noStrike">
                <a:solidFill>
                  <a:schemeClr val="lt1"/>
                </a:solidFill>
                <a:latin typeface="Poppins"/>
                <a:ea typeface="Poppins"/>
                <a:cs typeface="Poppins"/>
                <a:sym typeface="Poppins"/>
              </a:rPr>
              <a:t>s</a:t>
            </a:r>
            <a:endParaRPr b="1" i="0" sz="9000" u="none" cap="none" strike="noStrike">
              <a:solidFill>
                <a:srgbClr val="000000"/>
              </a:solidFill>
              <a:latin typeface="Poppins"/>
              <a:ea typeface="Poppins"/>
              <a:cs typeface="Poppins"/>
              <a:sym typeface="Poppins"/>
            </a:endParaRPr>
          </a:p>
        </p:txBody>
      </p:sp>
      <p:sp>
        <p:nvSpPr>
          <p:cNvPr id="153" name="Google Shape;153;p14"/>
          <p:cNvSpPr txBox="1"/>
          <p:nvPr/>
        </p:nvSpPr>
        <p:spPr>
          <a:xfrm>
            <a:off x="17658569" y="4787607"/>
            <a:ext cx="2181300" cy="1431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8000" u="none" cap="none" strike="noStrike">
                <a:solidFill>
                  <a:schemeClr val="lt1"/>
                </a:solidFill>
                <a:latin typeface="Poppins"/>
                <a:ea typeface="Poppins"/>
                <a:cs typeface="Poppins"/>
                <a:sym typeface="Poppins"/>
              </a:rPr>
              <a:t>ing</a:t>
            </a:r>
            <a:endParaRPr b="1" i="0" sz="8000" u="none" cap="none" strike="noStrike">
              <a:solidFill>
                <a:srgbClr val="000000"/>
              </a:solidFill>
              <a:latin typeface="Poppins"/>
              <a:ea typeface="Poppins"/>
              <a:cs typeface="Poppins"/>
              <a:sym typeface="Poppins"/>
            </a:endParaRPr>
          </a:p>
        </p:txBody>
      </p:sp>
      <p:sp>
        <p:nvSpPr>
          <p:cNvPr id="154" name="Google Shape;154;p14"/>
          <p:cNvSpPr txBox="1"/>
          <p:nvPr/>
        </p:nvSpPr>
        <p:spPr>
          <a:xfrm>
            <a:off x="6827226" y="1724275"/>
            <a:ext cx="4928100" cy="2268600"/>
          </a:xfrm>
          <a:prstGeom prst="rect">
            <a:avLst/>
          </a:prstGeom>
          <a:noFill/>
          <a:ln>
            <a:noFill/>
          </a:ln>
        </p:spPr>
        <p:txBody>
          <a:bodyPr anchorCtr="0" anchor="t" bIns="201050" lIns="201050" spcFirstLastPara="1" rIns="201050" wrap="square" tIns="201050">
            <a:spAutoFit/>
          </a:bodyPr>
          <a:lstStyle/>
          <a:p>
            <a:pPr indent="0" lvl="0" marL="0" marR="0" rtl="0" algn="l">
              <a:lnSpc>
                <a:spcPct val="10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close</a:t>
            </a:r>
            <a:endParaRPr b="1" i="0" sz="12100" u="none" cap="none" strike="noStrike">
              <a:solidFill>
                <a:schemeClr val="accent1"/>
              </a:solidFill>
              <a:latin typeface="Poppins"/>
              <a:ea typeface="Poppins"/>
              <a:cs typeface="Poppins"/>
              <a:sym typeface="Poppins"/>
            </a:endParaRPr>
          </a:p>
        </p:txBody>
      </p:sp>
      <p:sp>
        <p:nvSpPr>
          <p:cNvPr id="155" name="Google Shape;155;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56" name="Google Shape;156;p14"/>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57" name="Google Shape;157;p14"/>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58" name="Google Shape;158;p14"/>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pic>
        <p:nvPicPr>
          <p:cNvPr id="164" name="Google Shape;164;p15"/>
          <p:cNvPicPr preferRelativeResize="0"/>
          <p:nvPr/>
        </p:nvPicPr>
        <p:blipFill rotWithShape="1">
          <a:blip r:embed="rId3">
            <a:alphaModFix/>
          </a:blip>
          <a:srcRect b="0" l="0" r="0" t="0"/>
          <a:stretch/>
        </p:blipFill>
        <p:spPr>
          <a:xfrm>
            <a:off x="7294875" y="4575085"/>
            <a:ext cx="3585469" cy="2706532"/>
          </a:xfrm>
          <a:prstGeom prst="rect">
            <a:avLst/>
          </a:prstGeom>
          <a:noFill/>
          <a:ln>
            <a:noFill/>
          </a:ln>
        </p:spPr>
      </p:pic>
      <p:pic>
        <p:nvPicPr>
          <p:cNvPr id="165" name="Google Shape;165;p15"/>
          <p:cNvPicPr preferRelativeResize="0"/>
          <p:nvPr/>
        </p:nvPicPr>
        <p:blipFill rotWithShape="1">
          <a:blip r:embed="rId4">
            <a:alphaModFix/>
          </a:blip>
          <a:srcRect b="0" l="0" r="0" t="0"/>
          <a:stretch/>
        </p:blipFill>
        <p:spPr>
          <a:xfrm>
            <a:off x="9983576" y="4575107"/>
            <a:ext cx="3585469" cy="3585449"/>
          </a:xfrm>
          <a:prstGeom prst="rect">
            <a:avLst/>
          </a:prstGeom>
          <a:noFill/>
          <a:ln>
            <a:noFill/>
          </a:ln>
        </p:spPr>
      </p:pic>
      <p:pic>
        <p:nvPicPr>
          <p:cNvPr id="166" name="Google Shape;166;p15"/>
          <p:cNvPicPr preferRelativeResize="0"/>
          <p:nvPr/>
        </p:nvPicPr>
        <p:blipFill rotWithShape="1">
          <a:blip r:embed="rId5">
            <a:alphaModFix/>
          </a:blip>
          <a:srcRect b="0" l="0" r="0" t="0"/>
          <a:stretch/>
        </p:blipFill>
        <p:spPr>
          <a:xfrm>
            <a:off x="12707694" y="4575107"/>
            <a:ext cx="3585469" cy="3585449"/>
          </a:xfrm>
          <a:prstGeom prst="rect">
            <a:avLst/>
          </a:prstGeom>
          <a:noFill/>
          <a:ln>
            <a:noFill/>
          </a:ln>
        </p:spPr>
      </p:pic>
      <p:sp>
        <p:nvSpPr>
          <p:cNvPr id="167" name="Google Shape;167;p15"/>
          <p:cNvSpPr txBox="1"/>
          <p:nvPr/>
        </p:nvSpPr>
        <p:spPr>
          <a:xfrm>
            <a:off x="7575390" y="4684057"/>
            <a:ext cx="2034600" cy="1565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0000" u="none" cap="none" strike="noStrike">
                <a:solidFill>
                  <a:schemeClr val="lt1"/>
                </a:solidFill>
                <a:latin typeface="Poppins"/>
                <a:ea typeface="Poppins"/>
                <a:cs typeface="Poppins"/>
                <a:sym typeface="Poppins"/>
              </a:rPr>
              <a:t>r</a:t>
            </a:r>
            <a:endParaRPr b="1" i="0" sz="10000" u="none" cap="none" strike="noStrike">
              <a:solidFill>
                <a:srgbClr val="000000"/>
              </a:solidFill>
              <a:latin typeface="Poppins"/>
              <a:ea typeface="Poppins"/>
              <a:cs typeface="Poppins"/>
              <a:sym typeface="Poppins"/>
            </a:endParaRPr>
          </a:p>
        </p:txBody>
      </p:sp>
      <p:pic>
        <p:nvPicPr>
          <p:cNvPr id="168" name="Google Shape;168;p15"/>
          <p:cNvPicPr preferRelativeResize="0"/>
          <p:nvPr/>
        </p:nvPicPr>
        <p:blipFill rotWithShape="1">
          <a:blip r:embed="rId6">
            <a:alphaModFix/>
          </a:blip>
          <a:srcRect b="0" l="0" r="0" t="0"/>
          <a:stretch/>
        </p:blipFill>
        <p:spPr>
          <a:xfrm>
            <a:off x="15455421" y="4575107"/>
            <a:ext cx="3585469" cy="2706555"/>
          </a:xfrm>
          <a:prstGeom prst="rect">
            <a:avLst/>
          </a:prstGeom>
          <a:noFill/>
          <a:ln>
            <a:noFill/>
          </a:ln>
        </p:spPr>
      </p:pic>
      <p:sp>
        <p:nvSpPr>
          <p:cNvPr id="169" name="Google Shape;169;p15"/>
          <p:cNvSpPr txBox="1"/>
          <p:nvPr/>
        </p:nvSpPr>
        <p:spPr>
          <a:xfrm>
            <a:off x="10601726" y="4816114"/>
            <a:ext cx="2034600" cy="1565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0000" u="none" cap="none" strike="noStrike">
                <a:solidFill>
                  <a:schemeClr val="lt1"/>
                </a:solidFill>
                <a:latin typeface="Poppins"/>
                <a:ea typeface="Poppins"/>
                <a:cs typeface="Poppins"/>
                <a:sym typeface="Poppins"/>
              </a:rPr>
              <a:t>i</a:t>
            </a:r>
            <a:endParaRPr b="1" i="0" sz="10000" u="none" cap="none" strike="noStrike">
              <a:solidFill>
                <a:srgbClr val="000000"/>
              </a:solidFill>
              <a:latin typeface="Poppins"/>
              <a:ea typeface="Poppins"/>
              <a:cs typeface="Poppins"/>
              <a:sym typeface="Poppins"/>
            </a:endParaRPr>
          </a:p>
        </p:txBody>
      </p:sp>
      <p:sp>
        <p:nvSpPr>
          <p:cNvPr id="170" name="Google Shape;170;p15"/>
          <p:cNvSpPr txBox="1"/>
          <p:nvPr/>
        </p:nvSpPr>
        <p:spPr>
          <a:xfrm>
            <a:off x="13311790" y="4816114"/>
            <a:ext cx="2034600" cy="1565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0000" u="none" cap="none" strike="noStrike">
                <a:solidFill>
                  <a:schemeClr val="lt1"/>
                </a:solidFill>
                <a:latin typeface="Poppins"/>
                <a:ea typeface="Poppins"/>
                <a:cs typeface="Poppins"/>
                <a:sym typeface="Poppins"/>
              </a:rPr>
              <a:t>d</a:t>
            </a:r>
            <a:endParaRPr b="1" i="0" sz="10000" u="none" cap="none" strike="noStrike">
              <a:solidFill>
                <a:srgbClr val="000000"/>
              </a:solidFill>
              <a:latin typeface="Poppins"/>
              <a:ea typeface="Poppins"/>
              <a:cs typeface="Poppins"/>
              <a:sym typeface="Poppins"/>
            </a:endParaRPr>
          </a:p>
        </p:txBody>
      </p:sp>
      <p:sp>
        <p:nvSpPr>
          <p:cNvPr id="171" name="Google Shape;171;p15"/>
          <p:cNvSpPr txBox="1"/>
          <p:nvPr/>
        </p:nvSpPr>
        <p:spPr>
          <a:xfrm>
            <a:off x="15945655" y="4816116"/>
            <a:ext cx="2473800" cy="1565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200" u="none" cap="none" strike="noStrike">
                <a:solidFill>
                  <a:schemeClr val="lt1"/>
                </a:solidFill>
                <a:latin typeface="Poppins"/>
                <a:ea typeface="Poppins"/>
                <a:cs typeface="Poppins"/>
                <a:sym typeface="Poppins"/>
              </a:rPr>
              <a:t>ing</a:t>
            </a:r>
            <a:endParaRPr b="1" i="0" sz="9200" u="none" cap="none" strike="noStrike">
              <a:solidFill>
                <a:srgbClr val="000000"/>
              </a:solidFill>
              <a:latin typeface="Poppins"/>
              <a:ea typeface="Poppins"/>
              <a:cs typeface="Poppins"/>
              <a:sym typeface="Poppins"/>
            </a:endParaRPr>
          </a:p>
        </p:txBody>
      </p:sp>
      <p:sp>
        <p:nvSpPr>
          <p:cNvPr id="172" name="Google Shape;172;p15"/>
          <p:cNvSpPr txBox="1"/>
          <p:nvPr/>
        </p:nvSpPr>
        <p:spPr>
          <a:xfrm>
            <a:off x="7055820" y="1724268"/>
            <a:ext cx="4479900" cy="2268600"/>
          </a:xfrm>
          <a:prstGeom prst="rect">
            <a:avLst/>
          </a:prstGeom>
          <a:noFill/>
          <a:ln>
            <a:noFill/>
          </a:ln>
        </p:spPr>
        <p:txBody>
          <a:bodyPr anchorCtr="0" anchor="t" bIns="201050" lIns="201050" spcFirstLastPara="1" rIns="201050" wrap="square" tIns="201050">
            <a:spAutoFit/>
          </a:bodyPr>
          <a:lstStyle/>
          <a:p>
            <a:pPr indent="0" lvl="0" marL="0" marR="0" rtl="0" algn="l">
              <a:lnSpc>
                <a:spcPct val="10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ride</a:t>
            </a:r>
            <a:endParaRPr b="1" i="0" sz="12100" u="none" cap="none" strike="noStrike">
              <a:solidFill>
                <a:schemeClr val="accent1"/>
              </a:solidFill>
              <a:latin typeface="Poppins"/>
              <a:ea typeface="Poppins"/>
              <a:cs typeface="Poppins"/>
              <a:sym typeface="Poppins"/>
            </a:endParaRPr>
          </a:p>
        </p:txBody>
      </p:sp>
      <p:sp>
        <p:nvSpPr>
          <p:cNvPr id="173" name="Google Shape;173;p15"/>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74" name="Google Shape;174;p15"/>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75" name="Google Shape;175;p15"/>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grpSp>
        <p:nvGrpSpPr>
          <p:cNvPr id="181" name="Google Shape;181;p16"/>
          <p:cNvGrpSpPr/>
          <p:nvPr/>
        </p:nvGrpSpPr>
        <p:grpSpPr>
          <a:xfrm>
            <a:off x="9256193" y="4100679"/>
            <a:ext cx="6514595" cy="3109759"/>
            <a:chOff x="5784675" y="818500"/>
            <a:chExt cx="2737800" cy="1941900"/>
          </a:xfrm>
        </p:grpSpPr>
        <p:sp>
          <p:nvSpPr>
            <p:cNvPr id="182" name="Google Shape;182;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83" name="Google Shape;183;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Poppins"/>
                  <a:ea typeface="Poppins"/>
                  <a:cs typeface="Poppins"/>
                  <a:sym typeface="Poppins"/>
                </a:rPr>
                <a:t>down</a:t>
              </a:r>
              <a:endParaRPr b="1" i="0" sz="11000" u="none" cap="none" strike="noStrike">
                <a:solidFill>
                  <a:schemeClr val="accent2"/>
                </a:solidFill>
                <a:latin typeface="Poppins"/>
                <a:ea typeface="Poppins"/>
                <a:cs typeface="Poppins"/>
                <a:sym typeface="Poppins"/>
              </a:endParaRPr>
            </a:p>
          </p:txBody>
        </p:sp>
      </p:grpSp>
      <p:sp>
        <p:nvSpPr>
          <p:cNvPr id="184" name="Google Shape;184;p16"/>
          <p:cNvSpPr/>
          <p:nvPr/>
        </p:nvSpPr>
        <p:spPr>
          <a:xfrm>
            <a:off x="11422525" y="4872975"/>
            <a:ext cx="2216400" cy="15672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85" name="Google Shape;185;p16"/>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86" name="Google Shape;186;p16"/>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87" name="Google Shape;187;p16"/>
          <p:cNvSpPr txBox="1"/>
          <p:nvPr/>
        </p:nvSpPr>
        <p:spPr>
          <a:xfrm>
            <a:off x="416448" y="561681"/>
            <a:ext cx="5832000" cy="2313900"/>
          </a:xfrm>
          <a:prstGeom prst="rect">
            <a:avLst/>
          </a:prstGeom>
          <a:noFill/>
          <a:ln>
            <a:noFill/>
          </a:ln>
        </p:spPr>
        <p:txBody>
          <a:bodyPr anchorCtr="0" anchor="t" bIns="75350" lIns="150750" spcFirstLastPara="1" rIns="150750" wrap="square" tIns="75350">
            <a:noAutofit/>
          </a:bodyPr>
          <a:lstStyle/>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endParaRPr b="1" i="0" sz="7600" u="none" cap="none" strike="noStrike">
              <a:solidFill>
                <a:srgbClr val="0071B5"/>
              </a:solidFill>
              <a:latin typeface="Poppins Black"/>
              <a:ea typeface="Poppins Black"/>
              <a:cs typeface="Poppins Black"/>
              <a:sym typeface="Poppins Black"/>
            </a:endParaRPr>
          </a:p>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Frequency </a:t>
            </a:r>
            <a:endParaRPr b="1" i="0" sz="7600" u="none" cap="none" strike="noStrike">
              <a:solidFill>
                <a:srgbClr val="0071B5"/>
              </a:solidFill>
              <a:latin typeface="Poppins Black"/>
              <a:ea typeface="Poppins Black"/>
              <a:cs typeface="Poppins Black"/>
              <a:sym typeface="Poppins Black"/>
            </a:endParaRPr>
          </a:p>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88" name="Google Shape;188;p16"/>
          <p:cNvSpPr txBox="1"/>
          <p:nvPr/>
        </p:nvSpPr>
        <p:spPr>
          <a:xfrm>
            <a:off x="578046" y="6525069"/>
            <a:ext cx="5670300" cy="2851500"/>
          </a:xfrm>
          <a:prstGeom prst="rect">
            <a:avLst/>
          </a:prstGeom>
          <a:noFill/>
          <a:ln>
            <a:noFill/>
          </a:ln>
        </p:spPr>
        <p:txBody>
          <a:bodyPr anchorCtr="0" anchor="t"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89" name="Google Shape;189;p16"/>
          <p:cNvPicPr preferRelativeResize="0"/>
          <p:nvPr/>
        </p:nvPicPr>
        <p:blipFill rotWithShape="1">
          <a:blip r:embed="rId4">
            <a:alphaModFix/>
          </a:blip>
          <a:srcRect b="0" l="0" r="0" t="0"/>
          <a:stretch/>
        </p:blipFill>
        <p:spPr>
          <a:xfrm>
            <a:off x="690325" y="40299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1000"/>
                                        <p:tgtEl>
                                          <p:spTgt spid="181"/>
                                        </p:tgtEl>
                                        <p:attrNameLst>
                                          <p:attrName>ppt_w</p:attrName>
                                        </p:attrNameLst>
                                      </p:cBhvr>
                                      <p:tavLst>
                                        <p:tav fmla="" tm="0">
                                          <p:val>
                                            <p:strVal val="0"/>
                                          </p:val>
                                        </p:tav>
                                        <p:tav fmla="" tm="100000">
                                          <p:val>
                                            <p:strVal val="#ppt_w"/>
                                          </p:val>
                                        </p:tav>
                                      </p:tavLst>
                                    </p:anim>
                                    <p:anim calcmode="lin" valueType="num">
                                      <p:cBhvr additive="base">
                                        <p:cTn dur="1000"/>
                                        <p:tgtEl>
                                          <p:spTgt spid="1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8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