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639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ue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a word ends with "ue", it can make two different sounds: long u /u/ or the /oo/ sound. When we see this card, we'll say /u/ /oo/. For example, when we see the word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we say /b/ /l/ /oo/ = blue. Say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respond.</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all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ue. (</a:t>
            </a:r>
            <a:r>
              <a:rPr b="1" lang="en" sz="1200">
                <a:solidFill>
                  <a:schemeClr val="dk1"/>
                </a:solidFill>
                <a:latin typeface="Poppins"/>
                <a:ea typeface="Poppins"/>
                <a:cs typeface="Poppins"/>
                <a:sym typeface="Poppins"/>
              </a:rPr>
              <a:t>Sound Letter Cards: a, e, i, o, u, wh, sh, ch, ng, ck, ph, qu, ai, ay, ee, ea, igh, c, g, oa, 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clue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"ue" at the end and I have to decide which sound "ue" makes - long /u/ or /oo/. When we read words that end with "ue", "ue" can make two sounds: long u /u/ like in </a:t>
            </a:r>
            <a:r>
              <a:rPr i="1" lang="en" sz="1200">
                <a:solidFill>
                  <a:schemeClr val="dk1"/>
                </a:solidFill>
                <a:latin typeface="Poppins"/>
                <a:ea typeface="Poppins"/>
                <a:cs typeface="Poppins"/>
                <a:sym typeface="Poppins"/>
              </a:rPr>
              <a:t>argue</a:t>
            </a:r>
            <a:r>
              <a:rPr lang="en" sz="1200">
                <a:solidFill>
                  <a:schemeClr val="dk1"/>
                </a:solidFill>
                <a:latin typeface="Poppins"/>
                <a:ea typeface="Poppins"/>
                <a:cs typeface="Poppins"/>
                <a:sym typeface="Poppins"/>
              </a:rPr>
              <a:t> 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So, to decode this word, I'll say /k/ /l/ /oo/. </a:t>
            </a:r>
            <a:r>
              <a:rPr i="1" lang="en" sz="1200">
                <a:solidFill>
                  <a:schemeClr val="dk1"/>
                </a:solidFill>
                <a:latin typeface="Poppins"/>
                <a:ea typeface="Poppins"/>
                <a:cs typeface="Poppins"/>
                <a:sym typeface="Poppins"/>
              </a:rPr>
              <a:t>We looked for a clue to help solve the mystery</a:t>
            </a:r>
            <a:r>
              <a:rPr lang="en" sz="1200">
                <a:solidFill>
                  <a:schemeClr val="dk1"/>
                </a:solidFill>
                <a:latin typeface="Poppins"/>
                <a:ea typeface="Poppins"/>
                <a:cs typeface="Poppins"/>
                <a:sym typeface="Poppins"/>
              </a:rPr>
              <a: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clue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/k/ /l/ /oo/ = "clue"?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how when we read words that end with "ue", "ue" can make two sounds: long u /u/ like in </a:t>
            </a:r>
            <a:r>
              <a:rPr i="1" lang="en" sz="1200">
                <a:solidFill>
                  <a:schemeClr val="dk1"/>
                </a:solidFill>
                <a:latin typeface="Poppins"/>
                <a:ea typeface="Poppins"/>
                <a:cs typeface="Poppins"/>
                <a:sym typeface="Poppins"/>
              </a:rPr>
              <a:t>argue</a:t>
            </a:r>
            <a:r>
              <a:rPr lang="en" sz="1200">
                <a:solidFill>
                  <a:schemeClr val="dk1"/>
                </a:solidFill>
                <a:latin typeface="Poppins"/>
                <a:ea typeface="Poppins"/>
                <a:cs typeface="Poppins"/>
                <a:sym typeface="Poppins"/>
              </a:rPr>
              <a:t> 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rescue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/r/. r says /r/. Next comes a vowel, e. But, I notice the spelling pattern vowel consonant makes the vowel short = /e/. Next is /s/, then /k/, and then I notice that "ue" is a part of this word. In this word "ue" makes the long /u/ sound instead of the /oo/ sound. How would you know which sound "ue" needs to make in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read words that end with "ue", "ue" can make two sounds: long u /u/ like in </a:t>
            </a:r>
            <a:r>
              <a:rPr i="1" lang="en" sz="1200">
                <a:solidFill>
                  <a:schemeClr val="dk1"/>
                </a:solidFill>
                <a:latin typeface="Poppins"/>
                <a:ea typeface="Poppins"/>
                <a:cs typeface="Poppins"/>
                <a:sym typeface="Poppins"/>
              </a:rPr>
              <a:t>argue</a:t>
            </a:r>
            <a:r>
              <a:rPr lang="en" sz="1200">
                <a:solidFill>
                  <a:schemeClr val="dk1"/>
                </a:solidFill>
                <a:latin typeface="Poppins"/>
                <a:ea typeface="Poppins"/>
                <a:cs typeface="Poppins"/>
                <a:sym typeface="Poppins"/>
              </a:rPr>
              <a:t> 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So, how do we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have /r/ /e/ /s/ /k/ /u/. The word is /r/ /e/ /s/ /k/ /u/ = "rescue". Remember, when we read words that end with "ue", "ue" can make two sounds; long u /u/ like in </a:t>
            </a:r>
            <a:r>
              <a:rPr i="1" lang="en" sz="1200">
                <a:solidFill>
                  <a:schemeClr val="dk1"/>
                </a:solidFill>
                <a:latin typeface="Poppins"/>
                <a:ea typeface="Poppins"/>
                <a:cs typeface="Poppins"/>
                <a:sym typeface="Poppins"/>
              </a:rPr>
              <a:t>argue </a:t>
            </a:r>
            <a:r>
              <a:rPr lang="en" sz="1200">
                <a:solidFill>
                  <a:schemeClr val="dk1"/>
                </a:solidFill>
                <a:latin typeface="Poppins"/>
                <a:ea typeface="Poppins"/>
                <a:cs typeface="Poppins"/>
                <a:sym typeface="Poppins"/>
              </a:rPr>
              <a:t>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Great thinking while blending the sounds today!</a:t>
            </a:r>
            <a:endParaRPr b="1" sz="1200">
              <a:solidFill>
                <a:schemeClr val="dk1"/>
              </a:solidFill>
              <a:latin typeface="Poppins"/>
              <a:ea typeface="Poppins"/>
              <a:cs typeface="Poppins"/>
              <a:sym typeface="Poppins"/>
            </a:endParaRPr>
          </a:p>
        </p:txBody>
      </p:sp>
      <p:sp>
        <p:nvSpPr>
          <p:cNvPr id="87" name="Google Shape;87;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8" name="Google Shape;88;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due.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with "ue", "ue" can make two sounds: long u /u/ like in </a:t>
            </a:r>
            <a:r>
              <a:rPr i="1" lang="en" sz="1200">
                <a:solidFill>
                  <a:schemeClr val="dk1"/>
                </a:solidFill>
                <a:latin typeface="Poppins"/>
                <a:ea typeface="Poppins"/>
                <a:cs typeface="Poppins"/>
                <a:sym typeface="Poppins"/>
              </a:rPr>
              <a:t>argue </a:t>
            </a:r>
            <a:r>
              <a:rPr lang="en" sz="1200">
                <a:solidFill>
                  <a:schemeClr val="dk1"/>
                </a:solidFill>
                <a:latin typeface="Poppins"/>
                <a:ea typeface="Poppins"/>
                <a:cs typeface="Poppins"/>
                <a:sym typeface="Poppins"/>
              </a:rPr>
              <a:t>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Sound it out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"due". /d/ /oo/ = "due". We would not say /d/ /u/, we would say /d/ /oo/ = due.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argue.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When we read words that end with "ue", "ue" can make two sounds: long u /u/ like in </a:t>
            </a:r>
            <a:r>
              <a:rPr i="1" lang="en" sz="1200">
                <a:solidFill>
                  <a:schemeClr val="dk1"/>
                </a:solidFill>
                <a:latin typeface="Poppins"/>
                <a:ea typeface="Poppins"/>
                <a:cs typeface="Poppins"/>
                <a:sym typeface="Poppins"/>
              </a:rPr>
              <a:t>argue </a:t>
            </a:r>
            <a:r>
              <a:rPr lang="en" sz="1200">
                <a:solidFill>
                  <a:schemeClr val="dk1"/>
                </a:solidFill>
                <a:latin typeface="Poppins"/>
                <a:ea typeface="Poppins"/>
                <a:cs typeface="Poppins"/>
                <a:sym typeface="Poppins"/>
              </a:rPr>
              <a:t>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/ar/ /g/ /u/ = "argue".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We used glue and tissue to fix the issue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when we read words that end with "ue", "ue" can make two sounds: long u /u/ like in </a:t>
            </a:r>
            <a:r>
              <a:rPr i="1" lang="en" sz="1200">
                <a:solidFill>
                  <a:schemeClr val="dk1"/>
                </a:solidFill>
                <a:latin typeface="Poppins"/>
                <a:ea typeface="Poppins"/>
                <a:cs typeface="Poppins"/>
                <a:sym typeface="Poppins"/>
              </a:rPr>
              <a:t>argue </a:t>
            </a:r>
            <a:r>
              <a:rPr lang="en" sz="1200">
                <a:solidFill>
                  <a:schemeClr val="dk1"/>
                </a:solidFill>
                <a:latin typeface="Poppins"/>
                <a:ea typeface="Poppins"/>
                <a:cs typeface="Poppins"/>
                <a:sym typeface="Poppins"/>
              </a:rPr>
              <a:t>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Those brains are growing!</a:t>
            </a:r>
            <a:endParaRPr b="1" sz="1200">
              <a:solidFill>
                <a:schemeClr val="dk1"/>
              </a:solidFill>
              <a:latin typeface="Poppins"/>
              <a:ea typeface="Poppins"/>
              <a:cs typeface="Poppins"/>
              <a:sym typeface="Poppins"/>
            </a:endParaRPr>
          </a:p>
        </p:txBody>
      </p:sp>
      <p:sp>
        <p:nvSpPr>
          <p:cNvPr id="110" name="Google Shape;110;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1" name="Google Shape;111;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blue, true, glue, due, sue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0" name="Google Shape;130;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1" name="Google Shape;131;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avenue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avenue</a:t>
            </a:r>
            <a:r>
              <a:rPr lang="en" sz="1200">
                <a:solidFill>
                  <a:schemeClr val="dk1"/>
                </a:solidFill>
                <a:latin typeface="Poppins"/>
                <a:ea typeface="Poppins"/>
                <a:cs typeface="Poppins"/>
                <a:sym typeface="Poppins"/>
              </a:rPr>
              <a:t>? Let's listen to the sounds and match the sound to the correct letter. The word is "avenue". I hear /a/ /v/ /e/ /n/ /oo/. I know that sound for /a/ = a and the sound for /v/ = v. I hear a /e/ sound for e, /n/ for n, and /oo/ sound for "ue" at the end. When we read words that end with "ue", "ue" can make two sounds: long u /u/ like in </a:t>
            </a:r>
            <a:r>
              <a:rPr i="1" lang="en" sz="1200">
                <a:solidFill>
                  <a:schemeClr val="dk1"/>
                </a:solidFill>
                <a:latin typeface="Poppins"/>
                <a:ea typeface="Poppins"/>
                <a:cs typeface="Poppins"/>
                <a:sym typeface="Poppins"/>
              </a:rPr>
              <a:t>argue </a:t>
            </a:r>
            <a:r>
              <a:rPr lang="en" sz="1200">
                <a:solidFill>
                  <a:schemeClr val="dk1"/>
                </a:solidFill>
                <a:latin typeface="Poppins"/>
                <a:ea typeface="Poppins"/>
                <a:cs typeface="Poppins"/>
                <a:sym typeface="Poppins"/>
              </a:rPr>
              <a:t>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avenue </a:t>
            </a:r>
            <a:r>
              <a:rPr lang="en" sz="1200">
                <a:solidFill>
                  <a:schemeClr val="dk1"/>
                </a:solidFill>
                <a:latin typeface="Poppins"/>
                <a:ea typeface="Poppins"/>
                <a:cs typeface="Poppins"/>
                <a:sym typeface="Poppins"/>
              </a:rPr>
              <a:t>we write the letters a-v-e-n-u-e.</a:t>
            </a:r>
            <a:endParaRPr sz="1200">
              <a:solidFill>
                <a:schemeClr val="dk1"/>
              </a:solidFill>
              <a:latin typeface="Poppins"/>
              <a:ea typeface="Poppins"/>
              <a:cs typeface="Poppins"/>
              <a:sym typeface="Poppins"/>
            </a:endParaRPr>
          </a:p>
        </p:txBody>
      </p:sp>
      <p:sp>
        <p:nvSpPr>
          <p:cNvPr id="140" name="Google Shape;140;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41" name="Google Shape;141;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try spelling </a:t>
            </a:r>
            <a:r>
              <a:rPr i="1" lang="en" sz="1200">
                <a:solidFill>
                  <a:schemeClr val="dk1"/>
                </a:solidFill>
                <a:latin typeface="Poppins"/>
                <a:ea typeface="Poppins"/>
                <a:cs typeface="Poppins"/>
                <a:sym typeface="Poppins"/>
              </a:rPr>
              <a:t>argue</a:t>
            </a:r>
            <a:r>
              <a:rPr lang="en" sz="1200">
                <a:solidFill>
                  <a:schemeClr val="dk1"/>
                </a:solidFill>
                <a:latin typeface="Poppins"/>
                <a:ea typeface="Poppins"/>
                <a:cs typeface="Poppins"/>
                <a:sym typeface="Poppins"/>
              </a:rPr>
              <a:t>. How would you spell </a:t>
            </a:r>
            <a:r>
              <a:rPr i="1" lang="en" sz="1200">
                <a:solidFill>
                  <a:schemeClr val="dk1"/>
                </a:solidFill>
                <a:latin typeface="Poppins"/>
                <a:ea typeface="Poppins"/>
                <a:cs typeface="Poppins"/>
                <a:sym typeface="Poppins"/>
              </a:rPr>
              <a:t>argue</a:t>
            </a:r>
            <a:r>
              <a:rPr lang="en" sz="1200">
                <a:solidFill>
                  <a:schemeClr val="dk1"/>
                </a:solidFill>
                <a:latin typeface="Poppins"/>
                <a:ea typeface="Poppins"/>
                <a:cs typeface="Poppins"/>
                <a:sym typeface="Poppins"/>
              </a:rPr>
              <a: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read words that end with "ue", "ue" can make two sounds: long u /u/ like in </a:t>
            </a:r>
            <a:r>
              <a:rPr i="1" lang="en" sz="1200">
                <a:solidFill>
                  <a:schemeClr val="dk1"/>
                </a:solidFill>
                <a:latin typeface="Poppins"/>
                <a:ea typeface="Poppins"/>
                <a:cs typeface="Poppins"/>
                <a:sym typeface="Poppins"/>
              </a:rPr>
              <a:t>argue </a:t>
            </a:r>
            <a:r>
              <a:rPr lang="en" sz="1200">
                <a:solidFill>
                  <a:schemeClr val="dk1"/>
                </a:solidFill>
                <a:latin typeface="Poppins"/>
                <a:ea typeface="Poppins"/>
                <a:cs typeface="Poppins"/>
                <a:sym typeface="Poppins"/>
              </a:rPr>
              <a:t>or the /oo/ sound like in </a:t>
            </a:r>
            <a:r>
              <a:rPr i="1" lang="en" sz="1200">
                <a:solidFill>
                  <a:schemeClr val="dk1"/>
                </a:solidFill>
                <a:latin typeface="Poppins"/>
                <a:ea typeface="Poppins"/>
                <a:cs typeface="Poppins"/>
                <a:sym typeface="Poppins"/>
              </a:rPr>
              <a:t>blue</a:t>
            </a:r>
            <a:r>
              <a:rPr lang="en" sz="1200">
                <a:solidFill>
                  <a:schemeClr val="dk1"/>
                </a:solidFill>
                <a:latin typeface="Poppins"/>
                <a:ea typeface="Poppins"/>
                <a:cs typeface="Poppins"/>
                <a:sym typeface="Poppins"/>
              </a:rPr>
              <a:t>. So the word is a-r-g-u-e = argue. Great thinking! Awesome job spelling words today!</a:t>
            </a:r>
            <a:endParaRPr sz="1200">
              <a:solidFill>
                <a:schemeClr val="dk1"/>
              </a:solidFill>
              <a:latin typeface="Poppins"/>
              <a:ea typeface="Poppins"/>
              <a:cs typeface="Poppins"/>
              <a:sym typeface="Poppins"/>
            </a:endParaRPr>
          </a:p>
        </p:txBody>
      </p:sp>
      <p:sp>
        <p:nvSpPr>
          <p:cNvPr id="159" name="Google Shape;159;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60" name="Google Shape;160;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around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2 syllable word today! The a is by itself. A vowel at the end of a syllable says it's name. /a/. The second syllable is sounded /r/, o-u says /ow/ /n/ /d/ = "round". Let's put the 2 syllables together! /a/ /r/ /ow/ /n/ /d/ = "around". Sometimes when we say this word, the long a sound changes a little. That's ok. Look around for a partner. Around. Sound it out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/a/ /r/ /ow/ /n/ /d/ = "around".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around</a:t>
            </a:r>
            <a:endParaRPr b="1" sz="1200">
              <a:solidFill>
                <a:schemeClr val="dk1"/>
              </a:solidFill>
              <a:latin typeface="Poppins"/>
              <a:ea typeface="Poppins"/>
              <a:cs typeface="Poppins"/>
              <a:sym typeface="Poppins"/>
            </a:endParaRPr>
          </a:p>
        </p:txBody>
      </p:sp>
      <p:sp>
        <p:nvSpPr>
          <p:cNvPr id="173" name="Google Shape;173;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4" name="Google Shape;174;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5.png"/><Relationship Id="rId13" Type="http://schemas.openxmlformats.org/officeDocument/2006/relationships/image" Target="../media/image4.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24.png"/><Relationship Id="rId7" Type="http://schemas.openxmlformats.org/officeDocument/2006/relationships/image" Target="../media/image18.png"/><Relationship Id="rId8"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18.png"/><Relationship Id="rId7"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308" y="541681"/>
            <a:ext cx="4744187" cy="10638426"/>
          </a:xfrm>
          <a:prstGeom prst="rect">
            <a:avLst/>
          </a:prstGeom>
          <a:noFill/>
          <a:ln>
            <a:noFill/>
          </a:ln>
        </p:spPr>
      </p:pic>
      <p:sp>
        <p:nvSpPr>
          <p:cNvPr id="54" name="Google Shape;54;p9"/>
          <p:cNvSpPr txBox="1"/>
          <p:nvPr/>
        </p:nvSpPr>
        <p:spPr>
          <a:xfrm>
            <a:off x="11153665" y="4558531"/>
            <a:ext cx="4567473" cy="6597637"/>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9454" u="none" cap="none" strike="noStrike">
                <a:solidFill>
                  <a:schemeClr val="accent1"/>
                </a:solidFill>
                <a:highlight>
                  <a:schemeClr val="lt1"/>
                </a:highlight>
                <a:latin typeface="Poppins"/>
                <a:ea typeface="Poppins"/>
                <a:cs typeface="Poppins"/>
                <a:sym typeface="Poppins"/>
              </a:rPr>
              <a:t>bl</a:t>
            </a:r>
            <a:r>
              <a:rPr b="1" i="0" lang="en" sz="9454" u="none" cap="none" strike="noStrike">
                <a:solidFill>
                  <a:srgbClr val="FF0000"/>
                </a:solidFill>
                <a:highlight>
                  <a:srgbClr val="FFFFFF"/>
                </a:highlight>
                <a:latin typeface="Poppins"/>
                <a:ea typeface="Poppins"/>
                <a:cs typeface="Poppins"/>
                <a:sym typeface="Poppins"/>
              </a:rPr>
              <a:t>u</a:t>
            </a:r>
            <a:r>
              <a:rPr b="1" i="0" lang="en" sz="9454" u="none" cap="none" strike="noStrike">
                <a:solidFill>
                  <a:srgbClr val="FF0000"/>
                </a:solidFill>
                <a:highlight>
                  <a:schemeClr val="lt1"/>
                </a:highlight>
                <a:latin typeface="Poppins"/>
                <a:ea typeface="Poppins"/>
                <a:cs typeface="Poppins"/>
                <a:sym typeface="Poppins"/>
              </a:rPr>
              <a:t>e</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376"/>
              <a:buFont typeface="Arial"/>
              <a:buNone/>
            </a:pPr>
            <a:r>
              <a:rPr b="1" i="0" lang="en" sz="6376" u="none" cap="none" strike="noStrike">
                <a:solidFill>
                  <a:schemeClr val="dk1"/>
                </a:solidFill>
                <a:highlight>
                  <a:schemeClr val="lt1"/>
                </a:highlight>
                <a:latin typeface="Poppins"/>
                <a:ea typeface="Poppins"/>
                <a:cs typeface="Poppins"/>
                <a:sym typeface="Poppins"/>
              </a:rPr>
              <a:t>/</a:t>
            </a:r>
            <a:r>
              <a:rPr b="1" i="0" lang="en" sz="6376" u="none" cap="none" strike="noStrike">
                <a:solidFill>
                  <a:schemeClr val="accent1"/>
                </a:solidFill>
                <a:highlight>
                  <a:schemeClr val="lt1"/>
                </a:highlight>
                <a:latin typeface="Poppins"/>
                <a:ea typeface="Poppins"/>
                <a:cs typeface="Poppins"/>
                <a:sym typeface="Poppins"/>
              </a:rPr>
              <a:t>b</a:t>
            </a:r>
            <a:r>
              <a:rPr b="1" i="0" lang="en" sz="6376" u="none" cap="none" strike="noStrike">
                <a:solidFill>
                  <a:schemeClr val="dk1"/>
                </a:solidFill>
                <a:highlight>
                  <a:schemeClr val="lt1"/>
                </a:highlight>
                <a:latin typeface="Poppins"/>
                <a:ea typeface="Poppins"/>
                <a:cs typeface="Poppins"/>
                <a:sym typeface="Poppins"/>
              </a:rPr>
              <a:t>/ /</a:t>
            </a:r>
            <a:r>
              <a:rPr b="1" i="0" lang="en" sz="6376" u="none" cap="none" strike="noStrike">
                <a:solidFill>
                  <a:schemeClr val="accent1"/>
                </a:solidFill>
                <a:highlight>
                  <a:schemeClr val="lt1"/>
                </a:highlight>
                <a:latin typeface="Poppins"/>
                <a:ea typeface="Poppins"/>
                <a:cs typeface="Poppins"/>
                <a:sym typeface="Poppins"/>
              </a:rPr>
              <a:t>l</a:t>
            </a:r>
            <a:r>
              <a:rPr b="1" i="0" lang="en" sz="6376" u="none" cap="none" strike="noStrike">
                <a:solidFill>
                  <a:schemeClr val="dk1"/>
                </a:solidFill>
                <a:highlight>
                  <a:schemeClr val="lt1"/>
                </a:highlight>
                <a:latin typeface="Poppins"/>
                <a:ea typeface="Poppins"/>
                <a:cs typeface="Poppins"/>
                <a:sym typeface="Poppins"/>
              </a:rPr>
              <a:t>/ /</a:t>
            </a:r>
            <a:r>
              <a:rPr b="1" i="0" lang="en" sz="6376" u="none" cap="none" strike="noStrike">
                <a:solidFill>
                  <a:srgbClr val="FF0000"/>
                </a:solidFill>
                <a:highlight>
                  <a:schemeClr val="lt1"/>
                </a:highlight>
                <a:latin typeface="Poppins"/>
                <a:ea typeface="Poppins"/>
                <a:cs typeface="Poppins"/>
                <a:sym typeface="Poppins"/>
              </a:rPr>
              <a:t>oo</a:t>
            </a:r>
            <a:r>
              <a:rPr b="1" i="0" lang="en" sz="6376" u="none" cap="none" strike="noStrike">
                <a:solidFill>
                  <a:schemeClr val="dk1"/>
                </a:solidFill>
                <a:highlight>
                  <a:schemeClr val="lt1"/>
                </a:highlight>
                <a:latin typeface="Poppins"/>
                <a:ea typeface="Poppins"/>
                <a:cs typeface="Poppins"/>
                <a:sym typeface="Poppins"/>
              </a:rPr>
              <a:t>/ </a:t>
            </a:r>
            <a:r>
              <a:rPr b="1" i="0" lang="en" sz="8794" u="none" cap="none" strike="noStrike">
                <a:solidFill>
                  <a:srgbClr val="242424"/>
                </a:solidFill>
                <a:highlight>
                  <a:srgbClr val="FFFFFF"/>
                </a:highlight>
                <a:latin typeface="Poppins"/>
                <a:ea typeface="Poppins"/>
                <a:cs typeface="Poppins"/>
                <a:sym typeface="Poppins"/>
              </a:rPr>
              <a:t>=</a:t>
            </a:r>
            <a:r>
              <a:rPr b="1" i="0" lang="en" sz="7036" u="none" cap="none" strike="noStrike">
                <a:solidFill>
                  <a:srgbClr val="242424"/>
                </a:solidFill>
                <a:highlight>
                  <a:srgbClr val="FFFFFF"/>
                </a:highlight>
                <a:latin typeface="Poppins"/>
                <a:ea typeface="Poppins"/>
                <a:cs typeface="Poppins"/>
                <a:sym typeface="Poppins"/>
              </a:rPr>
              <a:t> </a:t>
            </a:r>
            <a:r>
              <a:rPr b="1" i="0" lang="en" sz="7036" u="none" cap="none" strike="noStrike">
                <a:solidFill>
                  <a:schemeClr val="accent1"/>
                </a:solidFill>
                <a:highlight>
                  <a:schemeClr val="lt1"/>
                </a:highlight>
                <a:latin typeface="Poppins"/>
                <a:ea typeface="Poppins"/>
                <a:cs typeface="Poppins"/>
                <a:sym typeface="Poppins"/>
              </a:rPr>
              <a:t>bl</a:t>
            </a:r>
            <a:r>
              <a:rPr b="1" i="0" lang="en" sz="7036" u="none" cap="none" strike="noStrike">
                <a:solidFill>
                  <a:srgbClr val="FF0000"/>
                </a:solidFill>
                <a:highlight>
                  <a:srgbClr val="FFFFFF"/>
                </a:highlight>
                <a:latin typeface="Poppins"/>
                <a:ea typeface="Poppins"/>
                <a:cs typeface="Poppins"/>
                <a:sym typeface="Poppins"/>
              </a:rPr>
              <a:t>u</a:t>
            </a:r>
            <a:r>
              <a:rPr b="1" i="0" lang="en" sz="7036" u="none" cap="none" strike="noStrike">
                <a:solidFill>
                  <a:srgbClr val="FF0000"/>
                </a:solidFill>
                <a:highlight>
                  <a:schemeClr val="lt1"/>
                </a:highlight>
                <a:latin typeface="Poppins"/>
                <a:ea typeface="Poppins"/>
                <a:cs typeface="Poppins"/>
                <a:sym typeface="Poppins"/>
              </a:rPr>
              <a:t>e</a:t>
            </a:r>
            <a:r>
              <a:rPr b="1" i="0" lang="en" sz="6596" u="none" cap="none" strike="noStrike">
                <a:solidFill>
                  <a:srgbClr val="006FB6"/>
                </a:solidFill>
                <a:highlight>
                  <a:srgbClr val="FFFFFF"/>
                </a:highlight>
                <a:latin typeface="Poppins"/>
                <a:ea typeface="Poppins"/>
                <a:cs typeface="Poppins"/>
                <a:sym typeface="Poppins"/>
              </a:rPr>
              <a:t> </a:t>
            </a:r>
            <a:endParaRPr b="1" i="0" sz="659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Calibri"/>
              <a:ea typeface="Calibri"/>
              <a:cs typeface="Calibri"/>
              <a:sym typeface="Calibri"/>
            </a:endParaRPr>
          </a:p>
        </p:txBody>
      </p:sp>
      <p:sp>
        <p:nvSpPr>
          <p:cNvPr id="55" name="Google Shape;55;p9"/>
          <p:cNvSpPr/>
          <p:nvPr/>
        </p:nvSpPr>
        <p:spPr>
          <a:xfrm>
            <a:off x="11684559" y="4802081"/>
            <a:ext cx="3505685" cy="152957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pic>
        <p:nvPicPr>
          <p:cNvPr id="56" name="Google Shape;56;p9"/>
          <p:cNvPicPr preferRelativeResize="0"/>
          <p:nvPr/>
        </p:nvPicPr>
        <p:blipFill rotWithShape="1">
          <a:blip r:embed="rId4">
            <a:alphaModFix/>
          </a:blip>
          <a:srcRect b="1046" l="0" r="0" t="1047"/>
          <a:stretch/>
        </p:blipFill>
        <p:spPr>
          <a:xfrm>
            <a:off x="11909448" y="1196743"/>
            <a:ext cx="3055907" cy="3082125"/>
          </a:xfrm>
          <a:prstGeom prst="rect">
            <a:avLst/>
          </a:prstGeom>
          <a:noFill/>
          <a:ln>
            <a:noFill/>
          </a:ln>
        </p:spPr>
      </p:pic>
      <p:sp>
        <p:nvSpPr>
          <p:cNvPr id="57" name="Google Shape;57;p9"/>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8" name="Google Shape;58;p9"/>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61" name="Google Shape;61;p9"/>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grpSp>
      <p:pic>
        <p:nvPicPr>
          <p:cNvPr id="64" name="Google Shape;64;p9"/>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7411453" y="2196257"/>
            <a:ext cx="11788997" cy="8791918"/>
          </a:xfrm>
          <a:prstGeom prst="rect">
            <a:avLst/>
          </a:prstGeom>
          <a:noFill/>
          <a:ln>
            <a:noFill/>
          </a:ln>
        </p:spPr>
      </p:pic>
      <p:pic>
        <p:nvPicPr>
          <p:cNvPr id="70" name="Google Shape;70;p10"/>
          <p:cNvPicPr preferRelativeResize="0"/>
          <p:nvPr/>
        </p:nvPicPr>
        <p:blipFill rotWithShape="1">
          <a:blip r:embed="rId4">
            <a:alphaModFix/>
          </a:blip>
          <a:srcRect b="1027" l="0" r="0" t="1038"/>
          <a:stretch/>
        </p:blipFill>
        <p:spPr>
          <a:xfrm>
            <a:off x="8758260" y="2141621"/>
            <a:ext cx="9095382" cy="8901190"/>
          </a:xfrm>
          <a:prstGeom prst="rect">
            <a:avLst/>
          </a:prstGeom>
          <a:noFill/>
          <a:ln>
            <a:noFill/>
          </a:ln>
        </p:spPr>
      </p:pic>
      <p:pic>
        <p:nvPicPr>
          <p:cNvPr id="71" name="Google Shape;71;p10"/>
          <p:cNvPicPr preferRelativeResize="0"/>
          <p:nvPr/>
        </p:nvPicPr>
        <p:blipFill rotWithShape="1">
          <a:blip r:embed="rId5">
            <a:alphaModFix/>
          </a:blip>
          <a:srcRect b="0" l="0" r="0" t="0"/>
          <a:stretch/>
        </p:blipFill>
        <p:spPr>
          <a:xfrm>
            <a:off x="8758260" y="2141621"/>
            <a:ext cx="9095382" cy="8901190"/>
          </a:xfrm>
          <a:prstGeom prst="rect">
            <a:avLst/>
          </a:prstGeom>
          <a:noFill/>
          <a:ln>
            <a:noFill/>
          </a:ln>
        </p:spPr>
      </p:pic>
      <p:pic>
        <p:nvPicPr>
          <p:cNvPr id="72" name="Google Shape;72;p10"/>
          <p:cNvPicPr preferRelativeResize="0"/>
          <p:nvPr/>
        </p:nvPicPr>
        <p:blipFill rotWithShape="1">
          <a:blip r:embed="rId6">
            <a:alphaModFix/>
          </a:blip>
          <a:srcRect b="1257" l="0" r="0" t="1247"/>
          <a:stretch/>
        </p:blipFill>
        <p:spPr>
          <a:xfrm>
            <a:off x="8758260" y="2141621"/>
            <a:ext cx="9095382" cy="8901190"/>
          </a:xfrm>
          <a:prstGeom prst="rect">
            <a:avLst/>
          </a:prstGeom>
          <a:noFill/>
          <a:ln>
            <a:noFill/>
          </a:ln>
        </p:spPr>
      </p:pic>
      <p:pic>
        <p:nvPicPr>
          <p:cNvPr id="73" name="Google Shape;73;p10"/>
          <p:cNvPicPr preferRelativeResize="0"/>
          <p:nvPr/>
        </p:nvPicPr>
        <p:blipFill rotWithShape="1">
          <a:blip r:embed="rId7">
            <a:alphaModFix/>
          </a:blip>
          <a:srcRect b="1257" l="0" r="0" t="1247"/>
          <a:stretch/>
        </p:blipFill>
        <p:spPr>
          <a:xfrm>
            <a:off x="8758260" y="2141621"/>
            <a:ext cx="9095382" cy="8901190"/>
          </a:xfrm>
          <a:prstGeom prst="rect">
            <a:avLst/>
          </a:prstGeom>
          <a:noFill/>
          <a:ln>
            <a:noFill/>
          </a:ln>
        </p:spPr>
      </p:pic>
      <p:pic>
        <p:nvPicPr>
          <p:cNvPr id="74" name="Google Shape;74;p10"/>
          <p:cNvPicPr preferRelativeResize="0"/>
          <p:nvPr/>
        </p:nvPicPr>
        <p:blipFill rotWithShape="1">
          <a:blip r:embed="rId8">
            <a:alphaModFix/>
          </a:blip>
          <a:srcRect b="1671" l="0" r="0" t="1672"/>
          <a:stretch/>
        </p:blipFill>
        <p:spPr>
          <a:xfrm>
            <a:off x="8758261" y="2141621"/>
            <a:ext cx="9095380" cy="8901190"/>
          </a:xfrm>
          <a:prstGeom prst="rect">
            <a:avLst/>
          </a:prstGeom>
          <a:noFill/>
          <a:ln>
            <a:noFill/>
          </a:ln>
        </p:spPr>
      </p:pic>
      <p:pic>
        <p:nvPicPr>
          <p:cNvPr id="75" name="Google Shape;75;p10"/>
          <p:cNvPicPr preferRelativeResize="0"/>
          <p:nvPr/>
        </p:nvPicPr>
        <p:blipFill rotWithShape="1">
          <a:blip r:embed="rId9">
            <a:alphaModFix/>
          </a:blip>
          <a:srcRect b="416" l="0" r="0" t="426"/>
          <a:stretch/>
        </p:blipFill>
        <p:spPr>
          <a:xfrm>
            <a:off x="8758261" y="2141621"/>
            <a:ext cx="9095380" cy="8901190"/>
          </a:xfrm>
          <a:prstGeom prst="rect">
            <a:avLst/>
          </a:prstGeom>
          <a:noFill/>
          <a:ln>
            <a:noFill/>
          </a:ln>
        </p:spPr>
      </p:pic>
      <p:pic>
        <p:nvPicPr>
          <p:cNvPr id="76" name="Google Shape;76;p10"/>
          <p:cNvPicPr preferRelativeResize="0"/>
          <p:nvPr/>
        </p:nvPicPr>
        <p:blipFill rotWithShape="1">
          <a:blip r:embed="rId10">
            <a:alphaModFix/>
          </a:blip>
          <a:srcRect b="640" l="0" r="0" t="630"/>
          <a:stretch/>
        </p:blipFill>
        <p:spPr>
          <a:xfrm>
            <a:off x="8758260" y="2141621"/>
            <a:ext cx="9095382" cy="8901190"/>
          </a:xfrm>
          <a:prstGeom prst="rect">
            <a:avLst/>
          </a:prstGeom>
          <a:noFill/>
          <a:ln>
            <a:noFill/>
          </a:ln>
        </p:spPr>
      </p:pic>
      <p:pic>
        <p:nvPicPr>
          <p:cNvPr id="77" name="Google Shape;77;p10"/>
          <p:cNvPicPr preferRelativeResize="0"/>
          <p:nvPr/>
        </p:nvPicPr>
        <p:blipFill rotWithShape="1">
          <a:blip r:embed="rId11">
            <a:alphaModFix/>
          </a:blip>
          <a:srcRect b="1046" l="0" r="0" t="1047"/>
          <a:stretch/>
        </p:blipFill>
        <p:spPr>
          <a:xfrm>
            <a:off x="8758260" y="2141621"/>
            <a:ext cx="9095382" cy="8901190"/>
          </a:xfrm>
          <a:prstGeom prst="rect">
            <a:avLst/>
          </a:prstGeom>
          <a:noFill/>
          <a:ln>
            <a:noFill/>
          </a:ln>
        </p:spPr>
      </p:pic>
      <p:sp>
        <p:nvSpPr>
          <p:cNvPr id="78" name="Google Shape;78;p10"/>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79" name="Google Shape;79;p10"/>
          <p:cNvGrpSpPr/>
          <p:nvPr/>
        </p:nvGrpSpPr>
        <p:grpSpPr>
          <a:xfrm>
            <a:off x="599448" y="3308558"/>
            <a:ext cx="2489999" cy="2588607"/>
            <a:chOff x="599452" y="3110429"/>
            <a:chExt cx="2680589" cy="2786745"/>
          </a:xfrm>
        </p:grpSpPr>
        <p:sp>
          <p:nvSpPr>
            <p:cNvPr id="80" name="Google Shape;80;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81" name="Google Shape;81;p10"/>
            <p:cNvPicPr preferRelativeResize="0"/>
            <p:nvPr/>
          </p:nvPicPr>
          <p:blipFill rotWithShape="1">
            <a:blip r:embed="rId12">
              <a:alphaModFix/>
            </a:blip>
            <a:srcRect b="0" l="0" r="0" t="0"/>
            <a:stretch/>
          </p:blipFill>
          <p:spPr>
            <a:xfrm>
              <a:off x="1219191" y="3110429"/>
              <a:ext cx="1442294" cy="2697122"/>
            </a:xfrm>
            <a:prstGeom prst="rect">
              <a:avLst/>
            </a:prstGeom>
            <a:noFill/>
            <a:ln>
              <a:noFill/>
            </a:ln>
          </p:spPr>
        </p:pic>
        <p:sp>
          <p:nvSpPr>
            <p:cNvPr id="82" name="Google Shape;82;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83" name="Google Shape;83;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pic>
        <p:nvPicPr>
          <p:cNvPr id="84" name="Google Shape;84;p10"/>
          <p:cNvPicPr preferRelativeResize="0"/>
          <p:nvPr/>
        </p:nvPicPr>
        <p:blipFill rotWithShape="1">
          <a:blip r:embed="rId13">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
                                        <p:tgtEl>
                                          <p:spTgt spid="73"/>
                                        </p:tgtEl>
                                        <p:attrNameLst>
                                          <p:attrName>ppt_w</p:attrName>
                                        </p:attrNameLst>
                                      </p:cBhvr>
                                      <p:tavLst>
                                        <p:tav fmla="" tm="0">
                                          <p:val>
                                            <p:strVal val="0"/>
                                          </p:val>
                                        </p:tav>
                                        <p:tav fmla="" tm="100000">
                                          <p:val>
                                            <p:strVal val="#ppt_w"/>
                                          </p:val>
                                        </p:tav>
                                      </p:tavLst>
                                    </p:anim>
                                    <p:anim calcmode="lin" valueType="num">
                                      <p:cBhvr additive="base">
                                        <p:cTn dur="1"/>
                                        <p:tgtEl>
                                          <p:spTgt spid="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
                                        <p:tgtEl>
                                          <p:spTgt spid="72"/>
                                        </p:tgtEl>
                                        <p:attrNameLst>
                                          <p:attrName>ppt_w</p:attrName>
                                        </p:attrNameLst>
                                      </p:cBhvr>
                                      <p:tavLst>
                                        <p:tav fmla="" tm="0">
                                          <p:val>
                                            <p:strVal val="0"/>
                                          </p:val>
                                        </p:tav>
                                        <p:tav fmla="" tm="100000">
                                          <p:val>
                                            <p:strVal val="#ppt_w"/>
                                          </p:val>
                                        </p:tav>
                                      </p:tavLst>
                                    </p:anim>
                                    <p:anim calcmode="lin" valueType="num">
                                      <p:cBhvr additive="base">
                                        <p:cTn dur="1"/>
                                        <p:tgtEl>
                                          <p:spTgt spid="7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
                                        <p:tgtEl>
                                          <p:spTgt spid="71"/>
                                        </p:tgtEl>
                                        <p:attrNameLst>
                                          <p:attrName>ppt_w</p:attrName>
                                        </p:attrNameLst>
                                      </p:cBhvr>
                                      <p:tavLst>
                                        <p:tav fmla="" tm="0">
                                          <p:val>
                                            <p:strVal val="0"/>
                                          </p:val>
                                        </p:tav>
                                        <p:tav fmla="" tm="100000">
                                          <p:val>
                                            <p:strVal val="#ppt_w"/>
                                          </p:val>
                                        </p:tav>
                                      </p:tavLst>
                                    </p:anim>
                                    <p:anim calcmode="lin" valueType="num">
                                      <p:cBhvr additive="base">
                                        <p:cTn dur="100"/>
                                        <p:tgtEl>
                                          <p:spTgt spid="71"/>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
                                        <p:tgtEl>
                                          <p:spTgt spid="70"/>
                                        </p:tgtEl>
                                        <p:attrNameLst>
                                          <p:attrName>ppt_w</p:attrName>
                                        </p:attrNameLst>
                                      </p:cBhvr>
                                      <p:tavLst>
                                        <p:tav fmla="" tm="0">
                                          <p:val>
                                            <p:strVal val="0"/>
                                          </p:val>
                                        </p:tav>
                                        <p:tav fmla="" tm="100000">
                                          <p:val>
                                            <p:strVal val="#ppt_w"/>
                                          </p:val>
                                        </p:tav>
                                      </p:tavLst>
                                    </p:anim>
                                    <p:anim calcmode="lin" valueType="num">
                                      <p:cBhvr additive="base">
                                        <p:cTn dur="1"/>
                                        <p:tgtEl>
                                          <p:spTgt spid="7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
                                        <p:tgtEl>
                                          <p:spTgt spid="75"/>
                                        </p:tgtEl>
                                        <p:attrNameLst>
                                          <p:attrName>ppt_w</p:attrName>
                                        </p:attrNameLst>
                                      </p:cBhvr>
                                      <p:tavLst>
                                        <p:tav fmla="" tm="0">
                                          <p:val>
                                            <p:strVal val="0"/>
                                          </p:val>
                                        </p:tav>
                                        <p:tav fmla="" tm="100000">
                                          <p:val>
                                            <p:strVal val="#ppt_w"/>
                                          </p:val>
                                        </p:tav>
                                      </p:tavLst>
                                    </p:anim>
                                    <p:anim calcmode="lin" valueType="num">
                                      <p:cBhvr additive="base">
                                        <p:cTn dur="1"/>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1"/>
          <p:cNvPicPr preferRelativeResize="0"/>
          <p:nvPr/>
        </p:nvPicPr>
        <p:blipFill rotWithShape="1">
          <a:blip r:embed="rId3">
            <a:alphaModFix/>
          </a:blip>
          <a:srcRect b="0" l="0" r="0" t="0"/>
          <a:stretch/>
        </p:blipFill>
        <p:spPr>
          <a:xfrm rot="5400000">
            <a:off x="7545414" y="1866510"/>
            <a:ext cx="9923508" cy="8096568"/>
          </a:xfrm>
          <a:prstGeom prst="rect">
            <a:avLst/>
          </a:prstGeom>
          <a:noFill/>
          <a:ln>
            <a:noFill/>
          </a:ln>
        </p:spPr>
      </p:pic>
      <p:sp>
        <p:nvSpPr>
          <p:cNvPr id="91" name="Google Shape;91;p11"/>
          <p:cNvSpPr txBox="1"/>
          <p:nvPr/>
        </p:nvSpPr>
        <p:spPr>
          <a:xfrm>
            <a:off x="9390637" y="1906538"/>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clue</a:t>
            </a:r>
            <a:endParaRPr b="1" i="0" sz="16490" u="none" cap="none" strike="noStrike">
              <a:solidFill>
                <a:schemeClr val="lt1"/>
              </a:solidFill>
              <a:latin typeface="Poppins"/>
              <a:ea typeface="Poppins"/>
              <a:cs typeface="Poppins"/>
              <a:sym typeface="Poppins"/>
            </a:endParaRPr>
          </a:p>
        </p:txBody>
      </p:sp>
      <p:sp>
        <p:nvSpPr>
          <p:cNvPr id="92" name="Google Shape;92;p11"/>
          <p:cNvSpPr txBox="1"/>
          <p:nvPr/>
        </p:nvSpPr>
        <p:spPr>
          <a:xfrm>
            <a:off x="8959567" y="5694910"/>
            <a:ext cx="7095202"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950"/>
              <a:buFont typeface="Arial"/>
              <a:buNone/>
            </a:pPr>
            <a:r>
              <a:rPr b="1" i="0" lang="en" sz="14950" u="none" cap="none" strike="noStrike">
                <a:solidFill>
                  <a:schemeClr val="lt1"/>
                </a:solidFill>
                <a:latin typeface="Poppins"/>
                <a:ea typeface="Poppins"/>
                <a:cs typeface="Poppins"/>
                <a:sym typeface="Poppins"/>
              </a:rPr>
              <a:t>rescue</a:t>
            </a:r>
            <a:endParaRPr b="1" i="0" sz="14950" u="none" cap="none" strike="noStrike">
              <a:solidFill>
                <a:schemeClr val="lt1"/>
              </a:solidFill>
              <a:latin typeface="Poppins"/>
              <a:ea typeface="Poppins"/>
              <a:cs typeface="Poppins"/>
              <a:sym typeface="Poppins"/>
            </a:endParaRPr>
          </a:p>
        </p:txBody>
      </p:sp>
      <p:sp>
        <p:nvSpPr>
          <p:cNvPr id="93" name="Google Shape;93;p11"/>
          <p:cNvSpPr/>
          <p:nvPr/>
        </p:nvSpPr>
        <p:spPr>
          <a:xfrm>
            <a:off x="11553627" y="4058261"/>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1"/>
          <p:cNvSpPr/>
          <p:nvPr/>
        </p:nvSpPr>
        <p:spPr>
          <a:xfrm>
            <a:off x="9268065" y="7855175"/>
            <a:ext cx="605255" cy="302132"/>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1"/>
          <p:cNvSpPr/>
          <p:nvPr/>
        </p:nvSpPr>
        <p:spPr>
          <a:xfrm>
            <a:off x="10358438" y="4441506"/>
            <a:ext cx="4536657"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1"/>
          <p:cNvSpPr/>
          <p:nvPr/>
        </p:nvSpPr>
        <p:spPr>
          <a:xfrm>
            <a:off x="9222196" y="8240289"/>
            <a:ext cx="6401504" cy="302132"/>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1"/>
          <p:cNvSpPr/>
          <p:nvPr/>
        </p:nvSpPr>
        <p:spPr>
          <a:xfrm>
            <a:off x="10661765" y="4058261"/>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1"/>
          <p:cNvSpPr/>
          <p:nvPr/>
        </p:nvSpPr>
        <p:spPr>
          <a:xfrm>
            <a:off x="10454690" y="7855175"/>
            <a:ext cx="605255" cy="302132"/>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1"/>
          <p:cNvSpPr/>
          <p:nvPr/>
        </p:nvSpPr>
        <p:spPr>
          <a:xfrm>
            <a:off x="11376623" y="7855175"/>
            <a:ext cx="605255" cy="302132"/>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1"/>
          <p:cNvSpPr/>
          <p:nvPr/>
        </p:nvSpPr>
        <p:spPr>
          <a:xfrm>
            <a:off x="12422931" y="4058288"/>
            <a:ext cx="2111215" cy="383191"/>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1" name="Google Shape;101;p11"/>
          <p:cNvSpPr/>
          <p:nvPr/>
        </p:nvSpPr>
        <p:spPr>
          <a:xfrm>
            <a:off x="12534090" y="7855175"/>
            <a:ext cx="605255" cy="302132"/>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2" name="Google Shape;102;p11"/>
          <p:cNvSpPr/>
          <p:nvPr/>
        </p:nvSpPr>
        <p:spPr>
          <a:xfrm>
            <a:off x="13516910" y="7855202"/>
            <a:ext cx="1888161" cy="302132"/>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3" name="Google Shape;103;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4" name="Google Shape;104;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5" name="Google Shape;105;p11"/>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106" name="Google Shape;106;p11"/>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107" name="Google Shape;107;p11"/>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12"/>
          <p:cNvGrpSpPr/>
          <p:nvPr/>
        </p:nvGrpSpPr>
        <p:grpSpPr>
          <a:xfrm>
            <a:off x="7346491" y="2556070"/>
            <a:ext cx="5094498" cy="2587193"/>
            <a:chOff x="5784675" y="818500"/>
            <a:chExt cx="2737800" cy="1941900"/>
          </a:xfrm>
        </p:grpSpPr>
        <p:sp>
          <p:nvSpPr>
            <p:cNvPr id="114" name="Google Shape;114;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5" name="Google Shape;115;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due</a:t>
              </a:r>
              <a:endParaRPr b="1" i="0" sz="10000" u="none" cap="none" strike="noStrike">
                <a:solidFill>
                  <a:schemeClr val="accent1"/>
                </a:solidFill>
                <a:latin typeface="Poppins"/>
                <a:ea typeface="Poppins"/>
                <a:cs typeface="Poppins"/>
                <a:sym typeface="Poppins"/>
              </a:endParaRPr>
            </a:p>
          </p:txBody>
        </p:sp>
      </p:grpSp>
      <p:grpSp>
        <p:nvGrpSpPr>
          <p:cNvPr id="116" name="Google Shape;116;p12"/>
          <p:cNvGrpSpPr/>
          <p:nvPr/>
        </p:nvGrpSpPr>
        <p:grpSpPr>
          <a:xfrm>
            <a:off x="13410606" y="2556067"/>
            <a:ext cx="5701469" cy="2587193"/>
            <a:chOff x="5784675" y="907452"/>
            <a:chExt cx="2737800" cy="1941900"/>
          </a:xfrm>
        </p:grpSpPr>
        <p:sp>
          <p:nvSpPr>
            <p:cNvPr id="117" name="Google Shape;117;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8" name="Google Shape;118;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93" u="none" cap="none" strike="noStrike">
                  <a:solidFill>
                    <a:schemeClr val="accent1"/>
                  </a:solidFill>
                  <a:latin typeface="Poppins"/>
                  <a:ea typeface="Poppins"/>
                  <a:cs typeface="Poppins"/>
                  <a:sym typeface="Poppins"/>
                </a:rPr>
                <a:t>argue</a:t>
              </a:r>
              <a:endParaRPr b="1" i="0" sz="10093" u="none" cap="none" strike="noStrike">
                <a:solidFill>
                  <a:schemeClr val="accent1"/>
                </a:solidFill>
                <a:latin typeface="Poppins"/>
                <a:ea typeface="Poppins"/>
                <a:cs typeface="Poppins"/>
                <a:sym typeface="Poppins"/>
              </a:endParaRPr>
            </a:p>
          </p:txBody>
        </p:sp>
      </p:grpSp>
      <p:grpSp>
        <p:nvGrpSpPr>
          <p:cNvPr id="119" name="Google Shape;119;p12"/>
          <p:cNvGrpSpPr/>
          <p:nvPr/>
        </p:nvGrpSpPr>
        <p:grpSpPr>
          <a:xfrm>
            <a:off x="7346246" y="5452521"/>
            <a:ext cx="11765422" cy="3751557"/>
            <a:chOff x="5784675" y="818500"/>
            <a:chExt cx="2737800" cy="1941900"/>
          </a:xfrm>
        </p:grpSpPr>
        <p:sp>
          <p:nvSpPr>
            <p:cNvPr id="120" name="Google Shape;120;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1" name="Google Shape;121;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7694"/>
                <a:buFont typeface="Arial"/>
                <a:buNone/>
              </a:pPr>
              <a:r>
                <a:rPr b="1" i="0" lang="en" sz="6500" u="none" cap="none" strike="noStrike">
                  <a:solidFill>
                    <a:schemeClr val="accent1"/>
                  </a:solidFill>
                  <a:latin typeface="Poppins"/>
                  <a:ea typeface="Poppins"/>
                  <a:cs typeface="Poppins"/>
                  <a:sym typeface="Poppins"/>
                </a:rPr>
                <a:t>We used glue and tissue to fix the issue. </a:t>
              </a:r>
              <a:endParaRPr b="1" i="0" sz="6500" u="none" cap="none" strike="noStrike">
                <a:solidFill>
                  <a:schemeClr val="accent1"/>
                </a:solidFill>
                <a:latin typeface="Poppins"/>
                <a:ea typeface="Poppins"/>
                <a:cs typeface="Poppins"/>
                <a:sym typeface="Poppins"/>
              </a:endParaRPr>
            </a:p>
          </p:txBody>
        </p:sp>
      </p:grpSp>
      <p:sp>
        <p:nvSpPr>
          <p:cNvPr id="122" name="Google Shape;122;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3" name="Google Shape;123;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4" name="Google Shape;124;p12"/>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25" name="Google Shape;125;p12"/>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26" name="Google Shape;126;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27" name="Google Shape;127;p12"/>
          <p:cNvPicPr preferRelativeResize="0"/>
          <p:nvPr/>
        </p:nvPicPr>
        <p:blipFill rotWithShape="1">
          <a:blip r:embed="rId5">
            <a:alphaModFix/>
          </a:blip>
          <a:srcRect b="0" l="0" r="0" t="0"/>
          <a:stretch/>
        </p:blipFill>
        <p:spPr>
          <a:xfrm>
            <a:off x="16838875" y="935647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ppt_w</p:attrName>
                                        </p:attrNameLst>
                                      </p:cBhvr>
                                      <p:tavLst>
                                        <p:tav fmla="" tm="0">
                                          <p:val>
                                            <p:strVal val="0"/>
                                          </p:val>
                                        </p:tav>
                                        <p:tav fmla="" tm="100000">
                                          <p:val>
                                            <p:strVal val="#ppt_w"/>
                                          </p:val>
                                        </p:tav>
                                      </p:tavLst>
                                    </p:anim>
                                    <p:anim calcmode="lin" valueType="num">
                                      <p:cBhvr additive="base">
                                        <p:cTn dur="1000"/>
                                        <p:tgtEl>
                                          <p:spTgt spid="1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ppt_w</p:attrName>
                                        </p:attrNameLst>
                                      </p:cBhvr>
                                      <p:tavLst>
                                        <p:tav fmla="" tm="0">
                                          <p:val>
                                            <p:strVal val="0"/>
                                          </p:val>
                                        </p:tav>
                                        <p:tav fmla="" tm="100000">
                                          <p:val>
                                            <p:strVal val="#ppt_w"/>
                                          </p:val>
                                        </p:tav>
                                      </p:tavLst>
                                    </p:anim>
                                    <p:anim calcmode="lin" valueType="num">
                                      <p:cBhvr additive="base">
                                        <p:cTn dur="1000"/>
                                        <p:tgtEl>
                                          <p:spTgt spid="1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txBox="1"/>
          <p:nvPr/>
        </p:nvSpPr>
        <p:spPr>
          <a:xfrm>
            <a:off x="7495177" y="1521866"/>
            <a:ext cx="13877100" cy="10496700"/>
          </a:xfrm>
          <a:prstGeom prst="rect">
            <a:avLst/>
          </a:prstGeom>
          <a:noFill/>
          <a:ln>
            <a:noFill/>
          </a:ln>
        </p:spPr>
        <p:txBody>
          <a:bodyPr anchorCtr="0" anchor="t" bIns="201000" lIns="201000" spcFirstLastPara="1" rIns="201000" wrap="square" tIns="201000">
            <a:noAutofit/>
          </a:bodyPr>
          <a:lstStyle/>
          <a:p>
            <a:pPr indent="0" lvl="1" marL="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blue			true</a:t>
            </a:r>
            <a:endParaRPr b="1" i="0" sz="120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glue			due</a:t>
            </a:r>
            <a:endParaRPr b="1" i="0" sz="120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Sue</a:t>
            </a:r>
            <a:endParaRPr b="1" i="0" sz="12092"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34" name="Google Shape;134;p13"/>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35" name="Google Shape;135;p13"/>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36" name="Google Shape;136;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7" name="Google Shape;137;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4"/>
          <p:cNvPicPr preferRelativeResize="0"/>
          <p:nvPr/>
        </p:nvPicPr>
        <p:blipFill rotWithShape="1">
          <a:blip r:embed="rId3">
            <a:alphaModFix/>
          </a:blip>
          <a:srcRect b="0" l="0" r="0" t="0"/>
          <a:stretch/>
        </p:blipFill>
        <p:spPr>
          <a:xfrm>
            <a:off x="7506569" y="4453060"/>
            <a:ext cx="3087541" cy="2339102"/>
          </a:xfrm>
          <a:prstGeom prst="rect">
            <a:avLst/>
          </a:prstGeom>
          <a:noFill/>
          <a:ln>
            <a:noFill/>
          </a:ln>
        </p:spPr>
      </p:pic>
      <p:pic>
        <p:nvPicPr>
          <p:cNvPr id="144" name="Google Shape;144;p14"/>
          <p:cNvPicPr preferRelativeResize="0"/>
          <p:nvPr/>
        </p:nvPicPr>
        <p:blipFill rotWithShape="1">
          <a:blip r:embed="rId4">
            <a:alphaModFix/>
          </a:blip>
          <a:srcRect b="0" l="0" r="0" t="0"/>
          <a:stretch/>
        </p:blipFill>
        <p:spPr>
          <a:xfrm>
            <a:off x="9822627" y="4453060"/>
            <a:ext cx="3087541" cy="3098700"/>
          </a:xfrm>
          <a:prstGeom prst="rect">
            <a:avLst/>
          </a:prstGeom>
          <a:noFill/>
          <a:ln>
            <a:noFill/>
          </a:ln>
        </p:spPr>
      </p:pic>
      <p:pic>
        <p:nvPicPr>
          <p:cNvPr id="145" name="Google Shape;145;p14"/>
          <p:cNvPicPr preferRelativeResize="0"/>
          <p:nvPr/>
        </p:nvPicPr>
        <p:blipFill rotWithShape="1">
          <a:blip r:embed="rId5">
            <a:alphaModFix/>
          </a:blip>
          <a:srcRect b="0" l="0" r="0" t="0"/>
          <a:stretch/>
        </p:blipFill>
        <p:spPr>
          <a:xfrm>
            <a:off x="12149251" y="4453060"/>
            <a:ext cx="3087541" cy="3098700"/>
          </a:xfrm>
          <a:prstGeom prst="rect">
            <a:avLst/>
          </a:prstGeom>
          <a:noFill/>
          <a:ln>
            <a:noFill/>
          </a:ln>
        </p:spPr>
      </p:pic>
      <p:sp>
        <p:nvSpPr>
          <p:cNvPr id="146" name="Google Shape;146;p14"/>
          <p:cNvSpPr txBox="1"/>
          <p:nvPr/>
        </p:nvSpPr>
        <p:spPr>
          <a:xfrm>
            <a:off x="7599972" y="4430109"/>
            <a:ext cx="1752025" cy="135316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9600"/>
              <a:buFont typeface="Arial"/>
              <a:buNone/>
            </a:pPr>
            <a:r>
              <a:rPr b="1" i="0" lang="en" sz="9600" u="none" cap="none" strike="noStrike">
                <a:solidFill>
                  <a:schemeClr val="lt1"/>
                </a:solidFill>
                <a:latin typeface="Poppins"/>
                <a:ea typeface="Poppins"/>
                <a:cs typeface="Poppins"/>
                <a:sym typeface="Poppins"/>
              </a:rPr>
              <a:t>a</a:t>
            </a:r>
            <a:endParaRPr b="1" i="0" sz="9600" u="none" cap="none" strike="noStrike">
              <a:solidFill>
                <a:srgbClr val="000000"/>
              </a:solidFill>
              <a:latin typeface="Poppins"/>
              <a:ea typeface="Poppins"/>
              <a:cs typeface="Poppins"/>
              <a:sym typeface="Poppins"/>
            </a:endParaRPr>
          </a:p>
        </p:txBody>
      </p:sp>
      <p:pic>
        <p:nvPicPr>
          <p:cNvPr id="147" name="Google Shape;147;p14"/>
          <p:cNvPicPr preferRelativeResize="0"/>
          <p:nvPr/>
        </p:nvPicPr>
        <p:blipFill rotWithShape="1">
          <a:blip r:embed="rId6">
            <a:alphaModFix/>
          </a:blip>
          <a:srcRect b="0" l="0" r="0" t="0"/>
          <a:stretch/>
        </p:blipFill>
        <p:spPr>
          <a:xfrm>
            <a:off x="14474899" y="4453060"/>
            <a:ext cx="3087541" cy="2339125"/>
          </a:xfrm>
          <a:prstGeom prst="rect">
            <a:avLst/>
          </a:prstGeom>
          <a:noFill/>
          <a:ln>
            <a:noFill/>
          </a:ln>
        </p:spPr>
      </p:pic>
      <p:pic>
        <p:nvPicPr>
          <p:cNvPr id="148" name="Google Shape;148;p14"/>
          <p:cNvPicPr preferRelativeResize="0"/>
          <p:nvPr/>
        </p:nvPicPr>
        <p:blipFill rotWithShape="1">
          <a:blip r:embed="rId3">
            <a:alphaModFix/>
          </a:blip>
          <a:srcRect b="0" l="0" r="0" t="0"/>
          <a:stretch/>
        </p:blipFill>
        <p:spPr>
          <a:xfrm rot="5400000">
            <a:off x="16400235" y="4845309"/>
            <a:ext cx="3165356" cy="2380859"/>
          </a:xfrm>
          <a:prstGeom prst="rect">
            <a:avLst/>
          </a:prstGeom>
          <a:noFill/>
          <a:ln>
            <a:noFill/>
          </a:ln>
        </p:spPr>
      </p:pic>
      <p:sp>
        <p:nvSpPr>
          <p:cNvPr id="149" name="Google Shape;149;p14"/>
          <p:cNvSpPr txBox="1"/>
          <p:nvPr/>
        </p:nvSpPr>
        <p:spPr>
          <a:xfrm>
            <a:off x="10246154" y="4462970"/>
            <a:ext cx="1752025" cy="135316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9600"/>
              <a:buFont typeface="Arial"/>
              <a:buNone/>
            </a:pPr>
            <a:r>
              <a:rPr b="1" i="0" lang="en" sz="9600" u="none" cap="none" strike="noStrike">
                <a:solidFill>
                  <a:schemeClr val="lt1"/>
                </a:solidFill>
                <a:latin typeface="Poppins"/>
                <a:ea typeface="Poppins"/>
                <a:cs typeface="Poppins"/>
                <a:sym typeface="Poppins"/>
              </a:rPr>
              <a:t>v</a:t>
            </a:r>
            <a:endParaRPr b="1" i="0" sz="9600" u="none" cap="none" strike="noStrike">
              <a:solidFill>
                <a:srgbClr val="000000"/>
              </a:solidFill>
              <a:latin typeface="Poppins"/>
              <a:ea typeface="Poppins"/>
              <a:cs typeface="Poppins"/>
              <a:sym typeface="Poppins"/>
            </a:endParaRPr>
          </a:p>
        </p:txBody>
      </p:sp>
      <p:sp>
        <p:nvSpPr>
          <p:cNvPr id="150" name="Google Shape;150;p14"/>
          <p:cNvSpPr txBox="1"/>
          <p:nvPr/>
        </p:nvSpPr>
        <p:spPr>
          <a:xfrm>
            <a:off x="12559037" y="4487033"/>
            <a:ext cx="1752025" cy="135316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9600"/>
              <a:buFont typeface="Arial"/>
              <a:buNone/>
            </a:pPr>
            <a:r>
              <a:rPr b="1" i="0" lang="en" sz="9600" u="none" cap="none" strike="noStrike">
                <a:solidFill>
                  <a:schemeClr val="lt1"/>
                </a:solidFill>
                <a:latin typeface="Poppins"/>
                <a:ea typeface="Poppins"/>
                <a:cs typeface="Poppins"/>
                <a:sym typeface="Poppins"/>
              </a:rPr>
              <a:t>e</a:t>
            </a:r>
            <a:endParaRPr b="1" i="0" sz="9600" u="none" cap="none" strike="noStrike">
              <a:solidFill>
                <a:srgbClr val="000000"/>
              </a:solidFill>
              <a:latin typeface="Poppins"/>
              <a:ea typeface="Poppins"/>
              <a:cs typeface="Poppins"/>
              <a:sym typeface="Poppins"/>
            </a:endParaRPr>
          </a:p>
        </p:txBody>
      </p:sp>
      <p:sp>
        <p:nvSpPr>
          <p:cNvPr id="151" name="Google Shape;151;p14"/>
          <p:cNvSpPr txBox="1"/>
          <p:nvPr/>
        </p:nvSpPr>
        <p:spPr>
          <a:xfrm>
            <a:off x="14847858" y="4583285"/>
            <a:ext cx="1752025" cy="135316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9600"/>
              <a:buFont typeface="Arial"/>
              <a:buNone/>
            </a:pPr>
            <a:r>
              <a:rPr b="1" i="0" lang="en" sz="9600" u="none" cap="none" strike="noStrike">
                <a:solidFill>
                  <a:schemeClr val="lt1"/>
                </a:solidFill>
                <a:latin typeface="Poppins"/>
                <a:ea typeface="Poppins"/>
                <a:cs typeface="Poppins"/>
                <a:sym typeface="Poppins"/>
              </a:rPr>
              <a:t>n</a:t>
            </a:r>
            <a:endParaRPr b="1" i="0" sz="9600" u="none" cap="none" strike="noStrike">
              <a:solidFill>
                <a:srgbClr val="000000"/>
              </a:solidFill>
              <a:latin typeface="Poppins"/>
              <a:ea typeface="Poppins"/>
              <a:cs typeface="Poppins"/>
              <a:sym typeface="Poppins"/>
            </a:endParaRPr>
          </a:p>
        </p:txBody>
      </p:sp>
      <p:sp>
        <p:nvSpPr>
          <p:cNvPr id="152" name="Google Shape;152;p14"/>
          <p:cNvSpPr txBox="1"/>
          <p:nvPr/>
        </p:nvSpPr>
        <p:spPr>
          <a:xfrm>
            <a:off x="17242000" y="4548849"/>
            <a:ext cx="2251783" cy="135316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9600"/>
              <a:buFont typeface="Arial"/>
              <a:buNone/>
            </a:pPr>
            <a:r>
              <a:rPr b="1" i="0" lang="en" sz="9600" u="none" cap="none" strike="noStrike">
                <a:solidFill>
                  <a:schemeClr val="lt1"/>
                </a:solidFill>
                <a:latin typeface="Poppins"/>
                <a:ea typeface="Poppins"/>
                <a:cs typeface="Poppins"/>
                <a:sym typeface="Poppins"/>
              </a:rPr>
              <a:t>ue</a:t>
            </a:r>
            <a:endParaRPr b="1" i="0" sz="9600" u="none" cap="none" strike="noStrike">
              <a:solidFill>
                <a:srgbClr val="000000"/>
              </a:solidFill>
              <a:latin typeface="Poppins"/>
              <a:ea typeface="Poppins"/>
              <a:cs typeface="Poppins"/>
              <a:sym typeface="Poppins"/>
            </a:endParaRPr>
          </a:p>
        </p:txBody>
      </p:sp>
      <p:sp>
        <p:nvSpPr>
          <p:cNvPr id="153" name="Google Shape;153;p14"/>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54" name="Google Shape;154;p14"/>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55" name="Google Shape;155;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6" name="Google Shape;156;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15"/>
          <p:cNvPicPr preferRelativeResize="0"/>
          <p:nvPr/>
        </p:nvPicPr>
        <p:blipFill rotWithShape="1">
          <a:blip r:embed="rId3">
            <a:alphaModFix/>
          </a:blip>
          <a:srcRect b="0" l="0" r="0" t="0"/>
          <a:stretch/>
        </p:blipFill>
        <p:spPr>
          <a:xfrm>
            <a:off x="7728021" y="4043285"/>
            <a:ext cx="4700910" cy="3548561"/>
          </a:xfrm>
          <a:prstGeom prst="rect">
            <a:avLst/>
          </a:prstGeom>
          <a:noFill/>
          <a:ln>
            <a:noFill/>
          </a:ln>
        </p:spPr>
      </p:pic>
      <p:pic>
        <p:nvPicPr>
          <p:cNvPr id="163" name="Google Shape;163;p15"/>
          <p:cNvPicPr preferRelativeResize="0"/>
          <p:nvPr/>
        </p:nvPicPr>
        <p:blipFill rotWithShape="1">
          <a:blip r:embed="rId4">
            <a:alphaModFix/>
          </a:blip>
          <a:srcRect b="0" l="0" r="0" t="0"/>
          <a:stretch/>
        </p:blipFill>
        <p:spPr>
          <a:xfrm>
            <a:off x="11233707" y="4057356"/>
            <a:ext cx="4700910" cy="4700910"/>
          </a:xfrm>
          <a:prstGeom prst="rect">
            <a:avLst/>
          </a:prstGeom>
          <a:noFill/>
          <a:ln>
            <a:noFill/>
          </a:ln>
        </p:spPr>
      </p:pic>
      <p:pic>
        <p:nvPicPr>
          <p:cNvPr id="164" name="Google Shape;164;p15"/>
          <p:cNvPicPr preferRelativeResize="0"/>
          <p:nvPr/>
        </p:nvPicPr>
        <p:blipFill rotWithShape="1">
          <a:blip r:embed="rId5">
            <a:alphaModFix/>
          </a:blip>
          <a:srcRect b="0" l="0" r="0" t="0"/>
          <a:stretch/>
        </p:blipFill>
        <p:spPr>
          <a:xfrm>
            <a:off x="14792873" y="4057356"/>
            <a:ext cx="4700910" cy="4700910"/>
          </a:xfrm>
          <a:prstGeom prst="rect">
            <a:avLst/>
          </a:prstGeom>
          <a:noFill/>
          <a:ln>
            <a:noFill/>
          </a:ln>
        </p:spPr>
      </p:pic>
      <p:sp>
        <p:nvSpPr>
          <p:cNvPr id="165" name="Google Shape;165;p15"/>
          <p:cNvSpPr txBox="1"/>
          <p:nvPr/>
        </p:nvSpPr>
        <p:spPr>
          <a:xfrm>
            <a:off x="7809288" y="4176878"/>
            <a:ext cx="3505685" cy="29555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ar</a:t>
            </a:r>
            <a:endParaRPr b="1" i="0" sz="14700" u="none" cap="none" strike="noStrike">
              <a:solidFill>
                <a:srgbClr val="000000"/>
              </a:solidFill>
              <a:latin typeface="Poppins"/>
              <a:ea typeface="Poppins"/>
              <a:cs typeface="Poppins"/>
              <a:sym typeface="Poppins"/>
            </a:endParaRPr>
          </a:p>
        </p:txBody>
      </p:sp>
      <p:sp>
        <p:nvSpPr>
          <p:cNvPr id="166" name="Google Shape;166;p15"/>
          <p:cNvSpPr txBox="1"/>
          <p:nvPr/>
        </p:nvSpPr>
        <p:spPr>
          <a:xfrm>
            <a:off x="15326724" y="4176878"/>
            <a:ext cx="3505685" cy="29555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ue</a:t>
            </a:r>
            <a:endParaRPr b="1" i="0" sz="14700" u="none" cap="none" strike="noStrike">
              <a:solidFill>
                <a:srgbClr val="000000"/>
              </a:solidFill>
              <a:latin typeface="Poppins"/>
              <a:ea typeface="Poppins"/>
              <a:cs typeface="Poppins"/>
              <a:sym typeface="Poppins"/>
            </a:endParaRPr>
          </a:p>
        </p:txBody>
      </p:sp>
      <p:sp>
        <p:nvSpPr>
          <p:cNvPr id="167" name="Google Shape;167;p15"/>
          <p:cNvSpPr txBox="1"/>
          <p:nvPr/>
        </p:nvSpPr>
        <p:spPr>
          <a:xfrm>
            <a:off x="11653531" y="4176878"/>
            <a:ext cx="3505685" cy="29555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g</a:t>
            </a:r>
            <a:endParaRPr b="1" i="0" sz="14700" u="none" cap="none" strike="noStrike">
              <a:solidFill>
                <a:srgbClr val="000000"/>
              </a:solidFill>
              <a:latin typeface="Poppins"/>
              <a:ea typeface="Poppins"/>
              <a:cs typeface="Poppins"/>
              <a:sym typeface="Poppins"/>
            </a:endParaRPr>
          </a:p>
        </p:txBody>
      </p:sp>
      <p:sp>
        <p:nvSpPr>
          <p:cNvPr id="168" name="Google Shape;168;p15"/>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9" name="Google Shape;169;p15"/>
          <p:cNvPicPr preferRelativeResize="0"/>
          <p:nvPr/>
        </p:nvPicPr>
        <p:blipFill rotWithShape="1">
          <a:blip r:embed="rId6">
            <a:alphaModFix/>
          </a:blip>
          <a:srcRect b="0" l="0" r="0" t="0"/>
          <a:stretch/>
        </p:blipFill>
        <p:spPr>
          <a:xfrm>
            <a:off x="18281858" y="549800"/>
            <a:ext cx="669700" cy="1285901"/>
          </a:xfrm>
          <a:prstGeom prst="rect">
            <a:avLst/>
          </a:prstGeom>
          <a:noFill/>
          <a:ln>
            <a:noFill/>
          </a:ln>
        </p:spPr>
      </p:pic>
      <p:pic>
        <p:nvPicPr>
          <p:cNvPr id="170" name="Google Shape;170;p15"/>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pSp>
        <p:nvGrpSpPr>
          <p:cNvPr id="176" name="Google Shape;176;p16"/>
          <p:cNvGrpSpPr/>
          <p:nvPr/>
        </p:nvGrpSpPr>
        <p:grpSpPr>
          <a:xfrm>
            <a:off x="9936163" y="4100138"/>
            <a:ext cx="6715542" cy="3109038"/>
            <a:chOff x="5784675" y="818500"/>
            <a:chExt cx="2737800" cy="1941900"/>
          </a:xfrm>
        </p:grpSpPr>
        <p:sp>
          <p:nvSpPr>
            <p:cNvPr id="177" name="Google Shape;177;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8" name="Google Shape;178;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around</a:t>
              </a:r>
              <a:endParaRPr b="1" i="0" sz="10993" u="none" cap="none" strike="noStrike">
                <a:solidFill>
                  <a:schemeClr val="accent2"/>
                </a:solidFill>
                <a:latin typeface="Poppins"/>
                <a:ea typeface="Poppins"/>
                <a:cs typeface="Poppins"/>
                <a:sym typeface="Poppins"/>
              </a:endParaRPr>
            </a:p>
          </p:txBody>
        </p:sp>
      </p:grpSp>
      <p:sp>
        <p:nvSpPr>
          <p:cNvPr id="179" name="Google Shape;179;p16"/>
          <p:cNvSpPr/>
          <p:nvPr/>
        </p:nvSpPr>
        <p:spPr>
          <a:xfrm>
            <a:off x="12317037" y="4983860"/>
            <a:ext cx="1783973" cy="141694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0" name="Google Shape;180;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1" name="Google Shape;181;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2" name="Google Shape;182;p16"/>
          <p:cNvSpPr txBox="1"/>
          <p:nvPr/>
        </p:nvSpPr>
        <p:spPr>
          <a:xfrm>
            <a:off x="416448" y="561681"/>
            <a:ext cx="5832000" cy="2313900"/>
          </a:xfrm>
          <a:prstGeom prst="rect">
            <a:avLst/>
          </a:prstGeom>
          <a:noFill/>
          <a:ln>
            <a:noFill/>
          </a:ln>
        </p:spPr>
        <p:txBody>
          <a:bodyPr anchorCtr="0" anchor="t" bIns="75350" lIns="150750" spcFirstLastPara="1" rIns="150750" wrap="square" tIns="75350">
            <a:noAutofit/>
          </a:bodyPr>
          <a:lstStyle/>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Frequency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83" name="Google Shape;183;p16"/>
          <p:cNvSpPr txBox="1"/>
          <p:nvPr/>
        </p:nvSpPr>
        <p:spPr>
          <a:xfrm>
            <a:off x="578046" y="6525069"/>
            <a:ext cx="5670300" cy="2851500"/>
          </a:xfrm>
          <a:prstGeom prst="rect">
            <a:avLst/>
          </a:prstGeom>
          <a:noFill/>
          <a:ln>
            <a:noFill/>
          </a:ln>
        </p:spPr>
        <p:txBody>
          <a:bodyPr anchorCtr="0" anchor="t"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84" name="Google Shape;184;p16"/>
          <p:cNvPicPr preferRelativeResize="0"/>
          <p:nvPr/>
        </p:nvPicPr>
        <p:blipFill rotWithShape="1">
          <a:blip r:embed="rId4">
            <a:alphaModFix/>
          </a:blip>
          <a:srcRect b="0" l="0" r="0" t="0"/>
          <a:stretch/>
        </p:blipFill>
        <p:spPr>
          <a:xfrm>
            <a:off x="690325" y="40299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ppt_w</p:attrName>
                                        </p:attrNameLst>
                                      </p:cBhvr>
                                      <p:tavLst>
                                        <p:tav fmla="" tm="0">
                                          <p:val>
                                            <p:strVal val="0"/>
                                          </p:val>
                                        </p:tav>
                                        <p:tav fmla="" tm="100000">
                                          <p:val>
                                            <p:strVal val="#ppt_w"/>
                                          </p:val>
                                        </p:tav>
                                      </p:tavLst>
                                    </p:anim>
                                    <p:anim calcmode="lin" valueType="num">
                                      <p:cBhvr additive="base">
                                        <p:cTn dur="1000"/>
                                        <p:tgtEl>
                                          <p:spTgt spid="1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