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5"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11309350" cx="20104100"/>
  <p:notesSz cx="9144000" cy="6858000"/>
  <p:embeddedFontLst>
    <p:embeddedFont>
      <p:font typeface="Poppins"/>
      <p:regular r:id="rId14"/>
      <p:bold r:id="rId15"/>
      <p:italic r:id="rId16"/>
      <p:boldItalic r:id="rId17"/>
    </p:embeddedFont>
    <p:embeddedFont>
      <p:font typeface="Poppins Black"/>
      <p:bold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5904">
          <p15:clr>
            <a:srgbClr val="A4A3A4"/>
          </p15:clr>
        </p15:guide>
        <p15:guide id="2" pos="317">
          <p15:clr>
            <a:srgbClr val="A4A3A4"/>
          </p15:clr>
        </p15:guide>
        <p15:guide id="3" orient="horz" pos="158">
          <p15:clr>
            <a:srgbClr val="9AA0A6"/>
          </p15:clr>
        </p15:guide>
        <p15:guide id="4" orient="horz" pos="2454">
          <p15:clr>
            <a:srgbClr val="9AA0A6"/>
          </p15:clr>
        </p15:guide>
        <p15:guide id="5" pos="6391">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5904" orient="horz"/>
        <p:guide pos="317"/>
        <p:guide pos="158" orient="horz"/>
        <p:guide pos="2454" orient="horz"/>
        <p:guide pos="6391"/>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Poppins-bold.fntdata"/><Relationship Id="rId14" Type="http://schemas.openxmlformats.org/officeDocument/2006/relationships/font" Target="fonts/Poppins-regular.fntdata"/><Relationship Id="rId17" Type="http://schemas.openxmlformats.org/officeDocument/2006/relationships/font" Target="fonts/Poppins-boldItalic.fntdata"/><Relationship Id="rId16" Type="http://schemas.openxmlformats.org/officeDocument/2006/relationships/font" Target="fonts/Poppins-italic.fntdata"/><Relationship Id="rId5" Type="http://schemas.openxmlformats.org/officeDocument/2006/relationships/notesMaster" Target="notesMasters/notesMaster1.xml"/><Relationship Id="rId19" Type="http://schemas.openxmlformats.org/officeDocument/2006/relationships/font" Target="fonts/PoppinsBlack-boldItalic.fntdata"/><Relationship Id="rId6" Type="http://schemas.openxmlformats.org/officeDocument/2006/relationships/slide" Target="slides/slide1.xml"/><Relationship Id="rId18" Type="http://schemas.openxmlformats.org/officeDocument/2006/relationships/font" Target="fonts/PoppinsBlack-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2286000" y="514350"/>
            <a:ext cx="45720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Poppins"/>
                <a:ea typeface="Poppins"/>
                <a:cs typeface="Poppins"/>
                <a:sym typeface="Poppins"/>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 name="Shape 49"/>
        <p:cNvGrpSpPr/>
        <p:nvPr/>
      </p:nvGrpSpPr>
      <p:grpSpPr>
        <a:xfrm>
          <a:off x="0" y="0"/>
          <a:ext cx="0" cy="0"/>
          <a:chOff x="0" y="0"/>
          <a:chExt cx="0" cy="0"/>
        </a:xfrm>
      </p:grpSpPr>
      <p:sp>
        <p:nvSpPr>
          <p:cNvPr id="50" name="Google Shape;50;p1:notes"/>
          <p:cNvSpPr/>
          <p:nvPr>
            <p:ph idx="2" type="sldImg"/>
          </p:nvPr>
        </p:nvSpPr>
        <p:spPr>
          <a:xfrm>
            <a:off x="2286000" y="514350"/>
            <a:ext cx="45720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 name="Google Shape;51;p1:notes"/>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Introduce the Sound!</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Learning new sounds is so cool!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learn new sounds!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use the sound rule to help us read!"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Introduce the Sound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learn a super cool new rule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Remember, in this unit, we're learning all about the long vowel sounds and what spelling patterns we use to make the long vowel sound. We learned that you can make a long vowel from an open syllable, or from a bossy e, or from vowel pairs. For example, when we see the word </a:t>
            </a:r>
            <a:r>
              <a:rPr i="1" lang="en" sz="1200">
                <a:solidFill>
                  <a:schemeClr val="dk1"/>
                </a:solidFill>
                <a:latin typeface="Poppins"/>
                <a:ea typeface="Poppins"/>
                <a:cs typeface="Poppins"/>
                <a:sym typeface="Poppins"/>
              </a:rPr>
              <a:t>cute</a:t>
            </a:r>
            <a:r>
              <a:rPr lang="en" sz="1200">
                <a:solidFill>
                  <a:schemeClr val="dk1"/>
                </a:solidFill>
                <a:latin typeface="Poppins"/>
                <a:ea typeface="Poppins"/>
                <a:cs typeface="Poppins"/>
                <a:sym typeface="Poppins"/>
              </a:rPr>
              <a:t> we say /k/ /u/ /t/ = cute. </a:t>
            </a:r>
            <a:endParaRPr b="1" sz="1200">
              <a:solidFill>
                <a:schemeClr val="dk1"/>
              </a:solidFill>
              <a:latin typeface="Poppins"/>
              <a:ea typeface="Poppins"/>
              <a:cs typeface="Poppins"/>
              <a:sym typeface="Poppi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p2:notes"/>
          <p:cNvSpPr/>
          <p:nvPr>
            <p:ph idx="2" type="sldImg"/>
          </p:nvPr>
        </p:nvSpPr>
        <p:spPr>
          <a:xfrm>
            <a:off x="2286000" y="514350"/>
            <a:ext cx="45720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 name="Google Shape;67;p2:notes"/>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Introduce the Sound!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review all our Sound Cards.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Flip through and review all the sound spelling cards students have learned so far. (</a:t>
            </a:r>
            <a:r>
              <a:rPr b="1" lang="en" sz="1200">
                <a:solidFill>
                  <a:schemeClr val="dk1"/>
                </a:solidFill>
                <a:latin typeface="Poppins"/>
                <a:ea typeface="Poppins"/>
                <a:cs typeface="Poppins"/>
                <a:sym typeface="Poppins"/>
              </a:rPr>
              <a:t>Sound Letter Cards: a, e, i, o, u, wh, sh, ch, ng, ck, ph, qu, ai, ay, ee, ea, igh, c, g, oa, oe</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reading words with the long u sound!</a:t>
            </a:r>
            <a:endParaRPr sz="1000">
              <a:solidFill>
                <a:schemeClr val="dk1"/>
              </a:solidFill>
              <a:latin typeface="Poppins"/>
              <a:ea typeface="Poppins"/>
              <a:cs typeface="Poppins"/>
              <a:sym typeface="Poppi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3:notes"/>
          <p:cNvSpPr txBox="1"/>
          <p:nvPr>
            <p:ph idx="1" type="body"/>
          </p:nvPr>
        </p:nvSpPr>
        <p:spPr>
          <a:xfrm>
            <a:off x="130629" y="1395523"/>
            <a:ext cx="8882800" cy="523755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Blend the Sounds!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Blending sounds helps us read the words smoothly!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to help us read the words smoothly!"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Blend the Sounds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blending the sounds in some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blend the sounds in words, it helps us read the words smoothly. Let's try it. When words end with a bossy e, the e makes the vowel make the long vowel sound, or says its name. The e doesn't make any sound.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tune</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 notice that this word follows the consonant, vowel, consonant, final bossy e spelling pattern. That means, the final bossy e, is going to make u use the long vowel sound /u/. So, to decode this word, I'll say /t/ /u/ /n/. The final bossy e does not make a sound. It's job was to signal the other vowel to say the long vowel sound. The words says /t/ /u/ /n/ = "tune". </a:t>
            </a:r>
            <a:r>
              <a:rPr i="1" lang="en" sz="1200">
                <a:solidFill>
                  <a:schemeClr val="dk1"/>
                </a:solidFill>
                <a:latin typeface="Poppins"/>
                <a:ea typeface="Poppins"/>
                <a:cs typeface="Poppins"/>
                <a:sym typeface="Poppins"/>
              </a:rPr>
              <a:t>We sang along to the tune of our favorite song</a:t>
            </a:r>
            <a:r>
              <a:rPr lang="en" sz="1200">
                <a:solidFill>
                  <a:schemeClr val="dk1"/>
                </a:solidFill>
                <a:latin typeface="Poppins"/>
                <a:ea typeface="Poppins"/>
                <a:cs typeface="Poppins"/>
                <a:sym typeface="Poppins"/>
              </a:rPr>
              <a:t>. Let's segment and blend the word together now using 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Segment and blend the word </a:t>
            </a:r>
            <a:r>
              <a:rPr i="1" lang="en" sz="1200">
                <a:solidFill>
                  <a:schemeClr val="dk1"/>
                </a:solidFill>
                <a:latin typeface="Poppins"/>
                <a:ea typeface="Poppins"/>
                <a:cs typeface="Poppins"/>
                <a:sym typeface="Poppins"/>
              </a:rPr>
              <a:t>tune</a:t>
            </a:r>
            <a:r>
              <a:rPr lang="en" sz="1200">
                <a:solidFill>
                  <a:schemeClr val="dk1"/>
                </a:solidFill>
                <a:latin typeface="Poppins"/>
                <a:ea typeface="Poppins"/>
                <a:cs typeface="Poppins"/>
                <a:sym typeface="Poppins"/>
              </a:rPr>
              <a:t> using the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Why is this word read as /t/ /u/ /n/ = "tune"?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explain bossy 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Smart explanations! Let's look at another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cute</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This word begins with a consonant, /k/. c says /k/. Next comes a vowel, u. But, I notice the spelling pattern vowel consonant e. This is final bossy e. What happens when we have this spelling pattern? Let’s blend it together now using 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explain the rule.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The final bossy e makes u use the long vowel sound. What's the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blend the word. Take notes on the students that can accurately blend the open syllable using the long vowel sound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We have /k/ /u/ /t/. The word is /k/ /u/ /t/ = "cute". Final bossy e makes the vowel say its name. Great thinking while blending the sounds today!</a:t>
            </a:r>
            <a:endParaRPr b="1" sz="1200">
              <a:solidFill>
                <a:schemeClr val="dk1"/>
              </a:solidFill>
              <a:latin typeface="Poppins"/>
              <a:ea typeface="Poppins"/>
              <a:cs typeface="Poppins"/>
              <a:sym typeface="Poppins"/>
            </a:endParaRPr>
          </a:p>
        </p:txBody>
      </p:sp>
      <p:sp>
        <p:nvSpPr>
          <p:cNvPr id="86" name="Google Shape;86;p3:notes"/>
          <p:cNvSpPr txBox="1"/>
          <p:nvPr>
            <p:ph idx="12" type="sldNum"/>
          </p:nvPr>
        </p:nvSpPr>
        <p:spPr>
          <a:xfrm>
            <a:off x="5181600" y="6513513"/>
            <a:ext cx="3962400" cy="34447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Poppins"/>
                <a:ea typeface="Poppins"/>
                <a:cs typeface="Poppins"/>
                <a:sym typeface="Poppins"/>
              </a:rPr>
              <a:t>‹#›</a:t>
            </a:fld>
            <a:endParaRPr b="0" i="0" sz="1400" u="none" cap="none" strike="noStrike">
              <a:solidFill>
                <a:srgbClr val="000000"/>
              </a:solidFill>
              <a:latin typeface="Poppins"/>
              <a:ea typeface="Poppins"/>
              <a:cs typeface="Poppins"/>
              <a:sym typeface="Poppins"/>
            </a:endParaRPr>
          </a:p>
        </p:txBody>
      </p:sp>
      <p:sp>
        <p:nvSpPr>
          <p:cNvPr id="87" name="Google Shape;87;p3:notes"/>
          <p:cNvSpPr/>
          <p:nvPr>
            <p:ph idx="2" type="sldImg"/>
          </p:nvPr>
        </p:nvSpPr>
        <p:spPr>
          <a:xfrm>
            <a:off x="128588"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4:notes"/>
          <p:cNvSpPr txBox="1"/>
          <p:nvPr>
            <p:ph idx="1" type="body"/>
          </p:nvPr>
        </p:nvSpPr>
        <p:spPr>
          <a:xfrm>
            <a:off x="130629" y="1395523"/>
            <a:ext cx="8882800" cy="523755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Read the Words!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practice reading the words, it can help us read the words faster and faster. This helps us learn to read smoothly like when we are speaking!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so we can read smoothly like we are speaking!"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Read the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reading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read the words. When we practice reading the words, it helps us read faster and faster. This helps us focus on what we can learn from the words. Let's look at the first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cube.</a:t>
            </a:r>
            <a:endParaRPr i="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read this word, we look to see what spelling pattern it uses so we know what vowel sound to make. I see a consonant, vowel, consonant, final bossy e. We'll use the long vowel sound. Your turn using the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read the word. Take notes on the students that can accurately articulate the sounds and read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the word is "cube". /k/ /u/ /b/ = "cube". Let's look at the next word. How would you read this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huge.</a:t>
            </a:r>
            <a:endParaRPr i="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Look at this spelling pattern! I see a consonant, vowel, consonant, final bossy e. How will you read this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read the word. Take notes on the students that can accurately articulate the sound and read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the word is "huge".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Display the sentence: </a:t>
            </a:r>
            <a:r>
              <a:rPr i="1" lang="en" sz="1200">
                <a:solidFill>
                  <a:schemeClr val="dk1"/>
                </a:solidFill>
                <a:latin typeface="Poppins"/>
                <a:ea typeface="Poppins"/>
                <a:cs typeface="Poppins"/>
                <a:sym typeface="Poppins"/>
              </a:rPr>
              <a:t>Luke, use the huge chute to get down.</a:t>
            </a:r>
            <a:endParaRPr i="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Take a couple minutes to read this sentence with your partner. All of the words follow rules you've learned or are High Frequency Words you've learned. Raise your hands when you have the whole sentence read and I'll come listen. You can do it!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Monitor and assist. You may support by asking students to recognize the spelling pattern, prompting students to use the long or short vowel sound, asking students to underline letters that stick together, etc.</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I'll read it aloud as you read it with 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Read sentence.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Remember, a word that uses consonant, vowel, consonant, with a final bossy e, uses the long vowel sound. Those brains are growing!</a:t>
            </a:r>
            <a:endParaRPr b="1" sz="1200">
              <a:solidFill>
                <a:schemeClr val="dk1"/>
              </a:solidFill>
              <a:latin typeface="Poppins"/>
              <a:ea typeface="Poppins"/>
              <a:cs typeface="Poppins"/>
              <a:sym typeface="Poppins"/>
            </a:endParaRPr>
          </a:p>
        </p:txBody>
      </p:sp>
      <p:sp>
        <p:nvSpPr>
          <p:cNvPr id="107" name="Google Shape;107;p4:notes"/>
          <p:cNvSpPr txBox="1"/>
          <p:nvPr>
            <p:ph idx="12" type="sldNum"/>
          </p:nvPr>
        </p:nvSpPr>
        <p:spPr>
          <a:xfrm>
            <a:off x="5181600" y="6513513"/>
            <a:ext cx="3962400" cy="34447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Poppins"/>
                <a:ea typeface="Poppins"/>
                <a:cs typeface="Poppins"/>
                <a:sym typeface="Poppins"/>
              </a:rPr>
              <a:t>‹#›</a:t>
            </a:fld>
            <a:endParaRPr b="0" i="0" sz="1400" u="none" cap="none" strike="noStrike">
              <a:solidFill>
                <a:srgbClr val="000000"/>
              </a:solidFill>
              <a:latin typeface="Poppins"/>
              <a:ea typeface="Poppins"/>
              <a:cs typeface="Poppins"/>
              <a:sym typeface="Poppins"/>
            </a:endParaRPr>
          </a:p>
        </p:txBody>
      </p:sp>
      <p:sp>
        <p:nvSpPr>
          <p:cNvPr id="108" name="Google Shape;108;p4:notes"/>
          <p:cNvSpPr/>
          <p:nvPr>
            <p:ph idx="2" type="sldImg"/>
          </p:nvPr>
        </p:nvSpPr>
        <p:spPr>
          <a:xfrm>
            <a:off x="128588"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5:notes"/>
          <p:cNvSpPr txBox="1"/>
          <p:nvPr>
            <p:ph idx="1" type="body"/>
          </p:nvPr>
        </p:nvSpPr>
        <p:spPr>
          <a:xfrm>
            <a:off x="130629" y="1395523"/>
            <a:ext cx="8882800" cy="523755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Decode the Words!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Decoding is when you break up the sounds in a word and read each sound one at a time. Then you blend the sounds together to read the word!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so we can read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Decode the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decoding the sounds in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decode the words. Remember, decoding is when you break up the sounds in a word and read each sound one at a time. Then you blend the sounds together to read the word! When we decode the sounds in words, it helps us read the words correctly.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Look at our words for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First, look at the spelling pattern to decide what vowel sound to use. Underline anything that sticks together! Next, say each sound. Finally, blend the sounds together to read the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Partner students.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You and your partner work together to decode these words (</a:t>
            </a:r>
            <a:r>
              <a:rPr b="1" lang="en" sz="1200">
                <a:solidFill>
                  <a:schemeClr val="dk1"/>
                </a:solidFill>
                <a:latin typeface="Poppins"/>
                <a:ea typeface="Poppins"/>
                <a:cs typeface="Poppins"/>
                <a:sym typeface="Poppins"/>
              </a:rPr>
              <a:t>c</a:t>
            </a:r>
            <a:r>
              <a:rPr b="1" i="1" lang="en" sz="1200">
                <a:solidFill>
                  <a:schemeClr val="dk1"/>
                </a:solidFill>
                <a:latin typeface="Poppins"/>
                <a:ea typeface="Poppins"/>
                <a:cs typeface="Poppins"/>
                <a:sym typeface="Poppins"/>
              </a:rPr>
              <a:t>ube, use, cute, mute, fume, huge, June</a:t>
            </a:r>
            <a:r>
              <a:rPr i="1" lang="en" sz="1200">
                <a:solidFill>
                  <a:schemeClr val="dk1"/>
                </a:solidFill>
                <a:latin typeface="Poppins"/>
                <a:ea typeface="Poppins"/>
                <a:cs typeface="Poppins"/>
                <a:sym typeface="Poppins"/>
              </a:rPr>
              <a:t>)</a:t>
            </a:r>
            <a:r>
              <a:rPr lang="en" sz="1200">
                <a:solidFill>
                  <a:schemeClr val="dk1"/>
                </a:solidFill>
                <a:latin typeface="Poppins"/>
                <a:ea typeface="Poppins"/>
                <a:cs typeface="Poppins"/>
                <a:sym typeface="Poppins"/>
              </a:rPr>
              <a:t>. I'll be by to listen. Use your </a:t>
            </a:r>
            <a:r>
              <a:rPr b="1" lang="en" sz="1200">
                <a:solidFill>
                  <a:schemeClr val="dk1"/>
                </a:solidFill>
                <a:latin typeface="Poppins"/>
                <a:ea typeface="Poppins"/>
                <a:cs typeface="Poppins"/>
                <a:sym typeface="Poppins"/>
              </a:rPr>
              <a:t>Double Decker Elkonin Boxes.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decode the word. Take notes on the students that can accurately articulate the sounds and read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applying our new rule to decoding words today!</a:t>
            </a:r>
            <a:endParaRPr b="1" sz="1200">
              <a:solidFill>
                <a:schemeClr val="dk1"/>
              </a:solidFill>
              <a:latin typeface="Poppins"/>
              <a:ea typeface="Poppins"/>
              <a:cs typeface="Poppins"/>
              <a:sym typeface="Poppins"/>
            </a:endParaRPr>
          </a:p>
        </p:txBody>
      </p:sp>
      <p:sp>
        <p:nvSpPr>
          <p:cNvPr id="127" name="Google Shape;127;p5:notes"/>
          <p:cNvSpPr txBox="1"/>
          <p:nvPr>
            <p:ph idx="12" type="sldNum"/>
          </p:nvPr>
        </p:nvSpPr>
        <p:spPr>
          <a:xfrm>
            <a:off x="5181600" y="6513513"/>
            <a:ext cx="3962400" cy="34447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Poppins"/>
                <a:ea typeface="Poppins"/>
                <a:cs typeface="Poppins"/>
                <a:sym typeface="Poppins"/>
              </a:rPr>
              <a:t>‹#›</a:t>
            </a:fld>
            <a:endParaRPr b="0" i="0" sz="1400" u="none" cap="none" strike="noStrike">
              <a:solidFill>
                <a:srgbClr val="000000"/>
              </a:solidFill>
              <a:latin typeface="Poppins"/>
              <a:ea typeface="Poppins"/>
              <a:cs typeface="Poppins"/>
              <a:sym typeface="Poppins"/>
            </a:endParaRPr>
          </a:p>
        </p:txBody>
      </p:sp>
      <p:sp>
        <p:nvSpPr>
          <p:cNvPr id="128" name="Google Shape;128;p5:notes"/>
          <p:cNvSpPr/>
          <p:nvPr>
            <p:ph idx="2" type="sldImg"/>
          </p:nvPr>
        </p:nvSpPr>
        <p:spPr>
          <a:xfrm>
            <a:off x="128588"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6:notes"/>
          <p:cNvSpPr txBox="1"/>
          <p:nvPr>
            <p:ph idx="1" type="body"/>
          </p:nvPr>
        </p:nvSpPr>
        <p:spPr>
          <a:xfrm>
            <a:off x="130629" y="1395523"/>
            <a:ext cx="8882800" cy="523755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Spell the Words!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can spell words, it shows that we met the target. When we hear the sounds, we can match the sounds to the correct letters and spell the word! Repeat our chant after 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to show we understand the rule!"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Spell the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spelling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spell the words. Remember, when we can spell words with the correct rule, it shows that we met the target. When we hear the sounds, we can match the sounds to the correct letters and spell the word! Listen to our words for today. The word is </a:t>
            </a:r>
            <a:r>
              <a:rPr i="1" lang="en" sz="1200">
                <a:solidFill>
                  <a:schemeClr val="dk1"/>
                </a:solidFill>
                <a:latin typeface="Poppins"/>
                <a:ea typeface="Poppins"/>
                <a:cs typeface="Poppins"/>
                <a:sym typeface="Poppins"/>
              </a:rPr>
              <a:t>mute</a:t>
            </a:r>
            <a:r>
              <a:rPr lang="en" sz="1200">
                <a:solidFill>
                  <a:schemeClr val="dk1"/>
                </a:solidFill>
                <a:latin typeface="Poppins"/>
                <a:ea typeface="Poppins"/>
                <a:cs typeface="Poppins"/>
                <a:sym typeface="Poppins"/>
              </a:rPr>
              <a:t>. How would we spell the word </a:t>
            </a:r>
            <a:r>
              <a:rPr i="1" lang="en" sz="1200">
                <a:solidFill>
                  <a:schemeClr val="dk1"/>
                </a:solidFill>
                <a:latin typeface="Poppins"/>
                <a:ea typeface="Poppins"/>
                <a:cs typeface="Poppins"/>
                <a:sym typeface="Poppins"/>
              </a:rPr>
              <a:t>mute</a:t>
            </a:r>
            <a:r>
              <a:rPr lang="en" sz="1200">
                <a:solidFill>
                  <a:schemeClr val="dk1"/>
                </a:solidFill>
                <a:latin typeface="Poppins"/>
                <a:ea typeface="Poppins"/>
                <a:cs typeface="Poppins"/>
                <a:sym typeface="Poppins"/>
              </a:rPr>
              <a:t>? Let's listen to the sounds and match the sound to the correct letter. The word is "mute". I hear /m/ /u/ /t/. I know that sound for /m/ = m and the sound for /u/ = u. I hear a /t/ sound for t at the end. We learned that by adding a final bossy e, we can make the long vowel sound. Grab your </a:t>
            </a:r>
            <a:r>
              <a:rPr b="1" lang="en" sz="1200">
                <a:solidFill>
                  <a:schemeClr val="dk1"/>
                </a:solidFill>
                <a:latin typeface="Poppins"/>
                <a:ea typeface="Poppins"/>
                <a:cs typeface="Poppins"/>
                <a:sym typeface="Poppins"/>
              </a:rPr>
              <a:t>whiteboards </a:t>
            </a:r>
            <a:r>
              <a:rPr lang="en" sz="1200">
                <a:solidFill>
                  <a:schemeClr val="dk1"/>
                </a:solidFill>
                <a:latin typeface="Poppins"/>
                <a:ea typeface="Poppins"/>
                <a:cs typeface="Poppins"/>
                <a:sym typeface="Poppins"/>
              </a:rPr>
              <a:t>and write the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Watch as students spell the word using the letter and sound connections. Take notes on the students that can accurately articulate the sound and spell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when we spell the word </a:t>
            </a:r>
            <a:r>
              <a:rPr i="1" lang="en" sz="1200">
                <a:solidFill>
                  <a:schemeClr val="dk1"/>
                </a:solidFill>
                <a:latin typeface="Poppins"/>
                <a:ea typeface="Poppins"/>
                <a:cs typeface="Poppins"/>
                <a:sym typeface="Poppins"/>
              </a:rPr>
              <a:t>mute </a:t>
            </a:r>
            <a:r>
              <a:rPr lang="en" sz="1200">
                <a:solidFill>
                  <a:schemeClr val="dk1"/>
                </a:solidFill>
                <a:latin typeface="Poppins"/>
                <a:ea typeface="Poppins"/>
                <a:cs typeface="Poppins"/>
                <a:sym typeface="Poppins"/>
              </a:rPr>
              <a:t>we write the letters m-u-t-e. We spell /m/ /u/ /t/ = m-u-t-e.</a:t>
            </a:r>
            <a:endParaRPr b="1" sz="1200">
              <a:solidFill>
                <a:schemeClr val="dk1"/>
              </a:solidFill>
              <a:latin typeface="Poppins"/>
              <a:ea typeface="Poppins"/>
              <a:cs typeface="Poppins"/>
              <a:sym typeface="Poppins"/>
            </a:endParaRPr>
          </a:p>
        </p:txBody>
      </p:sp>
      <p:sp>
        <p:nvSpPr>
          <p:cNvPr id="137" name="Google Shape;137;p6:notes"/>
          <p:cNvSpPr txBox="1"/>
          <p:nvPr>
            <p:ph idx="12" type="sldNum"/>
          </p:nvPr>
        </p:nvSpPr>
        <p:spPr>
          <a:xfrm>
            <a:off x="5181600" y="6513513"/>
            <a:ext cx="3962400" cy="34447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Poppins"/>
                <a:ea typeface="Poppins"/>
                <a:cs typeface="Poppins"/>
                <a:sym typeface="Poppins"/>
              </a:rPr>
              <a:t>‹#›</a:t>
            </a:fld>
            <a:endParaRPr b="0" i="0" sz="1400" u="none" cap="none" strike="noStrike">
              <a:solidFill>
                <a:srgbClr val="000000"/>
              </a:solidFill>
              <a:latin typeface="Poppins"/>
              <a:ea typeface="Poppins"/>
              <a:cs typeface="Poppins"/>
              <a:sym typeface="Poppins"/>
            </a:endParaRPr>
          </a:p>
        </p:txBody>
      </p:sp>
      <p:sp>
        <p:nvSpPr>
          <p:cNvPr id="138" name="Google Shape;138;p6:notes"/>
          <p:cNvSpPr/>
          <p:nvPr>
            <p:ph idx="2" type="sldImg"/>
          </p:nvPr>
        </p:nvSpPr>
        <p:spPr>
          <a:xfrm>
            <a:off x="128588"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7:notes"/>
          <p:cNvSpPr txBox="1"/>
          <p:nvPr>
            <p:ph idx="1" type="body"/>
          </p:nvPr>
        </p:nvSpPr>
        <p:spPr>
          <a:xfrm>
            <a:off x="130629" y="1395523"/>
            <a:ext cx="8882800" cy="523755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Spell the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Now I want to make a new word by changing the beginning consonant sound. What would the word be if we changed the /m/ sound in mute, to the /k/ sound?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Watch as students spell the word using the letter and sound connections. Take notes on the students that can accurately articulate the sound and spell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when we change the beginning sound from /m/ in mute to /c/ we write the letters for the word "cute". /k/ /u/ /t/ . The final bossy e makes the e say the long vowel sound. Great thinking! Awesome job spelling words today!</a:t>
            </a:r>
            <a:endParaRPr sz="1200">
              <a:solidFill>
                <a:schemeClr val="dk1"/>
              </a:solidFill>
              <a:latin typeface="Poppins"/>
              <a:ea typeface="Poppins"/>
              <a:cs typeface="Poppins"/>
              <a:sym typeface="Poppins"/>
            </a:endParaRPr>
          </a:p>
        </p:txBody>
      </p:sp>
      <p:sp>
        <p:nvSpPr>
          <p:cNvPr id="154" name="Google Shape;154;p7:notes"/>
          <p:cNvSpPr txBox="1"/>
          <p:nvPr>
            <p:ph idx="12" type="sldNum"/>
          </p:nvPr>
        </p:nvSpPr>
        <p:spPr>
          <a:xfrm>
            <a:off x="5181600" y="6513513"/>
            <a:ext cx="3962400" cy="34447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Poppins"/>
                <a:ea typeface="Poppins"/>
                <a:cs typeface="Poppins"/>
                <a:sym typeface="Poppins"/>
              </a:rPr>
              <a:t>‹#›</a:t>
            </a:fld>
            <a:endParaRPr b="0" i="0" sz="1400" u="none" cap="none" strike="noStrike">
              <a:solidFill>
                <a:srgbClr val="000000"/>
              </a:solidFill>
              <a:latin typeface="Poppins"/>
              <a:ea typeface="Poppins"/>
              <a:cs typeface="Poppins"/>
              <a:sym typeface="Poppins"/>
            </a:endParaRPr>
          </a:p>
        </p:txBody>
      </p:sp>
      <p:sp>
        <p:nvSpPr>
          <p:cNvPr id="155" name="Google Shape;155;p7:notes"/>
          <p:cNvSpPr/>
          <p:nvPr>
            <p:ph idx="2" type="sldImg"/>
          </p:nvPr>
        </p:nvSpPr>
        <p:spPr>
          <a:xfrm>
            <a:off x="128588"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8:notes"/>
          <p:cNvSpPr txBox="1"/>
          <p:nvPr>
            <p:ph idx="1" type="body"/>
          </p:nvPr>
        </p:nvSpPr>
        <p:spPr>
          <a:xfrm>
            <a:off x="130629" y="1395523"/>
            <a:ext cx="8882800" cy="523755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High Frequency Words!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Some words we can sound out now, some words we'll learn how to sound out later, and some words are rule breakers and we can't sound out. Words that show up a lot in books are called High Frequency Words. Let's learn some! Repeat our chant after 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see high frequency words all the time!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Let's figure out how to read them!"</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High Frequency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read our high frequency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Today, we're learning 1 new word that does not follow the rules.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Display the word </a:t>
            </a:r>
            <a:r>
              <a:rPr i="1" lang="en" sz="1200">
                <a:solidFill>
                  <a:schemeClr val="dk1"/>
                </a:solidFill>
                <a:latin typeface="Poppins"/>
                <a:ea typeface="Poppins"/>
                <a:cs typeface="Poppins"/>
                <a:sym typeface="Poppins"/>
              </a:rPr>
              <a:t>would</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 see this word starts with a consonant, w saying /w/. Next, the ou are a vowel team that say /ou/. The l is silent - it says nothing! The d says /d/. Let's put the whole thing together: /w/ /ou/ /d/ = "would". Read with me using your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Read it again by segmenting and blending.</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If you know this word says "would", I bet you could read these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Display </a:t>
            </a:r>
            <a:r>
              <a:rPr i="1" lang="en" sz="1200">
                <a:solidFill>
                  <a:schemeClr val="dk1"/>
                </a:solidFill>
                <a:latin typeface="Poppins"/>
                <a:ea typeface="Poppins"/>
                <a:cs typeface="Poppins"/>
                <a:sym typeface="Poppins"/>
              </a:rPr>
              <a:t>should </a:t>
            </a:r>
            <a:r>
              <a:rPr lang="en" sz="1200">
                <a:solidFill>
                  <a:schemeClr val="dk1"/>
                </a:solidFill>
                <a:latin typeface="Poppins"/>
                <a:ea typeface="Poppins"/>
                <a:cs typeface="Poppins"/>
                <a:sym typeface="Poppins"/>
              </a:rPr>
              <a:t>and </a:t>
            </a:r>
            <a:r>
              <a:rPr i="1" lang="en" sz="1200">
                <a:solidFill>
                  <a:schemeClr val="dk1"/>
                </a:solidFill>
                <a:latin typeface="Poppins"/>
                <a:ea typeface="Poppins"/>
                <a:cs typeface="Poppins"/>
                <a:sym typeface="Poppins"/>
              </a:rPr>
              <a:t>could</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Use your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 and see if you and a partner can figure it out. Use the same things we just talked about for the word </a:t>
            </a:r>
            <a:r>
              <a:rPr i="1" lang="en" sz="1200">
                <a:solidFill>
                  <a:schemeClr val="dk1"/>
                </a:solidFill>
                <a:latin typeface="Poppins"/>
                <a:ea typeface="Poppins"/>
                <a:cs typeface="Poppins"/>
                <a:sym typeface="Poppins"/>
              </a:rPr>
              <a:t>would</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Give students some time to work.</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How do we read these words? Yes! "Should" and "could". Excellent! Let's use 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 to read a couple of these words that have been tricky for us.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Choose a few HFW that have been challenging to practice and have students use their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 as they read the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learning 1 new high frequency word and practicing old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would</a:t>
            </a:r>
            <a:endParaRPr b="1" sz="1200">
              <a:solidFill>
                <a:schemeClr val="dk1"/>
              </a:solidFill>
              <a:latin typeface="Poppins"/>
              <a:ea typeface="Poppins"/>
              <a:cs typeface="Poppins"/>
              <a:sym typeface="Poppins"/>
            </a:endParaRPr>
          </a:p>
        </p:txBody>
      </p:sp>
      <p:sp>
        <p:nvSpPr>
          <p:cNvPr id="170" name="Google Shape;170;p8:notes"/>
          <p:cNvSpPr txBox="1"/>
          <p:nvPr>
            <p:ph idx="12" type="sldNum"/>
          </p:nvPr>
        </p:nvSpPr>
        <p:spPr>
          <a:xfrm>
            <a:off x="5181600" y="6513513"/>
            <a:ext cx="3962400" cy="34447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Poppins"/>
                <a:ea typeface="Poppins"/>
                <a:cs typeface="Poppins"/>
                <a:sym typeface="Poppins"/>
              </a:rPr>
              <a:t>‹#›</a:t>
            </a:fld>
            <a:endParaRPr b="0" i="0" sz="1400" u="none" cap="none" strike="noStrike">
              <a:solidFill>
                <a:srgbClr val="000000"/>
              </a:solidFill>
              <a:latin typeface="Poppins"/>
              <a:ea typeface="Poppins"/>
              <a:cs typeface="Poppins"/>
              <a:sym typeface="Poppins"/>
            </a:endParaRPr>
          </a:p>
        </p:txBody>
      </p:sp>
      <p:sp>
        <p:nvSpPr>
          <p:cNvPr id="171" name="Google Shape;171;p8:notes"/>
          <p:cNvSpPr/>
          <p:nvPr>
            <p:ph idx="2" type="sldImg"/>
          </p:nvPr>
        </p:nvSpPr>
        <p:spPr>
          <a:xfrm>
            <a:off x="128588"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13" name="Shape 13"/>
        <p:cNvGrpSpPr/>
        <p:nvPr/>
      </p:nvGrpSpPr>
      <p:grpSpPr>
        <a:xfrm>
          <a:off x="0" y="0"/>
          <a:ext cx="0" cy="0"/>
          <a:chOff x="0" y="0"/>
          <a:chExt cx="0" cy="0"/>
        </a:xfrm>
      </p:grpSpPr>
      <p:sp>
        <p:nvSpPr>
          <p:cNvPr id="14" name="Google Shape;14;p2"/>
          <p:cNvSpPr txBox="1"/>
          <p:nvPr>
            <p:ph type="title"/>
          </p:nvPr>
        </p:nvSpPr>
        <p:spPr>
          <a:xfrm>
            <a:off x="5831842" y="0"/>
            <a:ext cx="9372020" cy="2600920"/>
          </a:xfrm>
          <a:prstGeom prst="rect">
            <a:avLst/>
          </a:prstGeom>
          <a:noFill/>
          <a:ln>
            <a:noFill/>
          </a:ln>
        </p:spPr>
        <p:txBody>
          <a:bodyPr anchorCtr="0" anchor="ctr" bIns="34275" lIns="205725" spcFirstLastPara="1" rIns="68575" wrap="square" tIns="34275">
            <a:noAutofit/>
          </a:bodyPr>
          <a:lstStyle>
            <a:lvl1pPr lvl="0" algn="l">
              <a:lnSpc>
                <a:spcPct val="90000"/>
              </a:lnSpc>
              <a:spcBef>
                <a:spcPts val="0"/>
              </a:spcBef>
              <a:spcAft>
                <a:spcPts val="0"/>
              </a:spcAft>
              <a:buClr>
                <a:srgbClr val="0771BA"/>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15" name="Shape 15"/>
        <p:cNvGrpSpPr/>
        <p:nvPr/>
      </p:nvGrpSpPr>
      <p:grpSpPr>
        <a:xfrm>
          <a:off x="0" y="0"/>
          <a:ext cx="0" cy="0"/>
          <a:chOff x="0" y="0"/>
          <a:chExt cx="0" cy="0"/>
        </a:xfrm>
      </p:grpSpPr>
      <p:sp>
        <p:nvSpPr>
          <p:cNvPr id="16" name="Google Shape;16;p3"/>
          <p:cNvSpPr txBox="1"/>
          <p:nvPr>
            <p:ph type="title"/>
          </p:nvPr>
        </p:nvSpPr>
        <p:spPr>
          <a:xfrm>
            <a:off x="5831842" y="0"/>
            <a:ext cx="9372020" cy="2600920"/>
          </a:xfrm>
          <a:prstGeom prst="rect">
            <a:avLst/>
          </a:prstGeom>
          <a:noFill/>
          <a:ln>
            <a:noFill/>
          </a:ln>
        </p:spPr>
        <p:txBody>
          <a:bodyPr anchorCtr="0" anchor="ctr" bIns="34275" lIns="205725" spcFirstLastPara="1" rIns="68575" wrap="square" tIns="34275">
            <a:noAutofit/>
          </a:bodyPr>
          <a:lstStyle>
            <a:lvl1pPr lvl="0" algn="l">
              <a:lnSpc>
                <a:spcPct val="90000"/>
              </a:lnSpc>
              <a:spcBef>
                <a:spcPts val="0"/>
              </a:spcBef>
              <a:spcAft>
                <a:spcPts val="0"/>
              </a:spcAft>
              <a:buClr>
                <a:srgbClr val="0771BA"/>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7" name="Google Shape;17;p3"/>
          <p:cNvSpPr txBox="1"/>
          <p:nvPr>
            <p:ph idx="1" type="body"/>
          </p:nvPr>
        </p:nvSpPr>
        <p:spPr>
          <a:xfrm>
            <a:off x="0" y="375145"/>
            <a:ext cx="5766737" cy="905671"/>
          </a:xfrm>
          <a:prstGeom prst="rect">
            <a:avLst/>
          </a:prstGeom>
          <a:noFill/>
          <a:ln>
            <a:noFill/>
          </a:ln>
        </p:spPr>
        <p:txBody>
          <a:bodyPr anchorCtr="0" anchor="t" bIns="34275" lIns="68575" spcFirstLastPara="1" rIns="68575" wrap="square" tIns="34275">
            <a:noAutofit/>
          </a:bodyPr>
          <a:lstStyle>
            <a:lvl1pPr indent="-361950" lvl="0" marL="457200" marR="0" algn="l">
              <a:lnSpc>
                <a:spcPct val="90000"/>
              </a:lnSpc>
              <a:spcBef>
                <a:spcPts val="1759"/>
              </a:spcBef>
              <a:spcAft>
                <a:spcPts val="0"/>
              </a:spcAft>
              <a:buClr>
                <a:srgbClr val="0771BA"/>
              </a:buClr>
              <a:buSzPts val="2100"/>
              <a:buFont typeface="Arial"/>
              <a:buChar char="•"/>
              <a:defRPr b="1" i="0" sz="4617" u="none" cap="none" strike="noStrike">
                <a:solidFill>
                  <a:srgbClr val="0771BA"/>
                </a:solidFill>
                <a:latin typeface="Calibri"/>
                <a:ea typeface="Calibri"/>
                <a:cs typeface="Calibri"/>
                <a:sym typeface="Calibri"/>
              </a:defRPr>
            </a:lvl1pPr>
            <a:lvl2pPr indent="-342900" lvl="1" marL="914400" marR="0" algn="l">
              <a:lnSpc>
                <a:spcPct val="90000"/>
              </a:lnSpc>
              <a:spcBef>
                <a:spcPts val="879"/>
              </a:spcBef>
              <a:spcAft>
                <a:spcPts val="0"/>
              </a:spcAft>
              <a:buClr>
                <a:schemeClr val="dk1"/>
              </a:buClr>
              <a:buSzPts val="1800"/>
              <a:buFont typeface="Arial"/>
              <a:buChar char="•"/>
              <a:defRPr b="0" i="0" sz="3957" u="none" cap="none" strike="noStrike">
                <a:solidFill>
                  <a:schemeClr val="dk1"/>
                </a:solidFill>
                <a:latin typeface="Calibri"/>
                <a:ea typeface="Calibri"/>
                <a:cs typeface="Calibri"/>
                <a:sym typeface="Calibri"/>
              </a:defRPr>
            </a:lvl2pPr>
            <a:lvl3pPr indent="-323850" lvl="2" marL="1371600" marR="0" algn="l">
              <a:lnSpc>
                <a:spcPct val="90000"/>
              </a:lnSpc>
              <a:spcBef>
                <a:spcPts val="879"/>
              </a:spcBef>
              <a:spcAft>
                <a:spcPts val="0"/>
              </a:spcAft>
              <a:buClr>
                <a:schemeClr val="dk1"/>
              </a:buClr>
              <a:buSzPts val="1500"/>
              <a:buFont typeface="Arial"/>
              <a:buChar char="•"/>
              <a:defRPr b="0" i="0" sz="3298" u="none" cap="none" strike="noStrike">
                <a:solidFill>
                  <a:schemeClr val="dk1"/>
                </a:solidFill>
                <a:latin typeface="Calibri"/>
                <a:ea typeface="Calibri"/>
                <a:cs typeface="Calibri"/>
                <a:sym typeface="Calibri"/>
              </a:defRPr>
            </a:lvl3pPr>
            <a:lvl4pPr indent="-317500" lvl="3" marL="18288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4pPr>
            <a:lvl5pPr indent="-317500" lvl="4" marL="22860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5pPr>
            <a:lvl6pPr indent="-317500" lvl="5" marL="27432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6pPr>
            <a:lvl7pPr indent="-317500" lvl="6" marL="32004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7pPr>
            <a:lvl8pPr indent="-317500" lvl="7" marL="36576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8pPr>
            <a:lvl9pPr indent="-317500" lvl="8" marL="41148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9pPr>
          </a:lstStyle>
          <a:p/>
        </p:txBody>
      </p:sp>
      <p:sp>
        <p:nvSpPr>
          <p:cNvPr id="18" name="Google Shape;18;p3"/>
          <p:cNvSpPr txBox="1"/>
          <p:nvPr>
            <p:ph idx="2" type="body"/>
          </p:nvPr>
        </p:nvSpPr>
        <p:spPr>
          <a:xfrm>
            <a:off x="0" y="2602197"/>
            <a:ext cx="5832036" cy="3730206"/>
          </a:xfrm>
          <a:prstGeom prst="rect">
            <a:avLst/>
          </a:prstGeom>
          <a:noFill/>
          <a:ln>
            <a:noFill/>
          </a:ln>
        </p:spPr>
        <p:txBody>
          <a:bodyPr anchorCtr="0" anchor="t" bIns="34275" lIns="68575" spcFirstLastPara="1" rIns="68575" wrap="square" tIns="34275">
            <a:noAutofit/>
          </a:bodyPr>
          <a:lstStyle>
            <a:lvl1pPr indent="-361950" lvl="0" marL="457200" marR="0" algn="l">
              <a:lnSpc>
                <a:spcPct val="90000"/>
              </a:lnSpc>
              <a:spcBef>
                <a:spcPts val="1759"/>
              </a:spcBef>
              <a:spcAft>
                <a:spcPts val="0"/>
              </a:spcAft>
              <a:buClr>
                <a:srgbClr val="0771BA"/>
              </a:buClr>
              <a:buSzPts val="2100"/>
              <a:buFont typeface="Arial"/>
              <a:buChar char="•"/>
              <a:defRPr b="0" i="0" sz="4617" u="none" cap="none" strike="noStrike">
                <a:solidFill>
                  <a:srgbClr val="0771BA"/>
                </a:solidFill>
                <a:latin typeface="Calibri"/>
                <a:ea typeface="Calibri"/>
                <a:cs typeface="Calibri"/>
                <a:sym typeface="Calibri"/>
              </a:defRPr>
            </a:lvl1pPr>
            <a:lvl2pPr indent="-342900" lvl="1" marL="914400" marR="0" algn="l">
              <a:lnSpc>
                <a:spcPct val="90000"/>
              </a:lnSpc>
              <a:spcBef>
                <a:spcPts val="879"/>
              </a:spcBef>
              <a:spcAft>
                <a:spcPts val="0"/>
              </a:spcAft>
              <a:buClr>
                <a:srgbClr val="0771BA"/>
              </a:buClr>
              <a:buSzPts val="1800"/>
              <a:buFont typeface="Arial"/>
              <a:buChar char="•"/>
              <a:defRPr b="0" i="0" sz="3957" u="none" cap="none" strike="noStrike">
                <a:solidFill>
                  <a:srgbClr val="0771BA"/>
                </a:solidFill>
                <a:latin typeface="Calibri"/>
                <a:ea typeface="Calibri"/>
                <a:cs typeface="Calibri"/>
                <a:sym typeface="Calibri"/>
              </a:defRPr>
            </a:lvl2pPr>
            <a:lvl3pPr indent="-323850" lvl="2" marL="1371600" marR="0" algn="l">
              <a:lnSpc>
                <a:spcPct val="90000"/>
              </a:lnSpc>
              <a:spcBef>
                <a:spcPts val="879"/>
              </a:spcBef>
              <a:spcAft>
                <a:spcPts val="0"/>
              </a:spcAft>
              <a:buClr>
                <a:srgbClr val="0771BA"/>
              </a:buClr>
              <a:buSzPts val="1500"/>
              <a:buFont typeface="Arial"/>
              <a:buChar char="•"/>
              <a:defRPr b="0" i="0" sz="3298" u="none" cap="none" strike="noStrike">
                <a:solidFill>
                  <a:srgbClr val="0771BA"/>
                </a:solidFill>
                <a:latin typeface="Calibri"/>
                <a:ea typeface="Calibri"/>
                <a:cs typeface="Calibri"/>
                <a:sym typeface="Calibri"/>
              </a:defRPr>
            </a:lvl3pPr>
            <a:lvl4pPr indent="-317500" lvl="3" marL="1828800" marR="0" algn="l">
              <a:lnSpc>
                <a:spcPct val="90000"/>
              </a:lnSpc>
              <a:spcBef>
                <a:spcPts val="879"/>
              </a:spcBef>
              <a:spcAft>
                <a:spcPts val="0"/>
              </a:spcAft>
              <a:buClr>
                <a:srgbClr val="0771BA"/>
              </a:buClr>
              <a:buSzPts val="1400"/>
              <a:buFont typeface="Arial"/>
              <a:buChar char="•"/>
              <a:defRPr b="0" i="0" sz="3078" u="none" cap="none" strike="noStrike">
                <a:solidFill>
                  <a:srgbClr val="0771BA"/>
                </a:solidFill>
                <a:latin typeface="Calibri"/>
                <a:ea typeface="Calibri"/>
                <a:cs typeface="Calibri"/>
                <a:sym typeface="Calibri"/>
              </a:defRPr>
            </a:lvl4pPr>
            <a:lvl5pPr indent="-317500" lvl="4" marL="2286000" marR="0" algn="l">
              <a:lnSpc>
                <a:spcPct val="90000"/>
              </a:lnSpc>
              <a:spcBef>
                <a:spcPts val="879"/>
              </a:spcBef>
              <a:spcAft>
                <a:spcPts val="0"/>
              </a:spcAft>
              <a:buClr>
                <a:srgbClr val="0771BA"/>
              </a:buClr>
              <a:buSzPts val="1400"/>
              <a:buFont typeface="Arial"/>
              <a:buChar char="•"/>
              <a:defRPr b="0" i="0" sz="3078" u="none" cap="none" strike="noStrike">
                <a:solidFill>
                  <a:srgbClr val="0771BA"/>
                </a:solidFill>
                <a:latin typeface="Calibri"/>
                <a:ea typeface="Calibri"/>
                <a:cs typeface="Calibri"/>
                <a:sym typeface="Calibri"/>
              </a:defRPr>
            </a:lvl5pPr>
            <a:lvl6pPr indent="-317500" lvl="5" marL="27432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6pPr>
            <a:lvl7pPr indent="-317500" lvl="6" marL="32004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7pPr>
            <a:lvl8pPr indent="-317500" lvl="7" marL="36576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8pPr>
            <a:lvl9pPr indent="-317500" lvl="8" marL="41148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9pPr>
          </a:lstStyle>
          <a:p/>
        </p:txBody>
      </p:sp>
      <p:sp>
        <p:nvSpPr>
          <p:cNvPr id="19" name="Google Shape;19;p3"/>
          <p:cNvSpPr txBox="1"/>
          <p:nvPr>
            <p:ph idx="3" type="body"/>
          </p:nvPr>
        </p:nvSpPr>
        <p:spPr>
          <a:xfrm>
            <a:off x="-65442" y="6584031"/>
            <a:ext cx="5832036" cy="3730206"/>
          </a:xfrm>
          <a:prstGeom prst="rect">
            <a:avLst/>
          </a:prstGeom>
          <a:noFill/>
          <a:ln>
            <a:noFill/>
          </a:ln>
        </p:spPr>
        <p:txBody>
          <a:bodyPr anchorCtr="0" anchor="t" bIns="34275" lIns="68575" spcFirstLastPara="1" rIns="68575" wrap="square" tIns="34275">
            <a:noAutofit/>
          </a:bodyPr>
          <a:lstStyle>
            <a:lvl1pPr indent="-361950" lvl="0" marL="457200" marR="0" algn="l">
              <a:lnSpc>
                <a:spcPct val="90000"/>
              </a:lnSpc>
              <a:spcBef>
                <a:spcPts val="1759"/>
              </a:spcBef>
              <a:spcAft>
                <a:spcPts val="0"/>
              </a:spcAft>
              <a:buClr>
                <a:srgbClr val="0771BA"/>
              </a:buClr>
              <a:buSzPts val="2100"/>
              <a:buFont typeface="Arial"/>
              <a:buChar char="•"/>
              <a:defRPr b="0" i="0" sz="4617" u="none" cap="none" strike="noStrike">
                <a:solidFill>
                  <a:srgbClr val="0771BA"/>
                </a:solidFill>
                <a:latin typeface="Calibri"/>
                <a:ea typeface="Calibri"/>
                <a:cs typeface="Calibri"/>
                <a:sym typeface="Calibri"/>
              </a:defRPr>
            </a:lvl1pPr>
            <a:lvl2pPr indent="-342900" lvl="1" marL="914400" marR="0" algn="l">
              <a:lnSpc>
                <a:spcPct val="90000"/>
              </a:lnSpc>
              <a:spcBef>
                <a:spcPts val="879"/>
              </a:spcBef>
              <a:spcAft>
                <a:spcPts val="0"/>
              </a:spcAft>
              <a:buClr>
                <a:srgbClr val="0771BA"/>
              </a:buClr>
              <a:buSzPts val="1800"/>
              <a:buFont typeface="Arial"/>
              <a:buChar char="•"/>
              <a:defRPr b="0" i="0" sz="3957" u="none" cap="none" strike="noStrike">
                <a:solidFill>
                  <a:srgbClr val="0771BA"/>
                </a:solidFill>
                <a:latin typeface="Calibri"/>
                <a:ea typeface="Calibri"/>
                <a:cs typeface="Calibri"/>
                <a:sym typeface="Calibri"/>
              </a:defRPr>
            </a:lvl2pPr>
            <a:lvl3pPr indent="-323850" lvl="2" marL="1371600" marR="0" algn="l">
              <a:lnSpc>
                <a:spcPct val="90000"/>
              </a:lnSpc>
              <a:spcBef>
                <a:spcPts val="879"/>
              </a:spcBef>
              <a:spcAft>
                <a:spcPts val="0"/>
              </a:spcAft>
              <a:buClr>
                <a:srgbClr val="0771BA"/>
              </a:buClr>
              <a:buSzPts val="1500"/>
              <a:buFont typeface="Arial"/>
              <a:buChar char="•"/>
              <a:defRPr b="0" i="0" sz="3298" u="none" cap="none" strike="noStrike">
                <a:solidFill>
                  <a:srgbClr val="0771BA"/>
                </a:solidFill>
                <a:latin typeface="Calibri"/>
                <a:ea typeface="Calibri"/>
                <a:cs typeface="Calibri"/>
                <a:sym typeface="Calibri"/>
              </a:defRPr>
            </a:lvl3pPr>
            <a:lvl4pPr indent="-317500" lvl="3" marL="1828800" marR="0" algn="l">
              <a:lnSpc>
                <a:spcPct val="90000"/>
              </a:lnSpc>
              <a:spcBef>
                <a:spcPts val="879"/>
              </a:spcBef>
              <a:spcAft>
                <a:spcPts val="0"/>
              </a:spcAft>
              <a:buClr>
                <a:srgbClr val="0771BA"/>
              </a:buClr>
              <a:buSzPts val="1400"/>
              <a:buFont typeface="Arial"/>
              <a:buChar char="•"/>
              <a:defRPr b="0" i="0" sz="3078" u="none" cap="none" strike="noStrike">
                <a:solidFill>
                  <a:srgbClr val="0771BA"/>
                </a:solidFill>
                <a:latin typeface="Calibri"/>
                <a:ea typeface="Calibri"/>
                <a:cs typeface="Calibri"/>
                <a:sym typeface="Calibri"/>
              </a:defRPr>
            </a:lvl4pPr>
            <a:lvl5pPr indent="-317500" lvl="4" marL="2286000" marR="0" algn="l">
              <a:lnSpc>
                <a:spcPct val="90000"/>
              </a:lnSpc>
              <a:spcBef>
                <a:spcPts val="879"/>
              </a:spcBef>
              <a:spcAft>
                <a:spcPts val="0"/>
              </a:spcAft>
              <a:buClr>
                <a:srgbClr val="0771BA"/>
              </a:buClr>
              <a:buSzPts val="1400"/>
              <a:buFont typeface="Arial"/>
              <a:buChar char="•"/>
              <a:defRPr b="0" i="0" sz="3078" u="none" cap="none" strike="noStrike">
                <a:solidFill>
                  <a:srgbClr val="0771BA"/>
                </a:solidFill>
                <a:latin typeface="Calibri"/>
                <a:ea typeface="Calibri"/>
                <a:cs typeface="Calibri"/>
                <a:sym typeface="Calibri"/>
              </a:defRPr>
            </a:lvl5pPr>
            <a:lvl6pPr indent="-317500" lvl="5" marL="27432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6pPr>
            <a:lvl7pPr indent="-317500" lvl="6" marL="32004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7pPr>
            <a:lvl8pPr indent="-317500" lvl="7" marL="36576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8pPr>
            <a:lvl9pPr indent="-317500" lvl="8" marL="41148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9pPr>
          </a:lstStyle>
          <a:p/>
        </p:txBody>
      </p:sp>
      <p:sp>
        <p:nvSpPr>
          <p:cNvPr id="20" name="Google Shape;20;p3"/>
          <p:cNvSpPr txBox="1"/>
          <p:nvPr>
            <p:ph idx="4" type="body"/>
          </p:nvPr>
        </p:nvSpPr>
        <p:spPr>
          <a:xfrm>
            <a:off x="6251120" y="3206935"/>
            <a:ext cx="13423840" cy="6850913"/>
          </a:xfrm>
          <a:prstGeom prst="rect">
            <a:avLst/>
          </a:prstGeom>
          <a:noFill/>
          <a:ln>
            <a:noFill/>
          </a:ln>
        </p:spPr>
        <p:txBody>
          <a:bodyPr anchorCtr="0" anchor="t" bIns="34275" lIns="68575" spcFirstLastPara="1" rIns="68575" wrap="square" tIns="34275">
            <a:noAutofit/>
          </a:bodyPr>
          <a:lstStyle>
            <a:lvl1pPr indent="-361950" lvl="0" marL="457200" marR="0" algn="l">
              <a:lnSpc>
                <a:spcPct val="90000"/>
              </a:lnSpc>
              <a:spcBef>
                <a:spcPts val="1759"/>
              </a:spcBef>
              <a:spcAft>
                <a:spcPts val="0"/>
              </a:spcAft>
              <a:buClr>
                <a:srgbClr val="006FB6"/>
              </a:buClr>
              <a:buSzPts val="2100"/>
              <a:buFont typeface="Arial"/>
              <a:buChar char="•"/>
              <a:defRPr b="0" i="0" sz="4617" u="none" cap="none" strike="noStrike">
                <a:solidFill>
                  <a:srgbClr val="006FB6"/>
                </a:solidFill>
                <a:latin typeface="Calibri"/>
                <a:ea typeface="Calibri"/>
                <a:cs typeface="Calibri"/>
                <a:sym typeface="Calibri"/>
              </a:defRPr>
            </a:lvl1pPr>
            <a:lvl2pPr indent="-342900" lvl="1" marL="914400" marR="0" algn="l">
              <a:lnSpc>
                <a:spcPct val="90000"/>
              </a:lnSpc>
              <a:spcBef>
                <a:spcPts val="879"/>
              </a:spcBef>
              <a:spcAft>
                <a:spcPts val="0"/>
              </a:spcAft>
              <a:buClr>
                <a:srgbClr val="006FB6"/>
              </a:buClr>
              <a:buSzPts val="1800"/>
              <a:buFont typeface="Arial"/>
              <a:buChar char="•"/>
              <a:defRPr b="0" i="0" sz="3957" u="none" cap="none" strike="noStrike">
                <a:solidFill>
                  <a:srgbClr val="006FB6"/>
                </a:solidFill>
                <a:latin typeface="Calibri"/>
                <a:ea typeface="Calibri"/>
                <a:cs typeface="Calibri"/>
                <a:sym typeface="Calibri"/>
              </a:defRPr>
            </a:lvl2pPr>
            <a:lvl3pPr indent="-323850" lvl="2" marL="1371600" marR="0" algn="l">
              <a:lnSpc>
                <a:spcPct val="90000"/>
              </a:lnSpc>
              <a:spcBef>
                <a:spcPts val="879"/>
              </a:spcBef>
              <a:spcAft>
                <a:spcPts val="0"/>
              </a:spcAft>
              <a:buClr>
                <a:srgbClr val="006FB6"/>
              </a:buClr>
              <a:buSzPts val="1500"/>
              <a:buFont typeface="Arial"/>
              <a:buChar char="•"/>
              <a:defRPr b="0" i="0" sz="3298" u="none" cap="none" strike="noStrike">
                <a:solidFill>
                  <a:srgbClr val="006FB6"/>
                </a:solidFill>
                <a:latin typeface="Calibri"/>
                <a:ea typeface="Calibri"/>
                <a:cs typeface="Calibri"/>
                <a:sym typeface="Calibri"/>
              </a:defRPr>
            </a:lvl3pPr>
            <a:lvl4pPr indent="-317500" lvl="3" marL="1828800" marR="0" algn="l">
              <a:lnSpc>
                <a:spcPct val="90000"/>
              </a:lnSpc>
              <a:spcBef>
                <a:spcPts val="879"/>
              </a:spcBef>
              <a:spcAft>
                <a:spcPts val="0"/>
              </a:spcAft>
              <a:buClr>
                <a:srgbClr val="006FB6"/>
              </a:buClr>
              <a:buSzPts val="1400"/>
              <a:buFont typeface="Arial"/>
              <a:buChar char="•"/>
              <a:defRPr b="0" i="0" sz="3078" u="none" cap="none" strike="noStrike">
                <a:solidFill>
                  <a:srgbClr val="006FB6"/>
                </a:solidFill>
                <a:latin typeface="Calibri"/>
                <a:ea typeface="Calibri"/>
                <a:cs typeface="Calibri"/>
                <a:sym typeface="Calibri"/>
              </a:defRPr>
            </a:lvl4pPr>
            <a:lvl5pPr indent="-317500" lvl="4" marL="2286000" marR="0" algn="l">
              <a:lnSpc>
                <a:spcPct val="90000"/>
              </a:lnSpc>
              <a:spcBef>
                <a:spcPts val="879"/>
              </a:spcBef>
              <a:spcAft>
                <a:spcPts val="0"/>
              </a:spcAft>
              <a:buClr>
                <a:srgbClr val="006FB6"/>
              </a:buClr>
              <a:buSzPts val="1400"/>
              <a:buFont typeface="Arial"/>
              <a:buChar char="•"/>
              <a:defRPr b="0" i="0" sz="3078" u="none" cap="none" strike="noStrike">
                <a:solidFill>
                  <a:srgbClr val="006FB6"/>
                </a:solidFill>
                <a:latin typeface="Calibri"/>
                <a:ea typeface="Calibri"/>
                <a:cs typeface="Calibri"/>
                <a:sym typeface="Calibri"/>
              </a:defRPr>
            </a:lvl5pPr>
            <a:lvl6pPr indent="-317500" lvl="5" marL="27432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6pPr>
            <a:lvl7pPr indent="-317500" lvl="6" marL="32004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7pPr>
            <a:lvl8pPr indent="-317500" lvl="7" marL="36576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8pPr>
            <a:lvl9pPr indent="-317500" lvl="8" marL="41148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610318" y="626010"/>
            <a:ext cx="4910455" cy="1269572"/>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8249">
                <a:solidFill>
                  <a:srgbClr val="0071B5"/>
                </a:solidFill>
                <a:latin typeface="Poppins Black"/>
                <a:ea typeface="Poppins Black"/>
                <a:cs typeface="Poppins Black"/>
                <a:sym typeface="Poppins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4"/>
          <p:cNvSpPr txBox="1"/>
          <p:nvPr>
            <p:ph idx="1" type="body"/>
          </p:nvPr>
        </p:nvSpPr>
        <p:spPr>
          <a:xfrm>
            <a:off x="1005205" y="2601152"/>
            <a:ext cx="18093690" cy="276999"/>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4" name="Google Shape;24;p4"/>
          <p:cNvSpPr txBox="1"/>
          <p:nvPr>
            <p:ph idx="11" type="ftr"/>
          </p:nvPr>
        </p:nvSpPr>
        <p:spPr>
          <a:xfrm>
            <a:off x="6835394" y="10517696"/>
            <a:ext cx="6433312" cy="277176"/>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4"/>
          <p:cNvSpPr txBox="1"/>
          <p:nvPr>
            <p:ph idx="10" type="dt"/>
          </p:nvPr>
        </p:nvSpPr>
        <p:spPr>
          <a:xfrm>
            <a:off x="1005205" y="10517696"/>
            <a:ext cx="4623943" cy="277176"/>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4"/>
          <p:cNvSpPr txBox="1"/>
          <p:nvPr>
            <p:ph idx="12" type="sldNum"/>
          </p:nvPr>
        </p:nvSpPr>
        <p:spPr>
          <a:xfrm>
            <a:off x="14474954" y="10517696"/>
            <a:ext cx="4623943" cy="277176"/>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1"/>
              <a:buFont typeface="Arial"/>
              <a:buNone/>
              <a:defRPr b="0" i="0" sz="1801" u="none" cap="none" strike="noStrike">
                <a:solidFill>
                  <a:srgbClr val="888888"/>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801"/>
              <a:buFont typeface="Arial"/>
              <a:buNone/>
              <a:defRPr b="0" i="0" sz="1801" u="none" cap="none" strike="noStrike">
                <a:solidFill>
                  <a:srgbClr val="888888"/>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801"/>
              <a:buFont typeface="Arial"/>
              <a:buNone/>
              <a:defRPr b="0" i="0" sz="1801" u="none" cap="none" strike="noStrike">
                <a:solidFill>
                  <a:srgbClr val="888888"/>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801"/>
              <a:buFont typeface="Arial"/>
              <a:buNone/>
              <a:defRPr b="0" i="0" sz="1801" u="none" cap="none" strike="noStrike">
                <a:solidFill>
                  <a:srgbClr val="888888"/>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801"/>
              <a:buFont typeface="Arial"/>
              <a:buNone/>
              <a:defRPr b="0" i="0" sz="1801" u="none" cap="none" strike="noStrike">
                <a:solidFill>
                  <a:srgbClr val="888888"/>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801"/>
              <a:buFont typeface="Arial"/>
              <a:buNone/>
              <a:defRPr b="0" i="0" sz="1801" u="none" cap="none" strike="noStrike">
                <a:solidFill>
                  <a:srgbClr val="888888"/>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801"/>
              <a:buFont typeface="Arial"/>
              <a:buNone/>
              <a:defRPr b="0" i="0" sz="1801" u="none" cap="none" strike="noStrike">
                <a:solidFill>
                  <a:srgbClr val="888888"/>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801"/>
              <a:buFont typeface="Arial"/>
              <a:buNone/>
              <a:defRPr b="0" i="0" sz="1801" u="none" cap="none" strike="noStrike">
                <a:solidFill>
                  <a:srgbClr val="888888"/>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801"/>
              <a:buFont typeface="Arial"/>
              <a:buNone/>
              <a:defRPr b="0" i="0" sz="1801" u="none" cap="none" strike="noStrike">
                <a:solidFill>
                  <a:srgbClr val="888888"/>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27" name="Shape 27"/>
        <p:cNvGrpSpPr/>
        <p:nvPr/>
      </p:nvGrpSpPr>
      <p:grpSpPr>
        <a:xfrm>
          <a:off x="0" y="0"/>
          <a:ext cx="0" cy="0"/>
          <a:chOff x="0" y="0"/>
          <a:chExt cx="0" cy="0"/>
        </a:xfrm>
      </p:grpSpPr>
      <p:sp>
        <p:nvSpPr>
          <p:cNvPr id="28" name="Google Shape;28;p5"/>
          <p:cNvSpPr txBox="1"/>
          <p:nvPr>
            <p:ph type="ctrTitle"/>
          </p:nvPr>
        </p:nvSpPr>
        <p:spPr>
          <a:xfrm>
            <a:off x="1507808" y="3505898"/>
            <a:ext cx="17088485" cy="1269572"/>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8249">
                <a:solidFill>
                  <a:srgbClr val="0071B5"/>
                </a:solidFill>
                <a:latin typeface="Poppins Black"/>
                <a:ea typeface="Poppins Black"/>
                <a:cs typeface="Poppins Black"/>
                <a:sym typeface="Poppins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5"/>
          <p:cNvSpPr txBox="1"/>
          <p:nvPr>
            <p:ph idx="1" type="subTitle"/>
          </p:nvPr>
        </p:nvSpPr>
        <p:spPr>
          <a:xfrm>
            <a:off x="3015615" y="6333237"/>
            <a:ext cx="14072870" cy="27699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5"/>
          <p:cNvSpPr txBox="1"/>
          <p:nvPr>
            <p:ph idx="11" type="ftr"/>
          </p:nvPr>
        </p:nvSpPr>
        <p:spPr>
          <a:xfrm>
            <a:off x="6835394" y="10517696"/>
            <a:ext cx="6433312" cy="277176"/>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5"/>
          <p:cNvSpPr txBox="1"/>
          <p:nvPr>
            <p:ph idx="10" type="dt"/>
          </p:nvPr>
        </p:nvSpPr>
        <p:spPr>
          <a:xfrm>
            <a:off x="1005205" y="10517696"/>
            <a:ext cx="4623943" cy="277176"/>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5"/>
          <p:cNvSpPr txBox="1"/>
          <p:nvPr>
            <p:ph idx="12" type="sldNum"/>
          </p:nvPr>
        </p:nvSpPr>
        <p:spPr>
          <a:xfrm>
            <a:off x="14474954" y="10517696"/>
            <a:ext cx="4623943" cy="277176"/>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1"/>
              <a:buFont typeface="Arial"/>
              <a:buNone/>
              <a:defRPr b="0" i="0" sz="1801" u="none" cap="none" strike="noStrike">
                <a:solidFill>
                  <a:srgbClr val="888888"/>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801"/>
              <a:buFont typeface="Arial"/>
              <a:buNone/>
              <a:defRPr b="0" i="0" sz="1801" u="none" cap="none" strike="noStrike">
                <a:solidFill>
                  <a:srgbClr val="888888"/>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801"/>
              <a:buFont typeface="Arial"/>
              <a:buNone/>
              <a:defRPr b="0" i="0" sz="1801" u="none" cap="none" strike="noStrike">
                <a:solidFill>
                  <a:srgbClr val="888888"/>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801"/>
              <a:buFont typeface="Arial"/>
              <a:buNone/>
              <a:defRPr b="0" i="0" sz="1801" u="none" cap="none" strike="noStrike">
                <a:solidFill>
                  <a:srgbClr val="888888"/>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801"/>
              <a:buFont typeface="Arial"/>
              <a:buNone/>
              <a:defRPr b="0" i="0" sz="1801" u="none" cap="none" strike="noStrike">
                <a:solidFill>
                  <a:srgbClr val="888888"/>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801"/>
              <a:buFont typeface="Arial"/>
              <a:buNone/>
              <a:defRPr b="0" i="0" sz="1801" u="none" cap="none" strike="noStrike">
                <a:solidFill>
                  <a:srgbClr val="888888"/>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801"/>
              <a:buFont typeface="Arial"/>
              <a:buNone/>
              <a:defRPr b="0" i="0" sz="1801" u="none" cap="none" strike="noStrike">
                <a:solidFill>
                  <a:srgbClr val="888888"/>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801"/>
              <a:buFont typeface="Arial"/>
              <a:buNone/>
              <a:defRPr b="0" i="0" sz="1801" u="none" cap="none" strike="noStrike">
                <a:solidFill>
                  <a:srgbClr val="888888"/>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801"/>
              <a:buFont typeface="Arial"/>
              <a:buNone/>
              <a:defRPr b="0" i="0" sz="1801" u="none" cap="none" strike="noStrike">
                <a:solidFill>
                  <a:srgbClr val="888888"/>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3" name="Shape 33"/>
        <p:cNvGrpSpPr/>
        <p:nvPr/>
      </p:nvGrpSpPr>
      <p:grpSpPr>
        <a:xfrm>
          <a:off x="0" y="0"/>
          <a:ext cx="0" cy="0"/>
          <a:chOff x="0" y="0"/>
          <a:chExt cx="0" cy="0"/>
        </a:xfrm>
      </p:grpSpPr>
      <p:sp>
        <p:nvSpPr>
          <p:cNvPr id="34" name="Google Shape;34;p6"/>
          <p:cNvSpPr txBox="1"/>
          <p:nvPr>
            <p:ph type="title"/>
          </p:nvPr>
        </p:nvSpPr>
        <p:spPr>
          <a:xfrm>
            <a:off x="610318" y="626010"/>
            <a:ext cx="4910455" cy="1269572"/>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8249">
                <a:solidFill>
                  <a:srgbClr val="0071B5"/>
                </a:solidFill>
                <a:latin typeface="Poppins Black"/>
                <a:ea typeface="Poppins Black"/>
                <a:cs typeface="Poppins Black"/>
                <a:sym typeface="Poppins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6"/>
          <p:cNvSpPr txBox="1"/>
          <p:nvPr>
            <p:ph idx="1" type="body"/>
          </p:nvPr>
        </p:nvSpPr>
        <p:spPr>
          <a:xfrm>
            <a:off x="1005205" y="2601152"/>
            <a:ext cx="8745284" cy="276999"/>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6" name="Google Shape;36;p6"/>
          <p:cNvSpPr txBox="1"/>
          <p:nvPr>
            <p:ph idx="2" type="body"/>
          </p:nvPr>
        </p:nvSpPr>
        <p:spPr>
          <a:xfrm>
            <a:off x="10353611" y="2601152"/>
            <a:ext cx="8745284" cy="276999"/>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7" name="Google Shape;37;p6"/>
          <p:cNvSpPr txBox="1"/>
          <p:nvPr>
            <p:ph idx="11" type="ftr"/>
          </p:nvPr>
        </p:nvSpPr>
        <p:spPr>
          <a:xfrm>
            <a:off x="6835394" y="10517696"/>
            <a:ext cx="6433312" cy="277176"/>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6"/>
          <p:cNvSpPr txBox="1"/>
          <p:nvPr>
            <p:ph idx="10" type="dt"/>
          </p:nvPr>
        </p:nvSpPr>
        <p:spPr>
          <a:xfrm>
            <a:off x="1005205" y="10517696"/>
            <a:ext cx="4623943" cy="277176"/>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6"/>
          <p:cNvSpPr txBox="1"/>
          <p:nvPr>
            <p:ph idx="12" type="sldNum"/>
          </p:nvPr>
        </p:nvSpPr>
        <p:spPr>
          <a:xfrm>
            <a:off x="14474954" y="10517696"/>
            <a:ext cx="4623943" cy="277176"/>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1"/>
              <a:buFont typeface="Arial"/>
              <a:buNone/>
              <a:defRPr b="0" i="0" sz="1801" u="none" cap="none" strike="noStrike">
                <a:solidFill>
                  <a:srgbClr val="888888"/>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801"/>
              <a:buFont typeface="Arial"/>
              <a:buNone/>
              <a:defRPr b="0" i="0" sz="1801" u="none" cap="none" strike="noStrike">
                <a:solidFill>
                  <a:srgbClr val="888888"/>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801"/>
              <a:buFont typeface="Arial"/>
              <a:buNone/>
              <a:defRPr b="0" i="0" sz="1801" u="none" cap="none" strike="noStrike">
                <a:solidFill>
                  <a:srgbClr val="888888"/>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801"/>
              <a:buFont typeface="Arial"/>
              <a:buNone/>
              <a:defRPr b="0" i="0" sz="1801" u="none" cap="none" strike="noStrike">
                <a:solidFill>
                  <a:srgbClr val="888888"/>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801"/>
              <a:buFont typeface="Arial"/>
              <a:buNone/>
              <a:defRPr b="0" i="0" sz="1801" u="none" cap="none" strike="noStrike">
                <a:solidFill>
                  <a:srgbClr val="888888"/>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801"/>
              <a:buFont typeface="Arial"/>
              <a:buNone/>
              <a:defRPr b="0" i="0" sz="1801" u="none" cap="none" strike="noStrike">
                <a:solidFill>
                  <a:srgbClr val="888888"/>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801"/>
              <a:buFont typeface="Arial"/>
              <a:buNone/>
              <a:defRPr b="0" i="0" sz="1801" u="none" cap="none" strike="noStrike">
                <a:solidFill>
                  <a:srgbClr val="888888"/>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801"/>
              <a:buFont typeface="Arial"/>
              <a:buNone/>
              <a:defRPr b="0" i="0" sz="1801" u="none" cap="none" strike="noStrike">
                <a:solidFill>
                  <a:srgbClr val="888888"/>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801"/>
              <a:buFont typeface="Arial"/>
              <a:buNone/>
              <a:defRPr b="0" i="0" sz="1801" u="none" cap="none" strike="noStrike">
                <a:solidFill>
                  <a:srgbClr val="888888"/>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0" name="Shape 40"/>
        <p:cNvGrpSpPr/>
        <p:nvPr/>
      </p:nvGrpSpPr>
      <p:grpSpPr>
        <a:xfrm>
          <a:off x="0" y="0"/>
          <a:ext cx="0" cy="0"/>
          <a:chOff x="0" y="0"/>
          <a:chExt cx="0" cy="0"/>
        </a:xfrm>
      </p:grpSpPr>
      <p:sp>
        <p:nvSpPr>
          <p:cNvPr id="41" name="Google Shape;41;p7"/>
          <p:cNvSpPr txBox="1"/>
          <p:nvPr>
            <p:ph type="title"/>
          </p:nvPr>
        </p:nvSpPr>
        <p:spPr>
          <a:xfrm>
            <a:off x="610318" y="626010"/>
            <a:ext cx="4910455" cy="1269572"/>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8249">
                <a:solidFill>
                  <a:srgbClr val="0071B5"/>
                </a:solidFill>
                <a:latin typeface="Poppins Black"/>
                <a:ea typeface="Poppins Black"/>
                <a:cs typeface="Poppins Black"/>
                <a:sym typeface="Poppins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7"/>
          <p:cNvSpPr txBox="1"/>
          <p:nvPr>
            <p:ph idx="11" type="ftr"/>
          </p:nvPr>
        </p:nvSpPr>
        <p:spPr>
          <a:xfrm>
            <a:off x="6835394" y="10517696"/>
            <a:ext cx="6433312" cy="277176"/>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7"/>
          <p:cNvSpPr txBox="1"/>
          <p:nvPr>
            <p:ph idx="10" type="dt"/>
          </p:nvPr>
        </p:nvSpPr>
        <p:spPr>
          <a:xfrm>
            <a:off x="1005205" y="10517696"/>
            <a:ext cx="4623943" cy="277176"/>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7"/>
          <p:cNvSpPr txBox="1"/>
          <p:nvPr>
            <p:ph idx="12" type="sldNum"/>
          </p:nvPr>
        </p:nvSpPr>
        <p:spPr>
          <a:xfrm>
            <a:off x="14474954" y="10517696"/>
            <a:ext cx="4623943" cy="277176"/>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1"/>
              <a:buFont typeface="Arial"/>
              <a:buNone/>
              <a:defRPr b="0" i="0" sz="1801" u="none" cap="none" strike="noStrike">
                <a:solidFill>
                  <a:srgbClr val="888888"/>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801"/>
              <a:buFont typeface="Arial"/>
              <a:buNone/>
              <a:defRPr b="0" i="0" sz="1801" u="none" cap="none" strike="noStrike">
                <a:solidFill>
                  <a:srgbClr val="888888"/>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801"/>
              <a:buFont typeface="Arial"/>
              <a:buNone/>
              <a:defRPr b="0" i="0" sz="1801" u="none" cap="none" strike="noStrike">
                <a:solidFill>
                  <a:srgbClr val="888888"/>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801"/>
              <a:buFont typeface="Arial"/>
              <a:buNone/>
              <a:defRPr b="0" i="0" sz="1801" u="none" cap="none" strike="noStrike">
                <a:solidFill>
                  <a:srgbClr val="888888"/>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801"/>
              <a:buFont typeface="Arial"/>
              <a:buNone/>
              <a:defRPr b="0" i="0" sz="1801" u="none" cap="none" strike="noStrike">
                <a:solidFill>
                  <a:srgbClr val="888888"/>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801"/>
              <a:buFont typeface="Arial"/>
              <a:buNone/>
              <a:defRPr b="0" i="0" sz="1801" u="none" cap="none" strike="noStrike">
                <a:solidFill>
                  <a:srgbClr val="888888"/>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801"/>
              <a:buFont typeface="Arial"/>
              <a:buNone/>
              <a:defRPr b="0" i="0" sz="1801" u="none" cap="none" strike="noStrike">
                <a:solidFill>
                  <a:srgbClr val="888888"/>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801"/>
              <a:buFont typeface="Arial"/>
              <a:buNone/>
              <a:defRPr b="0" i="0" sz="1801" u="none" cap="none" strike="noStrike">
                <a:solidFill>
                  <a:srgbClr val="888888"/>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801"/>
              <a:buFont typeface="Arial"/>
              <a:buNone/>
              <a:defRPr b="0" i="0" sz="1801" u="none" cap="none" strike="noStrike">
                <a:solidFill>
                  <a:srgbClr val="888888"/>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45" name="Shape 45"/>
        <p:cNvGrpSpPr/>
        <p:nvPr/>
      </p:nvGrpSpPr>
      <p:grpSpPr>
        <a:xfrm>
          <a:off x="0" y="0"/>
          <a:ext cx="0" cy="0"/>
          <a:chOff x="0" y="0"/>
          <a:chExt cx="0" cy="0"/>
        </a:xfrm>
      </p:grpSpPr>
      <p:sp>
        <p:nvSpPr>
          <p:cNvPr id="46" name="Google Shape;46;p8"/>
          <p:cNvSpPr txBox="1"/>
          <p:nvPr>
            <p:ph idx="11" type="ftr"/>
          </p:nvPr>
        </p:nvSpPr>
        <p:spPr>
          <a:xfrm>
            <a:off x="6835394" y="10517696"/>
            <a:ext cx="6433312" cy="277176"/>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8"/>
          <p:cNvSpPr txBox="1"/>
          <p:nvPr>
            <p:ph idx="10" type="dt"/>
          </p:nvPr>
        </p:nvSpPr>
        <p:spPr>
          <a:xfrm>
            <a:off x="1005205" y="10517696"/>
            <a:ext cx="4623943" cy="277176"/>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8"/>
          <p:cNvSpPr txBox="1"/>
          <p:nvPr>
            <p:ph idx="12" type="sldNum"/>
          </p:nvPr>
        </p:nvSpPr>
        <p:spPr>
          <a:xfrm>
            <a:off x="14474954" y="10517696"/>
            <a:ext cx="4623943" cy="277176"/>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1"/>
              <a:buFont typeface="Arial"/>
              <a:buNone/>
              <a:defRPr b="0" i="0" sz="1801" u="none" cap="none" strike="noStrike">
                <a:solidFill>
                  <a:srgbClr val="888888"/>
                </a:solidFill>
                <a:latin typeface="Poppins"/>
                <a:ea typeface="Poppins"/>
                <a:cs typeface="Poppins"/>
                <a:sym typeface="Poppins"/>
              </a:defRPr>
            </a:lvl1pPr>
            <a:lvl2pPr indent="0" lvl="1" marL="0" marR="0" algn="r">
              <a:lnSpc>
                <a:spcPct val="100000"/>
              </a:lnSpc>
              <a:spcBef>
                <a:spcPts val="0"/>
              </a:spcBef>
              <a:spcAft>
                <a:spcPts val="0"/>
              </a:spcAft>
              <a:buClr>
                <a:srgbClr val="000000"/>
              </a:buClr>
              <a:buSzPts val="1801"/>
              <a:buFont typeface="Arial"/>
              <a:buNone/>
              <a:defRPr b="0" i="0" sz="1801" u="none" cap="none" strike="noStrike">
                <a:solidFill>
                  <a:srgbClr val="888888"/>
                </a:solidFill>
                <a:latin typeface="Poppins"/>
                <a:ea typeface="Poppins"/>
                <a:cs typeface="Poppins"/>
                <a:sym typeface="Poppins"/>
              </a:defRPr>
            </a:lvl2pPr>
            <a:lvl3pPr indent="0" lvl="2" marL="0" marR="0" algn="r">
              <a:lnSpc>
                <a:spcPct val="100000"/>
              </a:lnSpc>
              <a:spcBef>
                <a:spcPts val="0"/>
              </a:spcBef>
              <a:spcAft>
                <a:spcPts val="0"/>
              </a:spcAft>
              <a:buClr>
                <a:srgbClr val="000000"/>
              </a:buClr>
              <a:buSzPts val="1801"/>
              <a:buFont typeface="Arial"/>
              <a:buNone/>
              <a:defRPr b="0" i="0" sz="1801" u="none" cap="none" strike="noStrike">
                <a:solidFill>
                  <a:srgbClr val="888888"/>
                </a:solidFill>
                <a:latin typeface="Poppins"/>
                <a:ea typeface="Poppins"/>
                <a:cs typeface="Poppins"/>
                <a:sym typeface="Poppins"/>
              </a:defRPr>
            </a:lvl3pPr>
            <a:lvl4pPr indent="0" lvl="3" marL="0" marR="0" algn="r">
              <a:lnSpc>
                <a:spcPct val="100000"/>
              </a:lnSpc>
              <a:spcBef>
                <a:spcPts val="0"/>
              </a:spcBef>
              <a:spcAft>
                <a:spcPts val="0"/>
              </a:spcAft>
              <a:buClr>
                <a:srgbClr val="000000"/>
              </a:buClr>
              <a:buSzPts val="1801"/>
              <a:buFont typeface="Arial"/>
              <a:buNone/>
              <a:defRPr b="0" i="0" sz="1801" u="none" cap="none" strike="noStrike">
                <a:solidFill>
                  <a:srgbClr val="888888"/>
                </a:solidFill>
                <a:latin typeface="Poppins"/>
                <a:ea typeface="Poppins"/>
                <a:cs typeface="Poppins"/>
                <a:sym typeface="Poppins"/>
              </a:defRPr>
            </a:lvl4pPr>
            <a:lvl5pPr indent="0" lvl="4" marL="0" marR="0" algn="r">
              <a:lnSpc>
                <a:spcPct val="100000"/>
              </a:lnSpc>
              <a:spcBef>
                <a:spcPts val="0"/>
              </a:spcBef>
              <a:spcAft>
                <a:spcPts val="0"/>
              </a:spcAft>
              <a:buClr>
                <a:srgbClr val="000000"/>
              </a:buClr>
              <a:buSzPts val="1801"/>
              <a:buFont typeface="Arial"/>
              <a:buNone/>
              <a:defRPr b="0" i="0" sz="1801" u="none" cap="none" strike="noStrike">
                <a:solidFill>
                  <a:srgbClr val="888888"/>
                </a:solidFill>
                <a:latin typeface="Poppins"/>
                <a:ea typeface="Poppins"/>
                <a:cs typeface="Poppins"/>
                <a:sym typeface="Poppins"/>
              </a:defRPr>
            </a:lvl5pPr>
            <a:lvl6pPr indent="0" lvl="5" marL="0" marR="0" algn="r">
              <a:lnSpc>
                <a:spcPct val="100000"/>
              </a:lnSpc>
              <a:spcBef>
                <a:spcPts val="0"/>
              </a:spcBef>
              <a:spcAft>
                <a:spcPts val="0"/>
              </a:spcAft>
              <a:buClr>
                <a:srgbClr val="000000"/>
              </a:buClr>
              <a:buSzPts val="1801"/>
              <a:buFont typeface="Arial"/>
              <a:buNone/>
              <a:defRPr b="0" i="0" sz="1801" u="none" cap="none" strike="noStrike">
                <a:solidFill>
                  <a:srgbClr val="888888"/>
                </a:solidFill>
                <a:latin typeface="Poppins"/>
                <a:ea typeface="Poppins"/>
                <a:cs typeface="Poppins"/>
                <a:sym typeface="Poppins"/>
              </a:defRPr>
            </a:lvl6pPr>
            <a:lvl7pPr indent="0" lvl="6" marL="0" marR="0" algn="r">
              <a:lnSpc>
                <a:spcPct val="100000"/>
              </a:lnSpc>
              <a:spcBef>
                <a:spcPts val="0"/>
              </a:spcBef>
              <a:spcAft>
                <a:spcPts val="0"/>
              </a:spcAft>
              <a:buClr>
                <a:srgbClr val="000000"/>
              </a:buClr>
              <a:buSzPts val="1801"/>
              <a:buFont typeface="Arial"/>
              <a:buNone/>
              <a:defRPr b="0" i="0" sz="1801" u="none" cap="none" strike="noStrike">
                <a:solidFill>
                  <a:srgbClr val="888888"/>
                </a:solidFill>
                <a:latin typeface="Poppins"/>
                <a:ea typeface="Poppins"/>
                <a:cs typeface="Poppins"/>
                <a:sym typeface="Poppins"/>
              </a:defRPr>
            </a:lvl7pPr>
            <a:lvl8pPr indent="0" lvl="7" marL="0" marR="0" algn="r">
              <a:lnSpc>
                <a:spcPct val="100000"/>
              </a:lnSpc>
              <a:spcBef>
                <a:spcPts val="0"/>
              </a:spcBef>
              <a:spcAft>
                <a:spcPts val="0"/>
              </a:spcAft>
              <a:buClr>
                <a:srgbClr val="000000"/>
              </a:buClr>
              <a:buSzPts val="1801"/>
              <a:buFont typeface="Arial"/>
              <a:buNone/>
              <a:defRPr b="0" i="0" sz="1801" u="none" cap="none" strike="noStrike">
                <a:solidFill>
                  <a:srgbClr val="888888"/>
                </a:solidFill>
                <a:latin typeface="Poppins"/>
                <a:ea typeface="Poppins"/>
                <a:cs typeface="Poppins"/>
                <a:sym typeface="Poppins"/>
              </a:defRPr>
            </a:lvl8pPr>
            <a:lvl9pPr indent="0" lvl="8" marL="0" marR="0" algn="r">
              <a:lnSpc>
                <a:spcPct val="100000"/>
              </a:lnSpc>
              <a:spcBef>
                <a:spcPts val="0"/>
              </a:spcBef>
              <a:spcAft>
                <a:spcPts val="0"/>
              </a:spcAft>
              <a:buClr>
                <a:srgbClr val="000000"/>
              </a:buClr>
              <a:buSzPts val="1801"/>
              <a:buFont typeface="Arial"/>
              <a:buNone/>
              <a:defRPr b="0" i="0" sz="1801" u="none" cap="none" strike="noStrike">
                <a:solidFill>
                  <a:srgbClr val="888888"/>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1" y="7"/>
            <a:ext cx="6938010" cy="11308715"/>
          </a:xfrm>
          <a:custGeom>
            <a:rect b="b" l="l" r="r" t="t"/>
            <a:pathLst>
              <a:path extrusionOk="0" h="11308715" w="6938009">
                <a:moveTo>
                  <a:pt x="6937591" y="5174450"/>
                </a:moveTo>
                <a:lnTo>
                  <a:pt x="6937324" y="5110950"/>
                </a:lnTo>
                <a:lnTo>
                  <a:pt x="6936727" y="5060150"/>
                </a:lnTo>
                <a:lnTo>
                  <a:pt x="6935825" y="4996650"/>
                </a:lnTo>
                <a:lnTo>
                  <a:pt x="6934619" y="4933150"/>
                </a:lnTo>
                <a:lnTo>
                  <a:pt x="6933095" y="4882350"/>
                </a:lnTo>
                <a:lnTo>
                  <a:pt x="6931253" y="4818850"/>
                </a:lnTo>
                <a:lnTo>
                  <a:pt x="6929107" y="4755350"/>
                </a:lnTo>
                <a:lnTo>
                  <a:pt x="6926656" y="4704550"/>
                </a:lnTo>
                <a:lnTo>
                  <a:pt x="6923900" y="4641050"/>
                </a:lnTo>
                <a:lnTo>
                  <a:pt x="6920839" y="4577550"/>
                </a:lnTo>
                <a:lnTo>
                  <a:pt x="6917474" y="4526750"/>
                </a:lnTo>
                <a:lnTo>
                  <a:pt x="6913804" y="4463250"/>
                </a:lnTo>
                <a:lnTo>
                  <a:pt x="6909829" y="4412450"/>
                </a:lnTo>
                <a:lnTo>
                  <a:pt x="6905561" y="4348950"/>
                </a:lnTo>
                <a:lnTo>
                  <a:pt x="6900989" y="4298150"/>
                </a:lnTo>
                <a:lnTo>
                  <a:pt x="6896125" y="4234650"/>
                </a:lnTo>
                <a:lnTo>
                  <a:pt x="6890969" y="4183850"/>
                </a:lnTo>
                <a:lnTo>
                  <a:pt x="6885508" y="4120350"/>
                </a:lnTo>
                <a:lnTo>
                  <a:pt x="6879768" y="4069550"/>
                </a:lnTo>
                <a:lnTo>
                  <a:pt x="6873722" y="4006050"/>
                </a:lnTo>
                <a:lnTo>
                  <a:pt x="6867398" y="3955250"/>
                </a:lnTo>
                <a:lnTo>
                  <a:pt x="6860768" y="3891750"/>
                </a:lnTo>
                <a:lnTo>
                  <a:pt x="6853872" y="3840950"/>
                </a:lnTo>
                <a:lnTo>
                  <a:pt x="6846671" y="3777450"/>
                </a:lnTo>
                <a:lnTo>
                  <a:pt x="6839191" y="3726650"/>
                </a:lnTo>
                <a:lnTo>
                  <a:pt x="6831431" y="3663150"/>
                </a:lnTo>
                <a:lnTo>
                  <a:pt x="6823380" y="3612350"/>
                </a:lnTo>
                <a:lnTo>
                  <a:pt x="6815061" y="3561550"/>
                </a:lnTo>
                <a:lnTo>
                  <a:pt x="6806451" y="3498050"/>
                </a:lnTo>
                <a:lnTo>
                  <a:pt x="6797573" y="3447250"/>
                </a:lnTo>
                <a:lnTo>
                  <a:pt x="6788404" y="3396450"/>
                </a:lnTo>
                <a:lnTo>
                  <a:pt x="6778968" y="3332950"/>
                </a:lnTo>
                <a:lnTo>
                  <a:pt x="6769252" y="3282150"/>
                </a:lnTo>
                <a:lnTo>
                  <a:pt x="6759270" y="3231350"/>
                </a:lnTo>
                <a:lnTo>
                  <a:pt x="6749008" y="3180550"/>
                </a:lnTo>
                <a:lnTo>
                  <a:pt x="6738480" y="3117050"/>
                </a:lnTo>
                <a:lnTo>
                  <a:pt x="6727685" y="3066250"/>
                </a:lnTo>
                <a:lnTo>
                  <a:pt x="6716623" y="3015450"/>
                </a:lnTo>
                <a:lnTo>
                  <a:pt x="6705282" y="2964650"/>
                </a:lnTo>
                <a:lnTo>
                  <a:pt x="6693687" y="2913850"/>
                </a:lnTo>
                <a:lnTo>
                  <a:pt x="6681825" y="2850350"/>
                </a:lnTo>
                <a:lnTo>
                  <a:pt x="6669697" y="2799550"/>
                </a:lnTo>
                <a:lnTo>
                  <a:pt x="6657314" y="2748750"/>
                </a:lnTo>
                <a:lnTo>
                  <a:pt x="6644665" y="2697950"/>
                </a:lnTo>
                <a:lnTo>
                  <a:pt x="6631762" y="2647150"/>
                </a:lnTo>
                <a:lnTo>
                  <a:pt x="6618605" y="2596350"/>
                </a:lnTo>
                <a:lnTo>
                  <a:pt x="6605181" y="2545550"/>
                </a:lnTo>
                <a:lnTo>
                  <a:pt x="6591516" y="2494750"/>
                </a:lnTo>
                <a:lnTo>
                  <a:pt x="6577584" y="2443950"/>
                </a:lnTo>
                <a:lnTo>
                  <a:pt x="6563411" y="2393150"/>
                </a:lnTo>
                <a:lnTo>
                  <a:pt x="6548983" y="2342350"/>
                </a:lnTo>
                <a:lnTo>
                  <a:pt x="6534302" y="2291550"/>
                </a:lnTo>
                <a:lnTo>
                  <a:pt x="6519380" y="2240750"/>
                </a:lnTo>
                <a:lnTo>
                  <a:pt x="6504203" y="2189950"/>
                </a:lnTo>
                <a:lnTo>
                  <a:pt x="6488785" y="2139150"/>
                </a:lnTo>
                <a:lnTo>
                  <a:pt x="6473126" y="2088349"/>
                </a:lnTo>
                <a:lnTo>
                  <a:pt x="6457213" y="2037549"/>
                </a:lnTo>
                <a:lnTo>
                  <a:pt x="6441072" y="1999449"/>
                </a:lnTo>
                <a:lnTo>
                  <a:pt x="6424676" y="1948649"/>
                </a:lnTo>
                <a:lnTo>
                  <a:pt x="6408052" y="1897849"/>
                </a:lnTo>
                <a:lnTo>
                  <a:pt x="6391186" y="1847049"/>
                </a:lnTo>
                <a:lnTo>
                  <a:pt x="6374092" y="1796249"/>
                </a:lnTo>
                <a:lnTo>
                  <a:pt x="6356756" y="1758149"/>
                </a:lnTo>
                <a:lnTo>
                  <a:pt x="6339179" y="1707349"/>
                </a:lnTo>
                <a:lnTo>
                  <a:pt x="6321387" y="1656549"/>
                </a:lnTo>
                <a:lnTo>
                  <a:pt x="6303353" y="1618449"/>
                </a:lnTo>
                <a:lnTo>
                  <a:pt x="6285090" y="1567649"/>
                </a:lnTo>
                <a:lnTo>
                  <a:pt x="6266599" y="1516849"/>
                </a:lnTo>
                <a:lnTo>
                  <a:pt x="6247879" y="1478749"/>
                </a:lnTo>
                <a:lnTo>
                  <a:pt x="6228943" y="1427949"/>
                </a:lnTo>
                <a:lnTo>
                  <a:pt x="6209766" y="1389849"/>
                </a:lnTo>
                <a:lnTo>
                  <a:pt x="6190373" y="1339049"/>
                </a:lnTo>
                <a:lnTo>
                  <a:pt x="6170765" y="1300949"/>
                </a:lnTo>
                <a:lnTo>
                  <a:pt x="6150940" y="1250149"/>
                </a:lnTo>
                <a:lnTo>
                  <a:pt x="6130887" y="1212049"/>
                </a:lnTo>
                <a:lnTo>
                  <a:pt x="6110617" y="1161249"/>
                </a:lnTo>
                <a:lnTo>
                  <a:pt x="6090132" y="1123149"/>
                </a:lnTo>
                <a:lnTo>
                  <a:pt x="6069431" y="1072349"/>
                </a:lnTo>
                <a:lnTo>
                  <a:pt x="6048514" y="1034249"/>
                </a:lnTo>
                <a:lnTo>
                  <a:pt x="6027382" y="996149"/>
                </a:lnTo>
                <a:lnTo>
                  <a:pt x="6006046" y="945349"/>
                </a:lnTo>
                <a:lnTo>
                  <a:pt x="5984494" y="907249"/>
                </a:lnTo>
                <a:lnTo>
                  <a:pt x="5962739" y="869149"/>
                </a:lnTo>
                <a:lnTo>
                  <a:pt x="5940780" y="831049"/>
                </a:lnTo>
                <a:lnTo>
                  <a:pt x="5918606" y="780249"/>
                </a:lnTo>
                <a:lnTo>
                  <a:pt x="5896229" y="742149"/>
                </a:lnTo>
                <a:lnTo>
                  <a:pt x="5873661" y="704049"/>
                </a:lnTo>
                <a:lnTo>
                  <a:pt x="5850877" y="665949"/>
                </a:lnTo>
                <a:lnTo>
                  <a:pt x="5827903" y="627849"/>
                </a:lnTo>
                <a:lnTo>
                  <a:pt x="5804713" y="589749"/>
                </a:lnTo>
                <a:lnTo>
                  <a:pt x="5781345" y="538949"/>
                </a:lnTo>
                <a:lnTo>
                  <a:pt x="5757761" y="500849"/>
                </a:lnTo>
                <a:lnTo>
                  <a:pt x="5733999" y="462749"/>
                </a:lnTo>
                <a:lnTo>
                  <a:pt x="5710034" y="424649"/>
                </a:lnTo>
                <a:lnTo>
                  <a:pt x="5685879" y="386549"/>
                </a:lnTo>
                <a:lnTo>
                  <a:pt x="5661533" y="361149"/>
                </a:lnTo>
                <a:lnTo>
                  <a:pt x="5636996" y="323049"/>
                </a:lnTo>
                <a:lnTo>
                  <a:pt x="5612269" y="284949"/>
                </a:lnTo>
                <a:lnTo>
                  <a:pt x="5587352" y="246849"/>
                </a:lnTo>
                <a:lnTo>
                  <a:pt x="5562257" y="208749"/>
                </a:lnTo>
                <a:lnTo>
                  <a:pt x="5536971" y="170649"/>
                </a:lnTo>
                <a:lnTo>
                  <a:pt x="5511508" y="132549"/>
                </a:lnTo>
                <a:lnTo>
                  <a:pt x="5485854" y="107149"/>
                </a:lnTo>
                <a:lnTo>
                  <a:pt x="5460022" y="69049"/>
                </a:lnTo>
                <a:lnTo>
                  <a:pt x="5434012" y="30949"/>
                </a:lnTo>
                <a:lnTo>
                  <a:pt x="5412194" y="5549"/>
                </a:lnTo>
                <a:lnTo>
                  <a:pt x="3280003" y="5549"/>
                </a:lnTo>
                <a:lnTo>
                  <a:pt x="3280003" y="0"/>
                </a:lnTo>
                <a:lnTo>
                  <a:pt x="0" y="0"/>
                </a:lnTo>
                <a:lnTo>
                  <a:pt x="0" y="1072349"/>
                </a:lnTo>
                <a:lnTo>
                  <a:pt x="0" y="9530550"/>
                </a:lnTo>
                <a:lnTo>
                  <a:pt x="0" y="11308550"/>
                </a:lnTo>
                <a:lnTo>
                  <a:pt x="1414424" y="11308550"/>
                </a:lnTo>
                <a:lnTo>
                  <a:pt x="3280003" y="11308550"/>
                </a:lnTo>
                <a:lnTo>
                  <a:pt x="4532858" y="11308550"/>
                </a:lnTo>
                <a:lnTo>
                  <a:pt x="4563757" y="11283150"/>
                </a:lnTo>
                <a:lnTo>
                  <a:pt x="4594517" y="11270450"/>
                </a:lnTo>
                <a:lnTo>
                  <a:pt x="4746256" y="11143450"/>
                </a:lnTo>
                <a:lnTo>
                  <a:pt x="4865065" y="11041850"/>
                </a:lnTo>
                <a:lnTo>
                  <a:pt x="4894402" y="11016450"/>
                </a:lnTo>
                <a:lnTo>
                  <a:pt x="4923599" y="10978350"/>
                </a:lnTo>
                <a:lnTo>
                  <a:pt x="5010239" y="10902150"/>
                </a:lnTo>
                <a:lnTo>
                  <a:pt x="5038814" y="10864050"/>
                </a:lnTo>
                <a:lnTo>
                  <a:pt x="5095481" y="10813250"/>
                </a:lnTo>
                <a:lnTo>
                  <a:pt x="5123586" y="10775150"/>
                </a:lnTo>
                <a:lnTo>
                  <a:pt x="5179301" y="10724350"/>
                </a:lnTo>
                <a:lnTo>
                  <a:pt x="5206911" y="10686250"/>
                </a:lnTo>
                <a:lnTo>
                  <a:pt x="5234356" y="10660850"/>
                </a:lnTo>
                <a:lnTo>
                  <a:pt x="5288750" y="10584650"/>
                </a:lnTo>
                <a:lnTo>
                  <a:pt x="5315699" y="10559250"/>
                </a:lnTo>
                <a:lnTo>
                  <a:pt x="5342471" y="10521150"/>
                </a:lnTo>
                <a:lnTo>
                  <a:pt x="5369064" y="10495750"/>
                </a:lnTo>
                <a:lnTo>
                  <a:pt x="5421757" y="10419550"/>
                </a:lnTo>
                <a:lnTo>
                  <a:pt x="5447830" y="10381450"/>
                </a:lnTo>
                <a:lnTo>
                  <a:pt x="5473738" y="10356050"/>
                </a:lnTo>
                <a:lnTo>
                  <a:pt x="5499455" y="10317950"/>
                </a:lnTo>
                <a:lnTo>
                  <a:pt x="5524995" y="10279850"/>
                </a:lnTo>
                <a:lnTo>
                  <a:pt x="5550357" y="10241750"/>
                </a:lnTo>
                <a:lnTo>
                  <a:pt x="5575541" y="10203650"/>
                </a:lnTo>
                <a:lnTo>
                  <a:pt x="5600535" y="10165550"/>
                </a:lnTo>
                <a:lnTo>
                  <a:pt x="5625338" y="10140150"/>
                </a:lnTo>
                <a:lnTo>
                  <a:pt x="5649963" y="10102050"/>
                </a:lnTo>
                <a:lnTo>
                  <a:pt x="5674398" y="10063950"/>
                </a:lnTo>
                <a:lnTo>
                  <a:pt x="5698642" y="10025850"/>
                </a:lnTo>
                <a:lnTo>
                  <a:pt x="5722696" y="9987750"/>
                </a:lnTo>
                <a:lnTo>
                  <a:pt x="5746559" y="9936950"/>
                </a:lnTo>
                <a:lnTo>
                  <a:pt x="5770232" y="9898850"/>
                </a:lnTo>
                <a:lnTo>
                  <a:pt x="5793702" y="9860750"/>
                </a:lnTo>
                <a:lnTo>
                  <a:pt x="5816981" y="9822650"/>
                </a:lnTo>
                <a:lnTo>
                  <a:pt x="5840069" y="9784550"/>
                </a:lnTo>
                <a:lnTo>
                  <a:pt x="5862942" y="9746450"/>
                </a:lnTo>
                <a:lnTo>
                  <a:pt x="5885624" y="9695650"/>
                </a:lnTo>
                <a:lnTo>
                  <a:pt x="5908103" y="9657550"/>
                </a:lnTo>
                <a:lnTo>
                  <a:pt x="5930379" y="9619450"/>
                </a:lnTo>
                <a:lnTo>
                  <a:pt x="5952452" y="9581350"/>
                </a:lnTo>
                <a:lnTo>
                  <a:pt x="5974321" y="9530550"/>
                </a:lnTo>
                <a:lnTo>
                  <a:pt x="5995987" y="9492450"/>
                </a:lnTo>
                <a:lnTo>
                  <a:pt x="6017438" y="9454350"/>
                </a:lnTo>
                <a:lnTo>
                  <a:pt x="6038672" y="9403550"/>
                </a:lnTo>
                <a:lnTo>
                  <a:pt x="6059703" y="9365450"/>
                </a:lnTo>
                <a:lnTo>
                  <a:pt x="6080518" y="9314650"/>
                </a:lnTo>
                <a:lnTo>
                  <a:pt x="6101118" y="9276550"/>
                </a:lnTo>
                <a:lnTo>
                  <a:pt x="6121514" y="9225750"/>
                </a:lnTo>
                <a:lnTo>
                  <a:pt x="6141682" y="9187650"/>
                </a:lnTo>
                <a:lnTo>
                  <a:pt x="6161633" y="9136850"/>
                </a:lnTo>
                <a:lnTo>
                  <a:pt x="6181369" y="9098750"/>
                </a:lnTo>
                <a:lnTo>
                  <a:pt x="6200876" y="9047950"/>
                </a:lnTo>
                <a:lnTo>
                  <a:pt x="6220168" y="9009850"/>
                </a:lnTo>
                <a:lnTo>
                  <a:pt x="6239243" y="8959050"/>
                </a:lnTo>
                <a:lnTo>
                  <a:pt x="6258090" y="8908250"/>
                </a:lnTo>
                <a:lnTo>
                  <a:pt x="6276695" y="8870150"/>
                </a:lnTo>
                <a:lnTo>
                  <a:pt x="6295085" y="8819350"/>
                </a:lnTo>
                <a:lnTo>
                  <a:pt x="6313246" y="8768550"/>
                </a:lnTo>
                <a:lnTo>
                  <a:pt x="6331178" y="8730450"/>
                </a:lnTo>
                <a:lnTo>
                  <a:pt x="6348882" y="8679650"/>
                </a:lnTo>
                <a:lnTo>
                  <a:pt x="6366345" y="8628850"/>
                </a:lnTo>
                <a:lnTo>
                  <a:pt x="6383579" y="8578050"/>
                </a:lnTo>
                <a:lnTo>
                  <a:pt x="6400571" y="8539950"/>
                </a:lnTo>
                <a:lnTo>
                  <a:pt x="6417335" y="8489150"/>
                </a:lnTo>
                <a:lnTo>
                  <a:pt x="6433845" y="8438350"/>
                </a:lnTo>
                <a:lnTo>
                  <a:pt x="6450127" y="8387550"/>
                </a:lnTo>
                <a:lnTo>
                  <a:pt x="6466167" y="8336750"/>
                </a:lnTo>
                <a:lnTo>
                  <a:pt x="6481966" y="8285950"/>
                </a:lnTo>
                <a:lnTo>
                  <a:pt x="6497523" y="8235150"/>
                </a:lnTo>
                <a:lnTo>
                  <a:pt x="6512827" y="8184350"/>
                </a:lnTo>
                <a:lnTo>
                  <a:pt x="6527889" y="8133550"/>
                </a:lnTo>
                <a:lnTo>
                  <a:pt x="6542697" y="8082750"/>
                </a:lnTo>
                <a:lnTo>
                  <a:pt x="6557264" y="8031950"/>
                </a:lnTo>
                <a:lnTo>
                  <a:pt x="6571577" y="7981150"/>
                </a:lnTo>
                <a:lnTo>
                  <a:pt x="6585636" y="7930350"/>
                </a:lnTo>
                <a:lnTo>
                  <a:pt x="6599441" y="7879550"/>
                </a:lnTo>
                <a:lnTo>
                  <a:pt x="6613004" y="7828750"/>
                </a:lnTo>
                <a:lnTo>
                  <a:pt x="6626301" y="7777950"/>
                </a:lnTo>
                <a:lnTo>
                  <a:pt x="6639331" y="7727150"/>
                </a:lnTo>
                <a:lnTo>
                  <a:pt x="6652120" y="7676350"/>
                </a:lnTo>
                <a:lnTo>
                  <a:pt x="6664642" y="7625550"/>
                </a:lnTo>
                <a:lnTo>
                  <a:pt x="6676898" y="7562050"/>
                </a:lnTo>
                <a:lnTo>
                  <a:pt x="6688887" y="7511250"/>
                </a:lnTo>
                <a:lnTo>
                  <a:pt x="6700621" y="7460450"/>
                </a:lnTo>
                <a:lnTo>
                  <a:pt x="6712090" y="7409650"/>
                </a:lnTo>
                <a:lnTo>
                  <a:pt x="6723291" y="7346150"/>
                </a:lnTo>
                <a:lnTo>
                  <a:pt x="6734226" y="7295350"/>
                </a:lnTo>
                <a:lnTo>
                  <a:pt x="6744881" y="7244550"/>
                </a:lnTo>
                <a:lnTo>
                  <a:pt x="6755270" y="7193750"/>
                </a:lnTo>
                <a:lnTo>
                  <a:pt x="6765391" y="7130250"/>
                </a:lnTo>
                <a:lnTo>
                  <a:pt x="6775234" y="7079450"/>
                </a:lnTo>
                <a:lnTo>
                  <a:pt x="6784797" y="7028650"/>
                </a:lnTo>
                <a:lnTo>
                  <a:pt x="6794093" y="6965150"/>
                </a:lnTo>
                <a:lnTo>
                  <a:pt x="6803110" y="6914350"/>
                </a:lnTo>
                <a:lnTo>
                  <a:pt x="6811848" y="6863550"/>
                </a:lnTo>
                <a:lnTo>
                  <a:pt x="6820294" y="6800050"/>
                </a:lnTo>
                <a:lnTo>
                  <a:pt x="6828472" y="6749250"/>
                </a:lnTo>
                <a:lnTo>
                  <a:pt x="6836359" y="6685750"/>
                </a:lnTo>
                <a:lnTo>
                  <a:pt x="6843966" y="6634950"/>
                </a:lnTo>
                <a:lnTo>
                  <a:pt x="6851282" y="6584150"/>
                </a:lnTo>
                <a:lnTo>
                  <a:pt x="6858317" y="6520650"/>
                </a:lnTo>
                <a:lnTo>
                  <a:pt x="6865061" y="6469850"/>
                </a:lnTo>
                <a:lnTo>
                  <a:pt x="6871513" y="6406350"/>
                </a:lnTo>
                <a:lnTo>
                  <a:pt x="6877672" y="6355550"/>
                </a:lnTo>
                <a:lnTo>
                  <a:pt x="6883540" y="6292050"/>
                </a:lnTo>
                <a:lnTo>
                  <a:pt x="6889115" y="6241250"/>
                </a:lnTo>
                <a:lnTo>
                  <a:pt x="6894398" y="6177750"/>
                </a:lnTo>
                <a:lnTo>
                  <a:pt x="6899376" y="6114250"/>
                </a:lnTo>
                <a:lnTo>
                  <a:pt x="6904063" y="6063450"/>
                </a:lnTo>
                <a:lnTo>
                  <a:pt x="6908444" y="5999950"/>
                </a:lnTo>
                <a:lnTo>
                  <a:pt x="6912521" y="5949150"/>
                </a:lnTo>
                <a:lnTo>
                  <a:pt x="6916306" y="5885650"/>
                </a:lnTo>
                <a:lnTo>
                  <a:pt x="6919785" y="5822150"/>
                </a:lnTo>
                <a:lnTo>
                  <a:pt x="6922948" y="5771350"/>
                </a:lnTo>
                <a:lnTo>
                  <a:pt x="6925818" y="5707850"/>
                </a:lnTo>
                <a:lnTo>
                  <a:pt x="6928371" y="5644350"/>
                </a:lnTo>
                <a:lnTo>
                  <a:pt x="6930618" y="5593550"/>
                </a:lnTo>
                <a:lnTo>
                  <a:pt x="6932562" y="5530050"/>
                </a:lnTo>
                <a:lnTo>
                  <a:pt x="6935495" y="5415750"/>
                </a:lnTo>
                <a:lnTo>
                  <a:pt x="6936499" y="5352250"/>
                </a:lnTo>
                <a:lnTo>
                  <a:pt x="6937184" y="5288750"/>
                </a:lnTo>
                <a:lnTo>
                  <a:pt x="6937540" y="5237950"/>
                </a:lnTo>
                <a:lnTo>
                  <a:pt x="6937591" y="5174450"/>
                </a:lnTo>
                <a:close/>
              </a:path>
            </a:pathLst>
          </a:custGeom>
          <a:solidFill>
            <a:srgbClr val="FEF8E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1"/>
              <a:buFont typeface="Arial"/>
              <a:buNone/>
            </a:pPr>
            <a:r>
              <a:t/>
            </a:r>
            <a:endParaRPr b="0" i="0" sz="1401" u="none" cap="none" strike="noStrike">
              <a:solidFill>
                <a:srgbClr val="000000"/>
              </a:solidFill>
              <a:latin typeface="Poppins"/>
              <a:ea typeface="Poppins"/>
              <a:cs typeface="Poppins"/>
              <a:sym typeface="Poppins"/>
            </a:endParaRPr>
          </a:p>
        </p:txBody>
      </p:sp>
      <p:pic>
        <p:nvPicPr>
          <p:cNvPr id="7" name="Google Shape;7;p1"/>
          <p:cNvPicPr preferRelativeResize="0"/>
          <p:nvPr/>
        </p:nvPicPr>
        <p:blipFill rotWithShape="1">
          <a:blip r:embed="rId1">
            <a:alphaModFix/>
          </a:blip>
          <a:srcRect b="0" l="0" r="0" t="0"/>
          <a:stretch/>
        </p:blipFill>
        <p:spPr>
          <a:xfrm>
            <a:off x="623019" y="9357636"/>
            <a:ext cx="3994637" cy="1215073"/>
          </a:xfrm>
          <a:prstGeom prst="rect">
            <a:avLst/>
          </a:prstGeom>
          <a:noFill/>
          <a:ln>
            <a:noFill/>
          </a:ln>
        </p:spPr>
      </p:pic>
      <p:sp>
        <p:nvSpPr>
          <p:cNvPr id="8" name="Google Shape;8;p1"/>
          <p:cNvSpPr txBox="1"/>
          <p:nvPr>
            <p:ph type="title"/>
          </p:nvPr>
        </p:nvSpPr>
        <p:spPr>
          <a:xfrm>
            <a:off x="610318" y="626011"/>
            <a:ext cx="4910455" cy="1269578"/>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1" i="0" sz="8250" u="none" cap="none" strike="noStrike">
                <a:solidFill>
                  <a:srgbClr val="0071B5"/>
                </a:solidFill>
                <a:latin typeface="Poppins Black"/>
                <a:ea typeface="Poppins Black"/>
                <a:cs typeface="Poppins Black"/>
                <a:sym typeface="Poppins Black"/>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 name="Google Shape;9;p1"/>
          <p:cNvSpPr txBox="1"/>
          <p:nvPr>
            <p:ph idx="1" type="body"/>
          </p:nvPr>
        </p:nvSpPr>
        <p:spPr>
          <a:xfrm>
            <a:off x="1005205" y="2601152"/>
            <a:ext cx="18093690" cy="276999"/>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9pPr>
          </a:lstStyle>
          <a:p/>
        </p:txBody>
      </p:sp>
      <p:sp>
        <p:nvSpPr>
          <p:cNvPr id="10" name="Google Shape;10;p1"/>
          <p:cNvSpPr txBox="1"/>
          <p:nvPr>
            <p:ph idx="11" type="ftr"/>
          </p:nvPr>
        </p:nvSpPr>
        <p:spPr>
          <a:xfrm>
            <a:off x="6835394" y="10517696"/>
            <a:ext cx="6433312" cy="277176"/>
          </a:xfrm>
          <a:prstGeom prst="rect">
            <a:avLst/>
          </a:prstGeom>
          <a:noFill/>
          <a:ln>
            <a:noFill/>
          </a:ln>
        </p:spPr>
        <p:txBody>
          <a:bodyPr anchorCtr="0" anchor="t" bIns="0" lIns="0" spcFirstLastPara="1" rIns="0" wrap="square" tIns="0">
            <a:spAutoFit/>
          </a:bodyPr>
          <a:lstStyle>
            <a:lvl1pPr lvl="0" marR="0" rtl="0" algn="ctr">
              <a:lnSpc>
                <a:spcPct val="100000"/>
              </a:lnSpc>
              <a:spcBef>
                <a:spcPts val="0"/>
              </a:spcBef>
              <a:spcAft>
                <a:spcPts val="0"/>
              </a:spcAft>
              <a:buClr>
                <a:srgbClr val="000000"/>
              </a:buClr>
              <a:buSzPts val="1400"/>
              <a:buFont typeface="Arial"/>
              <a:buNone/>
              <a:defRPr b="0" i="0" sz="1801" u="none" cap="none" strike="noStrike">
                <a:solidFill>
                  <a:srgbClr val="888888"/>
                </a:solidFill>
                <a:latin typeface="Poppins"/>
                <a:ea typeface="Poppins"/>
                <a:cs typeface="Poppins"/>
                <a:sym typeface="Poppins"/>
              </a:defRPr>
            </a:lvl1pPr>
            <a:lvl2pPr lvl="1" marR="0" rtl="0" algn="l">
              <a:lnSpc>
                <a:spcPct val="100000"/>
              </a:lnSpc>
              <a:spcBef>
                <a:spcPts val="0"/>
              </a:spcBef>
              <a:spcAft>
                <a:spcPts val="0"/>
              </a:spcAft>
              <a:buClr>
                <a:srgbClr val="000000"/>
              </a:buClr>
              <a:buSzPts val="1400"/>
              <a:buFont typeface="Arial"/>
              <a:buNone/>
              <a:defRPr b="0" i="0" sz="1801"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1"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1"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1"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1"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1"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1"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1" u="none" cap="none" strike="noStrike">
                <a:solidFill>
                  <a:srgbClr val="000000"/>
                </a:solidFill>
                <a:latin typeface="Arial"/>
                <a:ea typeface="Arial"/>
                <a:cs typeface="Arial"/>
                <a:sym typeface="Arial"/>
              </a:defRPr>
            </a:lvl9pPr>
          </a:lstStyle>
          <a:p/>
        </p:txBody>
      </p:sp>
      <p:sp>
        <p:nvSpPr>
          <p:cNvPr id="11" name="Google Shape;11;p1"/>
          <p:cNvSpPr txBox="1"/>
          <p:nvPr>
            <p:ph idx="10" type="dt"/>
          </p:nvPr>
        </p:nvSpPr>
        <p:spPr>
          <a:xfrm>
            <a:off x="1005205" y="10517696"/>
            <a:ext cx="4623943" cy="277176"/>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0" i="0" sz="1801" u="none" cap="none" strike="noStrike">
                <a:solidFill>
                  <a:srgbClr val="888888"/>
                </a:solidFill>
                <a:latin typeface="Poppins"/>
                <a:ea typeface="Poppins"/>
                <a:cs typeface="Poppins"/>
                <a:sym typeface="Poppins"/>
              </a:defRPr>
            </a:lvl1pPr>
            <a:lvl2pPr lvl="1" marR="0" rtl="0" algn="l">
              <a:lnSpc>
                <a:spcPct val="100000"/>
              </a:lnSpc>
              <a:spcBef>
                <a:spcPts val="0"/>
              </a:spcBef>
              <a:spcAft>
                <a:spcPts val="0"/>
              </a:spcAft>
              <a:buClr>
                <a:srgbClr val="000000"/>
              </a:buClr>
              <a:buSzPts val="1400"/>
              <a:buFont typeface="Arial"/>
              <a:buNone/>
              <a:defRPr b="0" i="0" sz="1801"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1"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1"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1"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1"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1"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1"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1" u="none" cap="none" strike="noStrike">
                <a:solidFill>
                  <a:srgbClr val="000000"/>
                </a:solidFill>
                <a:latin typeface="Arial"/>
                <a:ea typeface="Arial"/>
                <a:cs typeface="Arial"/>
                <a:sym typeface="Arial"/>
              </a:defRPr>
            </a:lvl9pPr>
          </a:lstStyle>
          <a:p/>
        </p:txBody>
      </p:sp>
      <p:sp>
        <p:nvSpPr>
          <p:cNvPr id="12" name="Google Shape;12;p1"/>
          <p:cNvSpPr txBox="1"/>
          <p:nvPr>
            <p:ph idx="12" type="sldNum"/>
          </p:nvPr>
        </p:nvSpPr>
        <p:spPr>
          <a:xfrm>
            <a:off x="14474954" y="10517697"/>
            <a:ext cx="4623943" cy="277127"/>
          </a:xfrm>
          <a:prstGeom prst="rect">
            <a:avLst/>
          </a:prstGeom>
          <a:noFill/>
          <a:ln>
            <a:noFill/>
          </a:ln>
        </p:spPr>
        <p:txBody>
          <a:bodyPr anchorCtr="0" anchor="t" bIns="0" lIns="0" spcFirstLastPara="1" rIns="0" wrap="square" tIns="0">
            <a:spAutoFit/>
          </a:bodyPr>
          <a:lstStyle>
            <a:lvl1pPr indent="0" lvl="0" marL="0" marR="0" rtl="0" algn="r">
              <a:lnSpc>
                <a:spcPct val="100000"/>
              </a:lnSpc>
              <a:spcBef>
                <a:spcPts val="0"/>
              </a:spcBef>
              <a:spcAft>
                <a:spcPts val="0"/>
              </a:spcAft>
              <a:buClr>
                <a:srgbClr val="000000"/>
              </a:buClr>
              <a:buSzPts val="1801"/>
              <a:buFont typeface="Arial"/>
              <a:buNone/>
              <a:defRPr b="0" i="0" sz="1801" u="none" cap="none" strike="noStrike">
                <a:solidFill>
                  <a:srgbClr val="888888"/>
                </a:solidFill>
                <a:latin typeface="Poppins"/>
                <a:ea typeface="Poppins"/>
                <a:cs typeface="Poppins"/>
                <a:sym typeface="Poppins"/>
              </a:defRPr>
            </a:lvl1pPr>
            <a:lvl2pPr indent="0" lvl="1" marL="0" marR="0" rtl="0" algn="r">
              <a:lnSpc>
                <a:spcPct val="100000"/>
              </a:lnSpc>
              <a:spcBef>
                <a:spcPts val="0"/>
              </a:spcBef>
              <a:spcAft>
                <a:spcPts val="0"/>
              </a:spcAft>
              <a:buClr>
                <a:srgbClr val="000000"/>
              </a:buClr>
              <a:buSzPts val="1801"/>
              <a:buFont typeface="Arial"/>
              <a:buNone/>
              <a:defRPr b="0" i="0" sz="1801" u="none" cap="none" strike="noStrike">
                <a:solidFill>
                  <a:srgbClr val="888888"/>
                </a:solidFill>
                <a:latin typeface="Poppins"/>
                <a:ea typeface="Poppins"/>
                <a:cs typeface="Poppins"/>
                <a:sym typeface="Poppins"/>
              </a:defRPr>
            </a:lvl2pPr>
            <a:lvl3pPr indent="0" lvl="2" marL="0" marR="0" rtl="0" algn="r">
              <a:lnSpc>
                <a:spcPct val="100000"/>
              </a:lnSpc>
              <a:spcBef>
                <a:spcPts val="0"/>
              </a:spcBef>
              <a:spcAft>
                <a:spcPts val="0"/>
              </a:spcAft>
              <a:buClr>
                <a:srgbClr val="000000"/>
              </a:buClr>
              <a:buSzPts val="1801"/>
              <a:buFont typeface="Arial"/>
              <a:buNone/>
              <a:defRPr b="0" i="0" sz="1801" u="none" cap="none" strike="noStrike">
                <a:solidFill>
                  <a:srgbClr val="888888"/>
                </a:solidFill>
                <a:latin typeface="Poppins"/>
                <a:ea typeface="Poppins"/>
                <a:cs typeface="Poppins"/>
                <a:sym typeface="Poppins"/>
              </a:defRPr>
            </a:lvl3pPr>
            <a:lvl4pPr indent="0" lvl="3" marL="0" marR="0" rtl="0" algn="r">
              <a:lnSpc>
                <a:spcPct val="100000"/>
              </a:lnSpc>
              <a:spcBef>
                <a:spcPts val="0"/>
              </a:spcBef>
              <a:spcAft>
                <a:spcPts val="0"/>
              </a:spcAft>
              <a:buClr>
                <a:srgbClr val="000000"/>
              </a:buClr>
              <a:buSzPts val="1801"/>
              <a:buFont typeface="Arial"/>
              <a:buNone/>
              <a:defRPr b="0" i="0" sz="1801" u="none" cap="none" strike="noStrike">
                <a:solidFill>
                  <a:srgbClr val="888888"/>
                </a:solidFill>
                <a:latin typeface="Poppins"/>
                <a:ea typeface="Poppins"/>
                <a:cs typeface="Poppins"/>
                <a:sym typeface="Poppins"/>
              </a:defRPr>
            </a:lvl4pPr>
            <a:lvl5pPr indent="0" lvl="4" marL="0" marR="0" rtl="0" algn="r">
              <a:lnSpc>
                <a:spcPct val="100000"/>
              </a:lnSpc>
              <a:spcBef>
                <a:spcPts val="0"/>
              </a:spcBef>
              <a:spcAft>
                <a:spcPts val="0"/>
              </a:spcAft>
              <a:buClr>
                <a:srgbClr val="000000"/>
              </a:buClr>
              <a:buSzPts val="1801"/>
              <a:buFont typeface="Arial"/>
              <a:buNone/>
              <a:defRPr b="0" i="0" sz="1801" u="none" cap="none" strike="noStrike">
                <a:solidFill>
                  <a:srgbClr val="888888"/>
                </a:solidFill>
                <a:latin typeface="Poppins"/>
                <a:ea typeface="Poppins"/>
                <a:cs typeface="Poppins"/>
                <a:sym typeface="Poppins"/>
              </a:defRPr>
            </a:lvl5pPr>
            <a:lvl6pPr indent="0" lvl="5" marL="0" marR="0" rtl="0" algn="r">
              <a:lnSpc>
                <a:spcPct val="100000"/>
              </a:lnSpc>
              <a:spcBef>
                <a:spcPts val="0"/>
              </a:spcBef>
              <a:spcAft>
                <a:spcPts val="0"/>
              </a:spcAft>
              <a:buClr>
                <a:srgbClr val="000000"/>
              </a:buClr>
              <a:buSzPts val="1801"/>
              <a:buFont typeface="Arial"/>
              <a:buNone/>
              <a:defRPr b="0" i="0" sz="1801" u="none" cap="none" strike="noStrike">
                <a:solidFill>
                  <a:srgbClr val="888888"/>
                </a:solidFill>
                <a:latin typeface="Poppins"/>
                <a:ea typeface="Poppins"/>
                <a:cs typeface="Poppins"/>
                <a:sym typeface="Poppins"/>
              </a:defRPr>
            </a:lvl6pPr>
            <a:lvl7pPr indent="0" lvl="6" marL="0" marR="0" rtl="0" algn="r">
              <a:lnSpc>
                <a:spcPct val="100000"/>
              </a:lnSpc>
              <a:spcBef>
                <a:spcPts val="0"/>
              </a:spcBef>
              <a:spcAft>
                <a:spcPts val="0"/>
              </a:spcAft>
              <a:buClr>
                <a:srgbClr val="000000"/>
              </a:buClr>
              <a:buSzPts val="1801"/>
              <a:buFont typeface="Arial"/>
              <a:buNone/>
              <a:defRPr b="0" i="0" sz="1801" u="none" cap="none" strike="noStrike">
                <a:solidFill>
                  <a:srgbClr val="888888"/>
                </a:solidFill>
                <a:latin typeface="Poppins"/>
                <a:ea typeface="Poppins"/>
                <a:cs typeface="Poppins"/>
                <a:sym typeface="Poppins"/>
              </a:defRPr>
            </a:lvl7pPr>
            <a:lvl8pPr indent="0" lvl="7" marL="0" marR="0" rtl="0" algn="r">
              <a:lnSpc>
                <a:spcPct val="100000"/>
              </a:lnSpc>
              <a:spcBef>
                <a:spcPts val="0"/>
              </a:spcBef>
              <a:spcAft>
                <a:spcPts val="0"/>
              </a:spcAft>
              <a:buClr>
                <a:srgbClr val="000000"/>
              </a:buClr>
              <a:buSzPts val="1801"/>
              <a:buFont typeface="Arial"/>
              <a:buNone/>
              <a:defRPr b="0" i="0" sz="1801" u="none" cap="none" strike="noStrike">
                <a:solidFill>
                  <a:srgbClr val="888888"/>
                </a:solidFill>
                <a:latin typeface="Poppins"/>
                <a:ea typeface="Poppins"/>
                <a:cs typeface="Poppins"/>
                <a:sym typeface="Poppins"/>
              </a:defRPr>
            </a:lvl8pPr>
            <a:lvl9pPr indent="0" lvl="8" marL="0" marR="0" rtl="0" algn="r">
              <a:lnSpc>
                <a:spcPct val="100000"/>
              </a:lnSpc>
              <a:spcBef>
                <a:spcPts val="0"/>
              </a:spcBef>
              <a:spcAft>
                <a:spcPts val="0"/>
              </a:spcAft>
              <a:buClr>
                <a:srgbClr val="000000"/>
              </a:buClr>
              <a:buSzPts val="1801"/>
              <a:buFont typeface="Arial"/>
              <a:buNone/>
              <a:defRPr b="0" i="0" sz="1801" u="none" cap="none" strike="noStrike">
                <a:solidFill>
                  <a:srgbClr val="888888"/>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
              <a:t>‹#›</a:t>
            </a:fld>
            <a:endParaRPr sz="1401">
              <a:solidFill>
                <a:srgbClr val="000000"/>
              </a:solidFill>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1.png"/><Relationship Id="rId4" Type="http://schemas.openxmlformats.org/officeDocument/2006/relationships/image" Target="../media/image7.png"/><Relationship Id="rId11" Type="http://schemas.openxmlformats.org/officeDocument/2006/relationships/image" Target="../media/image3.png"/><Relationship Id="rId10" Type="http://schemas.openxmlformats.org/officeDocument/2006/relationships/image" Target="../media/image12.png"/><Relationship Id="rId12" Type="http://schemas.openxmlformats.org/officeDocument/2006/relationships/image" Target="../media/image8.png"/><Relationship Id="rId9" Type="http://schemas.openxmlformats.org/officeDocument/2006/relationships/image" Target="../media/image10.png"/><Relationship Id="rId5" Type="http://schemas.openxmlformats.org/officeDocument/2006/relationships/image" Target="../media/image4.png"/><Relationship Id="rId6" Type="http://schemas.openxmlformats.org/officeDocument/2006/relationships/image" Target="../media/image6.png"/><Relationship Id="rId7" Type="http://schemas.openxmlformats.org/officeDocument/2006/relationships/image" Target="../media/image5.png"/><Relationship Id="rId8"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8.png"/><Relationship Id="rId4" Type="http://schemas.openxmlformats.org/officeDocument/2006/relationships/image" Target="../media/image14.png"/><Relationship Id="rId5"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4.png"/><Relationship Id="rId4" Type="http://schemas.openxmlformats.org/officeDocument/2006/relationships/image" Target="../media/image17.png"/><Relationship Id="rId5"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9.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34.png"/><Relationship Id="rId7" Type="http://schemas.openxmlformats.org/officeDocument/2006/relationships/image" Target="../media/image19.png"/><Relationship Id="rId8" Type="http://schemas.openxmlformats.org/officeDocument/2006/relationships/image" Target="../media/image3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34.png"/><Relationship Id="rId7" Type="http://schemas.openxmlformats.org/officeDocument/2006/relationships/image" Target="../media/image19.png"/><Relationship Id="rId8" Type="http://schemas.openxmlformats.org/officeDocument/2006/relationships/image" Target="../media/image3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4.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 name="Shape 52"/>
        <p:cNvGrpSpPr/>
        <p:nvPr/>
      </p:nvGrpSpPr>
      <p:grpSpPr>
        <a:xfrm>
          <a:off x="0" y="0"/>
          <a:ext cx="0" cy="0"/>
          <a:chOff x="0" y="0"/>
          <a:chExt cx="0" cy="0"/>
        </a:xfrm>
      </p:grpSpPr>
      <p:pic>
        <p:nvPicPr>
          <p:cNvPr id="53" name="Google Shape;53;p9"/>
          <p:cNvPicPr preferRelativeResize="0"/>
          <p:nvPr/>
        </p:nvPicPr>
        <p:blipFill rotWithShape="1">
          <a:blip r:embed="rId3">
            <a:alphaModFix/>
          </a:blip>
          <a:srcRect b="0" l="0" r="0" t="0"/>
          <a:stretch/>
        </p:blipFill>
        <p:spPr>
          <a:xfrm>
            <a:off x="11065308" y="238728"/>
            <a:ext cx="4407303" cy="10831894"/>
          </a:xfrm>
          <a:prstGeom prst="rect">
            <a:avLst/>
          </a:prstGeom>
          <a:noFill/>
          <a:ln>
            <a:noFill/>
          </a:ln>
        </p:spPr>
      </p:pic>
      <p:sp>
        <p:nvSpPr>
          <p:cNvPr id="54" name="Google Shape;54;p9"/>
          <p:cNvSpPr/>
          <p:nvPr/>
        </p:nvSpPr>
        <p:spPr>
          <a:xfrm>
            <a:off x="12121768" y="1226604"/>
            <a:ext cx="2350755" cy="2851379"/>
          </a:xfrm>
          <a:prstGeom prst="roundRect">
            <a:avLst>
              <a:gd fmla="val 4846" name="adj"/>
            </a:avLst>
          </a:prstGeom>
          <a:solidFill>
            <a:srgbClr val="006FB6"/>
          </a:solidFill>
          <a:ln>
            <a:noFill/>
          </a:ln>
        </p:spPr>
        <p:txBody>
          <a:bodyPr anchorCtr="0" anchor="ctr" bIns="201000" lIns="0" spcFirstLastPara="1" rIns="0" wrap="square" tIns="201000">
            <a:noAutofit/>
          </a:bodyPr>
          <a:lstStyle/>
          <a:p>
            <a:pPr indent="0" lvl="0" marL="0" marR="0" rtl="0" algn="ctr">
              <a:lnSpc>
                <a:spcPct val="100000"/>
              </a:lnSpc>
              <a:spcBef>
                <a:spcPts val="0"/>
              </a:spcBef>
              <a:spcAft>
                <a:spcPts val="0"/>
              </a:spcAft>
              <a:buClr>
                <a:srgbClr val="000000"/>
              </a:buClr>
              <a:buSzPts val="3408"/>
              <a:buFont typeface="Arial"/>
              <a:buNone/>
            </a:pPr>
            <a:r>
              <a:rPr b="1" i="0" lang="en" sz="3408" u="none" cap="none" strike="noStrike">
                <a:solidFill>
                  <a:srgbClr val="FFFFFF"/>
                </a:solidFill>
                <a:latin typeface="Poppins"/>
                <a:ea typeface="Poppins"/>
                <a:cs typeface="Poppins"/>
                <a:sym typeface="Poppins"/>
              </a:rPr>
              <a:t>Bossy e  </a:t>
            </a:r>
            <a:endParaRPr b="1" i="0" sz="3408" u="none" cap="none" strike="noStrike">
              <a:solidFill>
                <a:srgbClr val="FFFFFF"/>
              </a:solidFill>
              <a:latin typeface="Poppins"/>
              <a:ea typeface="Poppins"/>
              <a:cs typeface="Poppins"/>
              <a:sym typeface="Poppins"/>
            </a:endParaRPr>
          </a:p>
        </p:txBody>
      </p:sp>
      <p:sp>
        <p:nvSpPr>
          <p:cNvPr id="55" name="Google Shape;55;p9"/>
          <p:cNvSpPr txBox="1"/>
          <p:nvPr/>
        </p:nvSpPr>
        <p:spPr>
          <a:xfrm>
            <a:off x="11073553" y="4197664"/>
            <a:ext cx="4399200" cy="6800700"/>
          </a:xfrm>
          <a:prstGeom prst="rect">
            <a:avLst/>
          </a:prstGeom>
          <a:noFill/>
          <a:ln>
            <a:noFill/>
          </a:ln>
        </p:spPr>
        <p:txBody>
          <a:bodyPr anchorCtr="0" anchor="t" bIns="201000" lIns="201000" spcFirstLastPara="1" rIns="201000" wrap="square" tIns="201000">
            <a:spAutoFit/>
          </a:bodyPr>
          <a:lstStyle/>
          <a:p>
            <a:pPr indent="0" lvl="1" marL="0" marR="0" rtl="0" algn="ctr">
              <a:lnSpc>
                <a:spcPct val="150000"/>
              </a:lnSpc>
              <a:spcBef>
                <a:spcPts val="0"/>
              </a:spcBef>
              <a:spcAft>
                <a:spcPts val="0"/>
              </a:spcAft>
              <a:buClr>
                <a:srgbClr val="000000"/>
              </a:buClr>
              <a:buSzPts val="9454"/>
              <a:buFont typeface="Arial"/>
              <a:buNone/>
            </a:pPr>
            <a:r>
              <a:rPr b="1" i="0" lang="en" sz="9454" u="none" cap="none" strike="noStrike">
                <a:solidFill>
                  <a:schemeClr val="accent1"/>
                </a:solidFill>
                <a:highlight>
                  <a:schemeClr val="lt1"/>
                </a:highlight>
                <a:latin typeface="Poppins"/>
                <a:ea typeface="Poppins"/>
                <a:cs typeface="Poppins"/>
                <a:sym typeface="Poppins"/>
              </a:rPr>
              <a:t>c</a:t>
            </a:r>
            <a:r>
              <a:rPr b="1" i="0" lang="en" sz="9454" u="none" cap="none" strike="noStrike">
                <a:solidFill>
                  <a:srgbClr val="FF0000"/>
                </a:solidFill>
                <a:highlight>
                  <a:srgbClr val="FFFFFF"/>
                </a:highlight>
                <a:latin typeface="Poppins"/>
                <a:ea typeface="Poppins"/>
                <a:cs typeface="Poppins"/>
                <a:sym typeface="Poppins"/>
              </a:rPr>
              <a:t>u</a:t>
            </a:r>
            <a:r>
              <a:rPr b="1" i="0" lang="en" sz="9454" u="none" cap="none" strike="noStrike">
                <a:solidFill>
                  <a:schemeClr val="accent1"/>
                </a:solidFill>
                <a:highlight>
                  <a:schemeClr val="lt1"/>
                </a:highlight>
                <a:latin typeface="Poppins"/>
                <a:ea typeface="Poppins"/>
                <a:cs typeface="Poppins"/>
                <a:sym typeface="Poppins"/>
              </a:rPr>
              <a:t>t</a:t>
            </a:r>
            <a:r>
              <a:rPr b="1" i="0" lang="en" sz="9454" u="none" cap="none" strike="noStrike">
                <a:solidFill>
                  <a:srgbClr val="FF0000"/>
                </a:solidFill>
                <a:highlight>
                  <a:schemeClr val="lt1"/>
                </a:highlight>
                <a:latin typeface="Poppins"/>
                <a:ea typeface="Poppins"/>
                <a:cs typeface="Poppins"/>
                <a:sym typeface="Poppins"/>
              </a:rPr>
              <a:t>e</a:t>
            </a:r>
            <a:r>
              <a:rPr b="1" i="0" lang="en" sz="6596" u="none" cap="none" strike="noStrike">
                <a:solidFill>
                  <a:srgbClr val="242424"/>
                </a:solidFill>
                <a:highlight>
                  <a:srgbClr val="FFFFFF"/>
                </a:highlight>
                <a:latin typeface="Poppins"/>
                <a:ea typeface="Poppins"/>
                <a:cs typeface="Poppins"/>
                <a:sym typeface="Poppins"/>
              </a:rPr>
              <a:t> </a:t>
            </a:r>
            <a:endParaRPr b="1" i="0" sz="6596" u="none" cap="none" strike="noStrike">
              <a:solidFill>
                <a:srgbClr val="242424"/>
              </a:solidFill>
              <a:highlight>
                <a:srgbClr val="FFFFFF"/>
              </a:highlight>
              <a:latin typeface="Poppins"/>
              <a:ea typeface="Poppins"/>
              <a:cs typeface="Poppins"/>
              <a:sym typeface="Poppins"/>
            </a:endParaRPr>
          </a:p>
          <a:p>
            <a:pPr indent="0" lvl="1" marL="0" marR="0" rtl="0" algn="ctr">
              <a:lnSpc>
                <a:spcPct val="150000"/>
              </a:lnSpc>
              <a:spcBef>
                <a:spcPts val="0"/>
              </a:spcBef>
              <a:spcAft>
                <a:spcPts val="0"/>
              </a:spcAft>
              <a:buClr>
                <a:srgbClr val="000000"/>
              </a:buClr>
              <a:buSzPts val="6596"/>
              <a:buFont typeface="Arial"/>
              <a:buNone/>
            </a:pPr>
            <a:r>
              <a:rPr b="1" i="0" lang="en" sz="6596" u="none" cap="none" strike="noStrike">
                <a:solidFill>
                  <a:schemeClr val="dk1"/>
                </a:solidFill>
                <a:highlight>
                  <a:schemeClr val="lt1"/>
                </a:highlight>
                <a:latin typeface="Poppins"/>
                <a:ea typeface="Poppins"/>
                <a:cs typeface="Poppins"/>
                <a:sym typeface="Poppins"/>
              </a:rPr>
              <a:t>/</a:t>
            </a:r>
            <a:r>
              <a:rPr b="1" i="0" lang="en" sz="6596" u="none" cap="none" strike="noStrike">
                <a:solidFill>
                  <a:schemeClr val="accent1"/>
                </a:solidFill>
                <a:highlight>
                  <a:schemeClr val="lt1"/>
                </a:highlight>
                <a:latin typeface="Poppins"/>
                <a:ea typeface="Poppins"/>
                <a:cs typeface="Poppins"/>
                <a:sym typeface="Poppins"/>
              </a:rPr>
              <a:t>k</a:t>
            </a:r>
            <a:r>
              <a:rPr b="1" i="0" lang="en" sz="6596" u="none" cap="none" strike="noStrike">
                <a:solidFill>
                  <a:schemeClr val="dk1"/>
                </a:solidFill>
                <a:highlight>
                  <a:schemeClr val="lt1"/>
                </a:highlight>
                <a:latin typeface="Poppins"/>
                <a:ea typeface="Poppins"/>
                <a:cs typeface="Poppins"/>
                <a:sym typeface="Poppins"/>
              </a:rPr>
              <a:t>/ /</a:t>
            </a:r>
            <a:r>
              <a:rPr b="1" i="0" lang="en" sz="6596" u="none" cap="none" strike="noStrike">
                <a:solidFill>
                  <a:srgbClr val="FF0000"/>
                </a:solidFill>
                <a:highlight>
                  <a:schemeClr val="lt1"/>
                </a:highlight>
                <a:latin typeface="Poppins"/>
                <a:ea typeface="Poppins"/>
                <a:cs typeface="Poppins"/>
                <a:sym typeface="Poppins"/>
              </a:rPr>
              <a:t>ū</a:t>
            </a:r>
            <a:r>
              <a:rPr b="1" i="0" lang="en" sz="6596" u="none" cap="none" strike="noStrike">
                <a:solidFill>
                  <a:schemeClr val="dk1"/>
                </a:solidFill>
                <a:highlight>
                  <a:schemeClr val="lt1"/>
                </a:highlight>
                <a:latin typeface="Poppins"/>
                <a:ea typeface="Poppins"/>
                <a:cs typeface="Poppins"/>
                <a:sym typeface="Poppins"/>
              </a:rPr>
              <a:t>/ /</a:t>
            </a:r>
            <a:r>
              <a:rPr b="1" i="0" lang="en" sz="6596" u="none" cap="none" strike="noStrike">
                <a:solidFill>
                  <a:schemeClr val="accent1"/>
                </a:solidFill>
                <a:highlight>
                  <a:schemeClr val="lt1"/>
                </a:highlight>
                <a:latin typeface="Poppins"/>
                <a:ea typeface="Poppins"/>
                <a:cs typeface="Poppins"/>
                <a:sym typeface="Poppins"/>
              </a:rPr>
              <a:t>t</a:t>
            </a:r>
            <a:r>
              <a:rPr b="1" i="0" lang="en" sz="6596" u="none" cap="none" strike="noStrike">
                <a:solidFill>
                  <a:schemeClr val="dk1"/>
                </a:solidFill>
                <a:highlight>
                  <a:schemeClr val="lt1"/>
                </a:highlight>
                <a:latin typeface="Poppins"/>
                <a:ea typeface="Poppins"/>
                <a:cs typeface="Poppins"/>
                <a:sym typeface="Poppins"/>
              </a:rPr>
              <a:t>/</a:t>
            </a:r>
            <a:r>
              <a:rPr b="1" i="0" lang="en" sz="7694" u="none" cap="none" strike="noStrike">
                <a:solidFill>
                  <a:schemeClr val="dk1"/>
                </a:solidFill>
                <a:highlight>
                  <a:schemeClr val="lt1"/>
                </a:highlight>
                <a:latin typeface="Poppins"/>
                <a:ea typeface="Poppins"/>
                <a:cs typeface="Poppins"/>
                <a:sym typeface="Poppins"/>
              </a:rPr>
              <a:t> </a:t>
            </a:r>
            <a:r>
              <a:rPr b="1" i="0" lang="en" sz="8355" u="none" cap="none" strike="noStrike">
                <a:solidFill>
                  <a:srgbClr val="242424"/>
                </a:solidFill>
                <a:highlight>
                  <a:srgbClr val="FFFFFF"/>
                </a:highlight>
                <a:latin typeface="Poppins"/>
                <a:ea typeface="Poppins"/>
                <a:cs typeface="Poppins"/>
                <a:sym typeface="Poppins"/>
              </a:rPr>
              <a:t>=</a:t>
            </a:r>
            <a:r>
              <a:rPr b="1" i="0" lang="en" sz="6596" u="none" cap="none" strike="noStrike">
                <a:solidFill>
                  <a:srgbClr val="242424"/>
                </a:solidFill>
                <a:highlight>
                  <a:srgbClr val="FFFFFF"/>
                </a:highlight>
                <a:latin typeface="Poppins"/>
                <a:ea typeface="Poppins"/>
                <a:cs typeface="Poppins"/>
                <a:sym typeface="Poppins"/>
              </a:rPr>
              <a:t> </a:t>
            </a:r>
            <a:r>
              <a:rPr b="1" i="0" lang="en" sz="6596" u="none" cap="none" strike="noStrike">
                <a:solidFill>
                  <a:schemeClr val="accent1"/>
                </a:solidFill>
                <a:highlight>
                  <a:schemeClr val="lt1"/>
                </a:highlight>
                <a:latin typeface="Poppins"/>
                <a:ea typeface="Poppins"/>
                <a:cs typeface="Poppins"/>
                <a:sym typeface="Poppins"/>
              </a:rPr>
              <a:t>c</a:t>
            </a:r>
            <a:r>
              <a:rPr b="1" i="0" lang="en" sz="6596" u="none" cap="none" strike="noStrike">
                <a:solidFill>
                  <a:srgbClr val="FF0000"/>
                </a:solidFill>
                <a:highlight>
                  <a:srgbClr val="FFFFFF"/>
                </a:highlight>
                <a:latin typeface="Poppins"/>
                <a:ea typeface="Poppins"/>
                <a:cs typeface="Poppins"/>
                <a:sym typeface="Poppins"/>
              </a:rPr>
              <a:t>u</a:t>
            </a:r>
            <a:r>
              <a:rPr b="1" i="0" lang="en" sz="6596" u="none" cap="none" strike="noStrike">
                <a:solidFill>
                  <a:schemeClr val="accent1"/>
                </a:solidFill>
                <a:highlight>
                  <a:schemeClr val="lt1"/>
                </a:highlight>
                <a:latin typeface="Poppins"/>
                <a:ea typeface="Poppins"/>
                <a:cs typeface="Poppins"/>
                <a:sym typeface="Poppins"/>
              </a:rPr>
              <a:t>t</a:t>
            </a:r>
            <a:r>
              <a:rPr b="1" i="0" lang="en" sz="6596" u="none" cap="none" strike="noStrike">
                <a:solidFill>
                  <a:srgbClr val="FF0000"/>
                </a:solidFill>
                <a:highlight>
                  <a:schemeClr val="lt1"/>
                </a:highlight>
                <a:latin typeface="Poppins"/>
                <a:ea typeface="Poppins"/>
                <a:cs typeface="Poppins"/>
                <a:sym typeface="Poppins"/>
              </a:rPr>
              <a:t>e</a:t>
            </a:r>
            <a:r>
              <a:rPr b="1" i="0" lang="en" sz="6596" u="none" cap="none" strike="noStrike">
                <a:solidFill>
                  <a:srgbClr val="006FB6"/>
                </a:solidFill>
                <a:highlight>
                  <a:srgbClr val="FFFFFF"/>
                </a:highlight>
                <a:latin typeface="Poppins"/>
                <a:ea typeface="Poppins"/>
                <a:cs typeface="Poppins"/>
                <a:sym typeface="Poppins"/>
              </a:rPr>
              <a:t> </a:t>
            </a:r>
            <a:endParaRPr b="1" i="0" sz="6596" u="none" cap="none" strike="noStrike">
              <a:solidFill>
                <a:srgbClr val="006FB6"/>
              </a:solidFill>
              <a:highlight>
                <a:srgbClr val="FFFFFF"/>
              </a:highlight>
              <a:latin typeface="Poppins"/>
              <a:ea typeface="Poppins"/>
              <a:cs typeface="Poppins"/>
              <a:sym typeface="Poppins"/>
            </a:endParaRPr>
          </a:p>
          <a:p>
            <a:pPr indent="0" lvl="1" marL="1005200" marR="0" rtl="0" algn="l">
              <a:lnSpc>
                <a:spcPct val="150000"/>
              </a:lnSpc>
              <a:spcBef>
                <a:spcPts val="0"/>
              </a:spcBef>
              <a:spcAft>
                <a:spcPts val="0"/>
              </a:spcAft>
              <a:buClr>
                <a:srgbClr val="000000"/>
              </a:buClr>
              <a:buSzPts val="2199"/>
              <a:buFont typeface="Arial"/>
              <a:buNone/>
            </a:pPr>
            <a:r>
              <a:t/>
            </a:r>
            <a:endParaRPr b="1" i="0" sz="2199" u="none" cap="none" strike="noStrike">
              <a:solidFill>
                <a:srgbClr val="242424"/>
              </a:solidFill>
              <a:latin typeface="Calibri"/>
              <a:ea typeface="Calibri"/>
              <a:cs typeface="Calibri"/>
              <a:sym typeface="Calibri"/>
            </a:endParaRPr>
          </a:p>
        </p:txBody>
      </p:sp>
      <p:sp>
        <p:nvSpPr>
          <p:cNvPr id="56" name="Google Shape;56;p9"/>
          <p:cNvSpPr/>
          <p:nvPr/>
        </p:nvSpPr>
        <p:spPr>
          <a:xfrm>
            <a:off x="11520240" y="4393010"/>
            <a:ext cx="3505685" cy="1529574"/>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9411"/>
              </a:srgbClr>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57" name="Google Shape;57;p9"/>
          <p:cNvSpPr txBox="1"/>
          <p:nvPr/>
        </p:nvSpPr>
        <p:spPr>
          <a:xfrm>
            <a:off x="610316" y="6314727"/>
            <a:ext cx="6058497" cy="2668659"/>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learn new sounds! </a:t>
            </a:r>
            <a:endParaRPr b="0" i="0" sz="1400" u="none" cap="none" strike="noStrike">
              <a:solidFill>
                <a:srgbClr val="000000"/>
              </a:solidFill>
              <a:latin typeface="Arial"/>
              <a:ea typeface="Arial"/>
              <a:cs typeface="Arial"/>
              <a:sym typeface="Arial"/>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We use the sound rule to help us read!</a:t>
            </a:r>
            <a:endParaRPr b="1" i="0" sz="3450" u="none" cap="none" strike="noStrike">
              <a:solidFill>
                <a:srgbClr val="0071B5"/>
              </a:solidFill>
              <a:latin typeface="Poppins"/>
              <a:ea typeface="Poppins"/>
              <a:cs typeface="Poppins"/>
              <a:sym typeface="Poppins"/>
            </a:endParaRPr>
          </a:p>
        </p:txBody>
      </p:sp>
      <p:sp>
        <p:nvSpPr>
          <p:cNvPr id="58" name="Google Shape;58;p9"/>
          <p:cNvSpPr txBox="1"/>
          <p:nvPr>
            <p:ph type="title"/>
          </p:nvPr>
        </p:nvSpPr>
        <p:spPr>
          <a:xfrm>
            <a:off x="610317" y="626011"/>
            <a:ext cx="6058496" cy="2339102"/>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SzPts val="1400"/>
              <a:buNone/>
            </a:pPr>
            <a:r>
              <a:rPr lang="en" sz="7600"/>
              <a:t>Introduce the sounds</a:t>
            </a:r>
            <a:endParaRPr/>
          </a:p>
        </p:txBody>
      </p:sp>
      <p:grpSp>
        <p:nvGrpSpPr>
          <p:cNvPr id="59" name="Google Shape;59;p9"/>
          <p:cNvGrpSpPr/>
          <p:nvPr/>
        </p:nvGrpSpPr>
        <p:grpSpPr>
          <a:xfrm>
            <a:off x="599448" y="3308558"/>
            <a:ext cx="2489999" cy="2588607"/>
            <a:chOff x="599452" y="3110429"/>
            <a:chExt cx="2680589" cy="2786745"/>
          </a:xfrm>
        </p:grpSpPr>
        <p:sp>
          <p:nvSpPr>
            <p:cNvPr id="60" name="Google Shape;60;p9"/>
            <p:cNvSpPr/>
            <p:nvPr/>
          </p:nvSpPr>
          <p:spPr>
            <a:xfrm>
              <a:off x="956624" y="5326945"/>
              <a:ext cx="1962150" cy="570229"/>
            </a:xfrm>
            <a:custGeom>
              <a:rect b="b" l="l" r="r" t="t"/>
              <a:pathLst>
                <a:path extrusionOk="0" h="570229" w="196215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078"/>
                <a:buFont typeface="Arial"/>
                <a:buNone/>
              </a:pPr>
              <a:r>
                <a:t/>
              </a:r>
              <a:endParaRPr b="0" i="0" sz="3078" u="none" cap="none" strike="noStrike">
                <a:solidFill>
                  <a:srgbClr val="000000"/>
                </a:solidFill>
                <a:latin typeface="Arial"/>
                <a:ea typeface="Arial"/>
                <a:cs typeface="Arial"/>
                <a:sym typeface="Arial"/>
              </a:endParaRPr>
            </a:p>
          </p:txBody>
        </p:sp>
        <p:pic>
          <p:nvPicPr>
            <p:cNvPr id="61" name="Google Shape;61;p9"/>
            <p:cNvPicPr preferRelativeResize="0"/>
            <p:nvPr/>
          </p:nvPicPr>
          <p:blipFill rotWithShape="1">
            <a:blip r:embed="rId4">
              <a:alphaModFix/>
            </a:blip>
            <a:srcRect b="0" l="0" r="0" t="0"/>
            <a:stretch/>
          </p:blipFill>
          <p:spPr>
            <a:xfrm>
              <a:off x="1219191" y="3110429"/>
              <a:ext cx="1442294" cy="2697122"/>
            </a:xfrm>
            <a:prstGeom prst="rect">
              <a:avLst/>
            </a:prstGeom>
            <a:noFill/>
            <a:ln>
              <a:noFill/>
            </a:ln>
          </p:spPr>
        </p:pic>
        <p:sp>
          <p:nvSpPr>
            <p:cNvPr id="62" name="Google Shape;62;p9"/>
            <p:cNvSpPr/>
            <p:nvPr/>
          </p:nvSpPr>
          <p:spPr>
            <a:xfrm>
              <a:off x="599452" y="4141158"/>
              <a:ext cx="563244" cy="1020445"/>
            </a:xfrm>
            <a:custGeom>
              <a:rect b="b" l="l" r="r" t="t"/>
              <a:pathLst>
                <a:path extrusionOk="0" h="1020445" w="563244">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extrusionOk="0" h="1020445" w="563244">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extrusionOk="0" h="1020445" w="563244">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078"/>
                <a:buFont typeface="Arial"/>
                <a:buNone/>
              </a:pPr>
              <a:r>
                <a:t/>
              </a:r>
              <a:endParaRPr b="0" i="0" sz="3078" u="none" cap="none" strike="noStrike">
                <a:solidFill>
                  <a:srgbClr val="000000"/>
                </a:solidFill>
                <a:latin typeface="Arial"/>
                <a:ea typeface="Arial"/>
                <a:cs typeface="Arial"/>
                <a:sym typeface="Arial"/>
              </a:endParaRPr>
            </a:p>
          </p:txBody>
        </p:sp>
        <p:sp>
          <p:nvSpPr>
            <p:cNvPr id="63" name="Google Shape;63;p9"/>
            <p:cNvSpPr/>
            <p:nvPr/>
          </p:nvSpPr>
          <p:spPr>
            <a:xfrm>
              <a:off x="2716796" y="4141158"/>
              <a:ext cx="563245" cy="1020445"/>
            </a:xfrm>
            <a:custGeom>
              <a:rect b="b" l="l" r="r" t="t"/>
              <a:pathLst>
                <a:path extrusionOk="0" h="1020445" w="563245">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extrusionOk="0" h="1020445" w="563245">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extrusionOk="0" h="1020445" w="563245">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078"/>
                <a:buFont typeface="Arial"/>
                <a:buNone/>
              </a:pPr>
              <a:r>
                <a:t/>
              </a:r>
              <a:endParaRPr b="0" i="0" sz="3078" u="none" cap="none" strike="noStrike">
                <a:solidFill>
                  <a:srgbClr val="000000"/>
                </a:solidFill>
                <a:latin typeface="Arial"/>
                <a:ea typeface="Arial"/>
                <a:cs typeface="Arial"/>
                <a:sym typeface="Arial"/>
              </a:endParaRPr>
            </a:p>
          </p:txBody>
        </p:sp>
      </p:grpSp>
      <p:pic>
        <p:nvPicPr>
          <p:cNvPr id="64" name="Google Shape;64;p9"/>
          <p:cNvPicPr preferRelativeResize="0"/>
          <p:nvPr/>
        </p:nvPicPr>
        <p:blipFill rotWithShape="1">
          <a:blip r:embed="rId5">
            <a:alphaModFix/>
          </a:blip>
          <a:srcRect b="0" l="0" r="0" t="0"/>
          <a:stretch/>
        </p:blipFill>
        <p:spPr>
          <a:xfrm>
            <a:off x="18276233" y="550401"/>
            <a:ext cx="669700" cy="128778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
                                        </p:tgtEl>
                                        <p:attrNameLst>
                                          <p:attrName>style.visibility</p:attrName>
                                        </p:attrNameLst>
                                      </p:cBhvr>
                                      <p:to>
                                        <p:strVal val="visible"/>
                                      </p:to>
                                    </p:set>
                                    <p:animEffect filter="fade" transition="in">
                                      <p:cBhvr>
                                        <p:cTn dur="1000"/>
                                        <p:tgtEl>
                                          <p:spTgt spid="53"/>
                                        </p:tgtEl>
                                      </p:cBhvr>
                                    </p:animEffect>
                                  </p:childTnLst>
                                </p:cTn>
                              </p:par>
                              <p:par>
                                <p:cTn fill="hold" nodeType="withEffect" presetClass="entr" presetID="10" presetSubtype="0">
                                  <p:stCondLst>
                                    <p:cond delay="0"/>
                                  </p:stCondLst>
                                  <p:childTnLst>
                                    <p:set>
                                      <p:cBhvr>
                                        <p:cTn dur="1" fill="hold">
                                          <p:stCondLst>
                                            <p:cond delay="0"/>
                                          </p:stCondLst>
                                        </p:cTn>
                                        <p:tgtEl>
                                          <p:spTgt spid="54"/>
                                        </p:tgtEl>
                                        <p:attrNameLst>
                                          <p:attrName>style.visibility</p:attrName>
                                        </p:attrNameLst>
                                      </p:cBhvr>
                                      <p:to>
                                        <p:strVal val="visible"/>
                                      </p:to>
                                    </p:set>
                                    <p:animEffect filter="fade" transition="in">
                                      <p:cBhvr>
                                        <p:cTn dur="1000"/>
                                        <p:tgtEl>
                                          <p:spTgt spid="54"/>
                                        </p:tgtEl>
                                      </p:cBhvr>
                                    </p:animEffect>
                                  </p:childTnLst>
                                </p:cTn>
                              </p:par>
                              <p:par>
                                <p:cTn fill="hold" nodeType="withEffect" presetClass="exit" presetID="1" presetSubtype="0">
                                  <p:stCondLst>
                                    <p:cond delay="0"/>
                                  </p:stCondLst>
                                  <p:childTnLst>
                                    <p:set>
                                      <p:cBhvr>
                                        <p:cTn dur="1" fill="hold">
                                          <p:stCondLst>
                                            <p:cond delay="1"/>
                                          </p:stCondLst>
                                        </p:cTn>
                                        <p:tgtEl>
                                          <p:spTgt spid="53"/>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54"/>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53"/>
                                        </p:tgtEl>
                                        <p:attrNameLst>
                                          <p:attrName>style.visibility</p:attrName>
                                        </p:attrNameLst>
                                      </p:cBhvr>
                                      <p:to>
                                        <p:strVal val="visible"/>
                                      </p:to>
                                    </p:set>
                                    <p:animEffect filter="fade" transition="in">
                                      <p:cBhvr>
                                        <p:cTn dur="1000"/>
                                        <p:tgtEl>
                                          <p:spTgt spid="53"/>
                                        </p:tgtEl>
                                      </p:cBhvr>
                                    </p:animEffect>
                                  </p:childTnLst>
                                </p:cTn>
                              </p:par>
                              <p:par>
                                <p:cTn fill="hold" nodeType="withEffect" presetClass="entr" presetID="10" presetSubtype="0">
                                  <p:stCondLst>
                                    <p:cond delay="0"/>
                                  </p:stCondLst>
                                  <p:childTnLst>
                                    <p:set>
                                      <p:cBhvr>
                                        <p:cTn dur="1" fill="hold">
                                          <p:stCondLst>
                                            <p:cond delay="0"/>
                                          </p:stCondLst>
                                        </p:cTn>
                                        <p:tgtEl>
                                          <p:spTgt spid="54"/>
                                        </p:tgtEl>
                                        <p:attrNameLst>
                                          <p:attrName>style.visibility</p:attrName>
                                        </p:attrNameLst>
                                      </p:cBhvr>
                                      <p:to>
                                        <p:strVal val="visible"/>
                                      </p:to>
                                    </p:set>
                                    <p:animEffect filter="fade" transition="in">
                                      <p:cBhvr>
                                        <p:cTn dur="1000"/>
                                        <p:tgtEl>
                                          <p:spTgt spid="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
                                        </p:tgtEl>
                                        <p:attrNameLst>
                                          <p:attrName>style.visibility</p:attrName>
                                        </p:attrNameLst>
                                      </p:cBhvr>
                                      <p:to>
                                        <p:strVal val="visible"/>
                                      </p:to>
                                    </p:set>
                                    <p:animEffect filter="fade" transition="in">
                                      <p:cBhvr>
                                        <p:cTn dur="1000"/>
                                        <p:tgtEl>
                                          <p:spTgt spid="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
                                        </p:tgtEl>
                                        <p:attrNameLst>
                                          <p:attrName>style.visibility</p:attrName>
                                        </p:attrNameLst>
                                      </p:cBhvr>
                                      <p:to>
                                        <p:strVal val="visible"/>
                                      </p:to>
                                    </p:set>
                                    <p:animEffect filter="fade" transition="in">
                                      <p:cBhvr>
                                        <p:cTn dur="1000"/>
                                        <p:tgtEl>
                                          <p:spTgt spid="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pic>
        <p:nvPicPr>
          <p:cNvPr id="69" name="Google Shape;69;p10"/>
          <p:cNvPicPr preferRelativeResize="0"/>
          <p:nvPr/>
        </p:nvPicPr>
        <p:blipFill rotWithShape="1">
          <a:blip r:embed="rId3">
            <a:alphaModFix/>
          </a:blip>
          <a:srcRect b="0" l="0" r="0" t="0"/>
          <a:stretch/>
        </p:blipFill>
        <p:spPr>
          <a:xfrm>
            <a:off x="7579895" y="2149591"/>
            <a:ext cx="11620555" cy="8767855"/>
          </a:xfrm>
          <a:prstGeom prst="rect">
            <a:avLst/>
          </a:prstGeom>
          <a:noFill/>
          <a:ln>
            <a:noFill/>
          </a:ln>
        </p:spPr>
      </p:pic>
      <p:pic>
        <p:nvPicPr>
          <p:cNvPr id="70" name="Google Shape;70;p10"/>
          <p:cNvPicPr preferRelativeResize="0"/>
          <p:nvPr/>
        </p:nvPicPr>
        <p:blipFill rotWithShape="1">
          <a:blip r:embed="rId4">
            <a:alphaModFix/>
          </a:blip>
          <a:srcRect b="1027" l="0" r="0" t="1038"/>
          <a:stretch/>
        </p:blipFill>
        <p:spPr>
          <a:xfrm>
            <a:off x="8854513" y="1952036"/>
            <a:ext cx="9071318" cy="9162964"/>
          </a:xfrm>
          <a:prstGeom prst="rect">
            <a:avLst/>
          </a:prstGeom>
          <a:noFill/>
          <a:ln>
            <a:noFill/>
          </a:ln>
        </p:spPr>
      </p:pic>
      <p:pic>
        <p:nvPicPr>
          <p:cNvPr id="71" name="Google Shape;71;p10"/>
          <p:cNvPicPr preferRelativeResize="0"/>
          <p:nvPr/>
        </p:nvPicPr>
        <p:blipFill rotWithShape="1">
          <a:blip r:embed="rId5">
            <a:alphaModFix/>
          </a:blip>
          <a:srcRect b="0" l="0" r="0" t="0"/>
          <a:stretch/>
        </p:blipFill>
        <p:spPr>
          <a:xfrm>
            <a:off x="8854513" y="1952036"/>
            <a:ext cx="9071318" cy="9162964"/>
          </a:xfrm>
          <a:prstGeom prst="rect">
            <a:avLst/>
          </a:prstGeom>
          <a:noFill/>
          <a:ln>
            <a:noFill/>
          </a:ln>
        </p:spPr>
      </p:pic>
      <p:pic>
        <p:nvPicPr>
          <p:cNvPr id="72" name="Google Shape;72;p10"/>
          <p:cNvPicPr preferRelativeResize="0"/>
          <p:nvPr/>
        </p:nvPicPr>
        <p:blipFill rotWithShape="1">
          <a:blip r:embed="rId6">
            <a:alphaModFix/>
          </a:blip>
          <a:srcRect b="1257" l="0" r="0" t="1247"/>
          <a:stretch/>
        </p:blipFill>
        <p:spPr>
          <a:xfrm>
            <a:off x="8854513" y="1952036"/>
            <a:ext cx="9071318" cy="9162964"/>
          </a:xfrm>
          <a:prstGeom prst="rect">
            <a:avLst/>
          </a:prstGeom>
          <a:noFill/>
          <a:ln>
            <a:noFill/>
          </a:ln>
        </p:spPr>
      </p:pic>
      <p:pic>
        <p:nvPicPr>
          <p:cNvPr id="73" name="Google Shape;73;p10"/>
          <p:cNvPicPr preferRelativeResize="0"/>
          <p:nvPr/>
        </p:nvPicPr>
        <p:blipFill rotWithShape="1">
          <a:blip r:embed="rId7">
            <a:alphaModFix/>
          </a:blip>
          <a:srcRect b="1257" l="0" r="0" t="1247"/>
          <a:stretch/>
        </p:blipFill>
        <p:spPr>
          <a:xfrm>
            <a:off x="8854513" y="1952036"/>
            <a:ext cx="9071318" cy="9162964"/>
          </a:xfrm>
          <a:prstGeom prst="rect">
            <a:avLst/>
          </a:prstGeom>
          <a:noFill/>
          <a:ln>
            <a:noFill/>
          </a:ln>
        </p:spPr>
      </p:pic>
      <p:pic>
        <p:nvPicPr>
          <p:cNvPr id="74" name="Google Shape;74;p10"/>
          <p:cNvPicPr preferRelativeResize="0"/>
          <p:nvPr/>
        </p:nvPicPr>
        <p:blipFill rotWithShape="1">
          <a:blip r:embed="rId8">
            <a:alphaModFix/>
          </a:blip>
          <a:srcRect b="1671" l="0" r="0" t="1672"/>
          <a:stretch/>
        </p:blipFill>
        <p:spPr>
          <a:xfrm>
            <a:off x="8854514" y="1952036"/>
            <a:ext cx="9071316" cy="9162964"/>
          </a:xfrm>
          <a:prstGeom prst="rect">
            <a:avLst/>
          </a:prstGeom>
          <a:noFill/>
          <a:ln>
            <a:noFill/>
          </a:ln>
        </p:spPr>
      </p:pic>
      <p:pic>
        <p:nvPicPr>
          <p:cNvPr id="75" name="Google Shape;75;p10"/>
          <p:cNvPicPr preferRelativeResize="0"/>
          <p:nvPr/>
        </p:nvPicPr>
        <p:blipFill rotWithShape="1">
          <a:blip r:embed="rId9">
            <a:alphaModFix/>
          </a:blip>
          <a:srcRect b="416" l="0" r="0" t="426"/>
          <a:stretch/>
        </p:blipFill>
        <p:spPr>
          <a:xfrm>
            <a:off x="8854514" y="1952036"/>
            <a:ext cx="9071316" cy="9162964"/>
          </a:xfrm>
          <a:prstGeom prst="rect">
            <a:avLst/>
          </a:prstGeom>
          <a:noFill/>
          <a:ln>
            <a:noFill/>
          </a:ln>
        </p:spPr>
      </p:pic>
      <p:pic>
        <p:nvPicPr>
          <p:cNvPr id="76" name="Google Shape;76;p10"/>
          <p:cNvPicPr preferRelativeResize="0"/>
          <p:nvPr/>
        </p:nvPicPr>
        <p:blipFill rotWithShape="1">
          <a:blip r:embed="rId10">
            <a:alphaModFix/>
          </a:blip>
          <a:srcRect b="640" l="0" r="0" t="630"/>
          <a:stretch/>
        </p:blipFill>
        <p:spPr>
          <a:xfrm>
            <a:off x="8854513" y="1952036"/>
            <a:ext cx="9071318" cy="9162964"/>
          </a:xfrm>
          <a:prstGeom prst="rect">
            <a:avLst/>
          </a:prstGeom>
          <a:noFill/>
          <a:ln>
            <a:noFill/>
          </a:ln>
        </p:spPr>
      </p:pic>
      <p:sp>
        <p:nvSpPr>
          <p:cNvPr id="77" name="Google Shape;77;p10"/>
          <p:cNvSpPr txBox="1"/>
          <p:nvPr>
            <p:ph type="title"/>
          </p:nvPr>
        </p:nvSpPr>
        <p:spPr>
          <a:xfrm>
            <a:off x="610317" y="626011"/>
            <a:ext cx="6058496" cy="2339102"/>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SzPts val="1400"/>
              <a:buNone/>
            </a:pPr>
            <a:r>
              <a:rPr lang="en" sz="7600"/>
              <a:t>Introduce the sounds</a:t>
            </a:r>
            <a:endParaRPr/>
          </a:p>
        </p:txBody>
      </p:sp>
      <p:grpSp>
        <p:nvGrpSpPr>
          <p:cNvPr id="78" name="Google Shape;78;p10"/>
          <p:cNvGrpSpPr/>
          <p:nvPr/>
        </p:nvGrpSpPr>
        <p:grpSpPr>
          <a:xfrm>
            <a:off x="599448" y="3308558"/>
            <a:ext cx="2489999" cy="2588607"/>
            <a:chOff x="599452" y="3110429"/>
            <a:chExt cx="2680589" cy="2786745"/>
          </a:xfrm>
        </p:grpSpPr>
        <p:sp>
          <p:nvSpPr>
            <p:cNvPr id="79" name="Google Shape;79;p10"/>
            <p:cNvSpPr/>
            <p:nvPr/>
          </p:nvSpPr>
          <p:spPr>
            <a:xfrm>
              <a:off x="956624" y="5326945"/>
              <a:ext cx="1962150" cy="570229"/>
            </a:xfrm>
            <a:custGeom>
              <a:rect b="b" l="l" r="r" t="t"/>
              <a:pathLst>
                <a:path extrusionOk="0" h="570229" w="196215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078"/>
                <a:buFont typeface="Arial"/>
                <a:buNone/>
              </a:pPr>
              <a:r>
                <a:t/>
              </a:r>
              <a:endParaRPr b="0" i="0" sz="3078" u="none" cap="none" strike="noStrike">
                <a:solidFill>
                  <a:srgbClr val="000000"/>
                </a:solidFill>
                <a:latin typeface="Arial"/>
                <a:ea typeface="Arial"/>
                <a:cs typeface="Arial"/>
                <a:sym typeface="Arial"/>
              </a:endParaRPr>
            </a:p>
          </p:txBody>
        </p:sp>
        <p:pic>
          <p:nvPicPr>
            <p:cNvPr id="80" name="Google Shape;80;p10"/>
            <p:cNvPicPr preferRelativeResize="0"/>
            <p:nvPr/>
          </p:nvPicPr>
          <p:blipFill rotWithShape="1">
            <a:blip r:embed="rId11">
              <a:alphaModFix/>
            </a:blip>
            <a:srcRect b="0" l="0" r="0" t="0"/>
            <a:stretch/>
          </p:blipFill>
          <p:spPr>
            <a:xfrm>
              <a:off x="1219191" y="3110429"/>
              <a:ext cx="1442294" cy="2697122"/>
            </a:xfrm>
            <a:prstGeom prst="rect">
              <a:avLst/>
            </a:prstGeom>
            <a:noFill/>
            <a:ln>
              <a:noFill/>
            </a:ln>
          </p:spPr>
        </p:pic>
        <p:sp>
          <p:nvSpPr>
            <p:cNvPr id="81" name="Google Shape;81;p10"/>
            <p:cNvSpPr/>
            <p:nvPr/>
          </p:nvSpPr>
          <p:spPr>
            <a:xfrm>
              <a:off x="599452" y="4141158"/>
              <a:ext cx="563244" cy="1020445"/>
            </a:xfrm>
            <a:custGeom>
              <a:rect b="b" l="l" r="r" t="t"/>
              <a:pathLst>
                <a:path extrusionOk="0" h="1020445" w="563244">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extrusionOk="0" h="1020445" w="563244">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extrusionOk="0" h="1020445" w="563244">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078"/>
                <a:buFont typeface="Arial"/>
                <a:buNone/>
              </a:pPr>
              <a:r>
                <a:t/>
              </a:r>
              <a:endParaRPr b="0" i="0" sz="3078" u="none" cap="none" strike="noStrike">
                <a:solidFill>
                  <a:srgbClr val="000000"/>
                </a:solidFill>
                <a:latin typeface="Arial"/>
                <a:ea typeface="Arial"/>
                <a:cs typeface="Arial"/>
                <a:sym typeface="Arial"/>
              </a:endParaRPr>
            </a:p>
          </p:txBody>
        </p:sp>
        <p:sp>
          <p:nvSpPr>
            <p:cNvPr id="82" name="Google Shape;82;p10"/>
            <p:cNvSpPr/>
            <p:nvPr/>
          </p:nvSpPr>
          <p:spPr>
            <a:xfrm>
              <a:off x="2716796" y="4141158"/>
              <a:ext cx="563245" cy="1020445"/>
            </a:xfrm>
            <a:custGeom>
              <a:rect b="b" l="l" r="r" t="t"/>
              <a:pathLst>
                <a:path extrusionOk="0" h="1020445" w="563245">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extrusionOk="0" h="1020445" w="563245">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extrusionOk="0" h="1020445" w="563245">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078"/>
                <a:buFont typeface="Arial"/>
                <a:buNone/>
              </a:pPr>
              <a:r>
                <a:t/>
              </a:r>
              <a:endParaRPr b="0" i="0" sz="3078" u="none" cap="none" strike="noStrike">
                <a:solidFill>
                  <a:srgbClr val="000000"/>
                </a:solidFill>
                <a:latin typeface="Arial"/>
                <a:ea typeface="Arial"/>
                <a:cs typeface="Arial"/>
                <a:sym typeface="Arial"/>
              </a:endParaRPr>
            </a:p>
          </p:txBody>
        </p:sp>
      </p:grpSp>
      <p:pic>
        <p:nvPicPr>
          <p:cNvPr id="83" name="Google Shape;83;p10"/>
          <p:cNvPicPr preferRelativeResize="0"/>
          <p:nvPr/>
        </p:nvPicPr>
        <p:blipFill rotWithShape="1">
          <a:blip r:embed="rId12">
            <a:alphaModFix/>
          </a:blip>
          <a:srcRect b="0" l="0" r="0" t="0"/>
          <a:stretch/>
        </p:blipFill>
        <p:spPr>
          <a:xfrm>
            <a:off x="18276233" y="550401"/>
            <a:ext cx="669700" cy="128778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73"/>
                                        </p:tgtEl>
                                        <p:attrNameLst>
                                          <p:attrName>style.visibility</p:attrName>
                                        </p:attrNameLst>
                                      </p:cBhvr>
                                      <p:to>
                                        <p:strVal val="visible"/>
                                      </p:to>
                                    </p:set>
                                    <p:anim calcmode="lin" valueType="num">
                                      <p:cBhvr additive="base">
                                        <p:cTn dur="1"/>
                                        <p:tgtEl>
                                          <p:spTgt spid="73"/>
                                        </p:tgtEl>
                                        <p:attrNameLst>
                                          <p:attrName>ppt_w</p:attrName>
                                        </p:attrNameLst>
                                      </p:cBhvr>
                                      <p:tavLst>
                                        <p:tav fmla="" tm="0">
                                          <p:val>
                                            <p:strVal val="0"/>
                                          </p:val>
                                        </p:tav>
                                        <p:tav fmla="" tm="100000">
                                          <p:val>
                                            <p:strVal val="#ppt_w"/>
                                          </p:val>
                                        </p:tav>
                                      </p:tavLst>
                                    </p:anim>
                                    <p:anim calcmode="lin" valueType="num">
                                      <p:cBhvr additive="base">
                                        <p:cTn dur="1"/>
                                        <p:tgtEl>
                                          <p:spTgt spid="73"/>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72"/>
                                        </p:tgtEl>
                                        <p:attrNameLst>
                                          <p:attrName>style.visibility</p:attrName>
                                        </p:attrNameLst>
                                      </p:cBhvr>
                                      <p:to>
                                        <p:strVal val="visible"/>
                                      </p:to>
                                    </p:set>
                                    <p:anim calcmode="lin" valueType="num">
                                      <p:cBhvr additive="base">
                                        <p:cTn dur="1"/>
                                        <p:tgtEl>
                                          <p:spTgt spid="72"/>
                                        </p:tgtEl>
                                        <p:attrNameLst>
                                          <p:attrName>ppt_w</p:attrName>
                                        </p:attrNameLst>
                                      </p:cBhvr>
                                      <p:tavLst>
                                        <p:tav fmla="" tm="0">
                                          <p:val>
                                            <p:strVal val="0"/>
                                          </p:val>
                                        </p:tav>
                                        <p:tav fmla="" tm="100000">
                                          <p:val>
                                            <p:strVal val="#ppt_w"/>
                                          </p:val>
                                        </p:tav>
                                      </p:tavLst>
                                    </p:anim>
                                    <p:anim calcmode="lin" valueType="num">
                                      <p:cBhvr additive="base">
                                        <p:cTn dur="1"/>
                                        <p:tgtEl>
                                          <p:spTgt spid="72"/>
                                        </p:tgtEl>
                                        <p:attrNameLst>
                                          <p:attrName>ppt_h</p:attrName>
                                        </p:attrNameLst>
                                      </p:cBhvr>
                                      <p:tavLst>
                                        <p:tav fmla="" tm="0">
                                          <p:val>
                                            <p:strVal val="0"/>
                                          </p:val>
                                        </p:tav>
                                        <p:tav fmla="" tm="100000">
                                          <p:val>
                                            <p:strVal val="#ppt_h"/>
                                          </p:val>
                                        </p:tav>
                                      </p:tavLst>
                                    </p:anim>
                                  </p:childTnLst>
                                </p:cTn>
                              </p:par>
                              <p:par>
                                <p:cTn fill="hold" nodeType="withEffect" presetClass="exit" presetID="1" presetSubtype="0">
                                  <p:stCondLst>
                                    <p:cond delay="0"/>
                                  </p:stCondLst>
                                  <p:childTnLst>
                                    <p:set>
                                      <p:cBhvr>
                                        <p:cTn dur="1" fill="hold">
                                          <p:stCondLst>
                                            <p:cond delay="1"/>
                                          </p:stCondLst>
                                        </p:cTn>
                                        <p:tgtEl>
                                          <p:spTgt spid="7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71"/>
                                        </p:tgtEl>
                                        <p:attrNameLst>
                                          <p:attrName>style.visibility</p:attrName>
                                        </p:attrNameLst>
                                      </p:cBhvr>
                                      <p:to>
                                        <p:strVal val="visible"/>
                                      </p:to>
                                    </p:set>
                                    <p:anim calcmode="lin" valueType="num">
                                      <p:cBhvr additive="base">
                                        <p:cTn dur="100"/>
                                        <p:tgtEl>
                                          <p:spTgt spid="71"/>
                                        </p:tgtEl>
                                        <p:attrNameLst>
                                          <p:attrName>ppt_w</p:attrName>
                                        </p:attrNameLst>
                                      </p:cBhvr>
                                      <p:tavLst>
                                        <p:tav fmla="" tm="0">
                                          <p:val>
                                            <p:strVal val="0"/>
                                          </p:val>
                                        </p:tav>
                                        <p:tav fmla="" tm="100000">
                                          <p:val>
                                            <p:strVal val="#ppt_w"/>
                                          </p:val>
                                        </p:tav>
                                      </p:tavLst>
                                    </p:anim>
                                    <p:anim calcmode="lin" valueType="num">
                                      <p:cBhvr additive="base">
                                        <p:cTn dur="100"/>
                                        <p:tgtEl>
                                          <p:spTgt spid="71"/>
                                        </p:tgtEl>
                                        <p:attrNameLst>
                                          <p:attrName>ppt_h</p:attrName>
                                        </p:attrNameLst>
                                      </p:cBhvr>
                                      <p:tavLst>
                                        <p:tav fmla="" tm="0">
                                          <p:val>
                                            <p:strVal val="0"/>
                                          </p:val>
                                        </p:tav>
                                        <p:tav fmla="" tm="100000">
                                          <p:val>
                                            <p:strVal val="#ppt_h"/>
                                          </p:val>
                                        </p:tav>
                                      </p:tavLst>
                                    </p:anim>
                                  </p:childTnLst>
                                </p:cTn>
                              </p:par>
                              <p:par>
                                <p:cTn fill="hold" nodeType="withEffect" presetClass="exit" presetID="1" presetSubtype="0">
                                  <p:stCondLst>
                                    <p:cond delay="0"/>
                                  </p:stCondLst>
                                  <p:childTnLst>
                                    <p:set>
                                      <p:cBhvr>
                                        <p:cTn dur="1" fill="hold">
                                          <p:stCondLst>
                                            <p:cond delay="1"/>
                                          </p:stCondLst>
                                        </p:cTn>
                                        <p:tgtEl>
                                          <p:spTgt spid="7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70"/>
                                        </p:tgtEl>
                                        <p:attrNameLst>
                                          <p:attrName>style.visibility</p:attrName>
                                        </p:attrNameLst>
                                      </p:cBhvr>
                                      <p:to>
                                        <p:strVal val="visible"/>
                                      </p:to>
                                    </p:set>
                                    <p:anim calcmode="lin" valueType="num">
                                      <p:cBhvr additive="base">
                                        <p:cTn dur="1"/>
                                        <p:tgtEl>
                                          <p:spTgt spid="70"/>
                                        </p:tgtEl>
                                        <p:attrNameLst>
                                          <p:attrName>ppt_w</p:attrName>
                                        </p:attrNameLst>
                                      </p:cBhvr>
                                      <p:tavLst>
                                        <p:tav fmla="" tm="0">
                                          <p:val>
                                            <p:strVal val="0"/>
                                          </p:val>
                                        </p:tav>
                                        <p:tav fmla="" tm="100000">
                                          <p:val>
                                            <p:strVal val="#ppt_w"/>
                                          </p:val>
                                        </p:tav>
                                      </p:tavLst>
                                    </p:anim>
                                    <p:anim calcmode="lin" valueType="num">
                                      <p:cBhvr additive="base">
                                        <p:cTn dur="1"/>
                                        <p:tgtEl>
                                          <p:spTgt spid="70"/>
                                        </p:tgtEl>
                                        <p:attrNameLst>
                                          <p:attrName>ppt_h</p:attrName>
                                        </p:attrNameLst>
                                      </p:cBhvr>
                                      <p:tavLst>
                                        <p:tav fmla="" tm="0">
                                          <p:val>
                                            <p:strVal val="0"/>
                                          </p:val>
                                        </p:tav>
                                        <p:tav fmla="" tm="100000">
                                          <p:val>
                                            <p:strVal val="#ppt_h"/>
                                          </p:val>
                                        </p:tav>
                                      </p:tavLst>
                                    </p:anim>
                                  </p:childTnLst>
                                </p:cTn>
                              </p:par>
                              <p:par>
                                <p:cTn fill="hold" nodeType="withEffect" presetClass="exit" presetID="1" presetSubtype="0">
                                  <p:stCondLst>
                                    <p:cond delay="0"/>
                                  </p:stCondLst>
                                  <p:childTnLst>
                                    <p:set>
                                      <p:cBhvr>
                                        <p:cTn dur="1" fill="hold">
                                          <p:stCondLst>
                                            <p:cond delay="1"/>
                                          </p:stCondLst>
                                        </p:cTn>
                                        <p:tgtEl>
                                          <p:spTgt spid="7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74"/>
                                        </p:tgtEl>
                                        <p:attrNameLst>
                                          <p:attrName>style.visibility</p:attrName>
                                        </p:attrNameLst>
                                      </p:cBhvr>
                                      <p:to>
                                        <p:strVal val="visible"/>
                                      </p:to>
                                    </p:set>
                                    <p:anim calcmode="lin" valueType="num">
                                      <p:cBhvr additive="base">
                                        <p:cTn dur="1"/>
                                        <p:tgtEl>
                                          <p:spTgt spid="74"/>
                                        </p:tgtEl>
                                        <p:attrNameLst>
                                          <p:attrName>ppt_w</p:attrName>
                                        </p:attrNameLst>
                                      </p:cBhvr>
                                      <p:tavLst>
                                        <p:tav fmla="" tm="0">
                                          <p:val>
                                            <p:strVal val="0"/>
                                          </p:val>
                                        </p:tav>
                                        <p:tav fmla="" tm="100000">
                                          <p:val>
                                            <p:strVal val="#ppt_w"/>
                                          </p:val>
                                        </p:tav>
                                      </p:tavLst>
                                    </p:anim>
                                    <p:anim calcmode="lin" valueType="num">
                                      <p:cBhvr additive="base">
                                        <p:cTn dur="1"/>
                                        <p:tgtEl>
                                          <p:spTgt spid="74"/>
                                        </p:tgtEl>
                                        <p:attrNameLst>
                                          <p:attrName>ppt_h</p:attrName>
                                        </p:attrNameLst>
                                      </p:cBhvr>
                                      <p:tavLst>
                                        <p:tav fmla="" tm="0">
                                          <p:val>
                                            <p:strVal val="0"/>
                                          </p:val>
                                        </p:tav>
                                        <p:tav fmla="" tm="100000">
                                          <p:val>
                                            <p:strVal val="#ppt_h"/>
                                          </p:val>
                                        </p:tav>
                                      </p:tavLst>
                                    </p:anim>
                                  </p:childTnLst>
                                </p:cTn>
                              </p:par>
                              <p:par>
                                <p:cTn fill="hold" nodeType="withEffect" presetClass="exit" presetID="1" presetSubtype="0">
                                  <p:stCondLst>
                                    <p:cond delay="0"/>
                                  </p:stCondLst>
                                  <p:childTnLst>
                                    <p:set>
                                      <p:cBhvr>
                                        <p:cTn dur="1" fill="hold">
                                          <p:stCondLst>
                                            <p:cond delay="1"/>
                                          </p:stCondLst>
                                        </p:cTn>
                                        <p:tgtEl>
                                          <p:spTgt spid="7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75"/>
                                        </p:tgtEl>
                                        <p:attrNameLst>
                                          <p:attrName>style.visibility</p:attrName>
                                        </p:attrNameLst>
                                      </p:cBhvr>
                                      <p:to>
                                        <p:strVal val="visible"/>
                                      </p:to>
                                    </p:set>
                                    <p:anim calcmode="lin" valueType="num">
                                      <p:cBhvr additive="base">
                                        <p:cTn dur="1"/>
                                        <p:tgtEl>
                                          <p:spTgt spid="75"/>
                                        </p:tgtEl>
                                        <p:attrNameLst>
                                          <p:attrName>ppt_w</p:attrName>
                                        </p:attrNameLst>
                                      </p:cBhvr>
                                      <p:tavLst>
                                        <p:tav fmla="" tm="0">
                                          <p:val>
                                            <p:strVal val="0"/>
                                          </p:val>
                                        </p:tav>
                                        <p:tav fmla="" tm="100000">
                                          <p:val>
                                            <p:strVal val="#ppt_w"/>
                                          </p:val>
                                        </p:tav>
                                      </p:tavLst>
                                    </p:anim>
                                    <p:anim calcmode="lin" valueType="num">
                                      <p:cBhvr additive="base">
                                        <p:cTn dur="1"/>
                                        <p:tgtEl>
                                          <p:spTgt spid="75"/>
                                        </p:tgtEl>
                                        <p:attrNameLst>
                                          <p:attrName>ppt_h</p:attrName>
                                        </p:attrNameLst>
                                      </p:cBhvr>
                                      <p:tavLst>
                                        <p:tav fmla="" tm="0">
                                          <p:val>
                                            <p:strVal val="0"/>
                                          </p:val>
                                        </p:tav>
                                        <p:tav fmla="" tm="100000">
                                          <p:val>
                                            <p:strVal val="#ppt_h"/>
                                          </p:val>
                                        </p:tav>
                                      </p:tavLst>
                                    </p:anim>
                                  </p:childTnLst>
                                </p:cTn>
                              </p:par>
                              <p:par>
                                <p:cTn fill="hold" nodeType="withEffect" presetClass="exit" presetID="1" presetSubtype="0">
                                  <p:stCondLst>
                                    <p:cond delay="0"/>
                                  </p:stCondLst>
                                  <p:childTnLst>
                                    <p:set>
                                      <p:cBhvr>
                                        <p:cTn dur="1" fill="hold">
                                          <p:stCondLst>
                                            <p:cond delay="1"/>
                                          </p:stCondLst>
                                        </p:cTn>
                                        <p:tgtEl>
                                          <p:spTgt spid="7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76"/>
                                        </p:tgtEl>
                                        <p:attrNameLst>
                                          <p:attrName>style.visibility</p:attrName>
                                        </p:attrNameLst>
                                      </p:cBhvr>
                                      <p:to>
                                        <p:strVal val="visible"/>
                                      </p:to>
                                    </p:set>
                                    <p:anim calcmode="lin" valueType="num">
                                      <p:cBhvr additive="base">
                                        <p:cTn dur="1"/>
                                        <p:tgtEl>
                                          <p:spTgt spid="76"/>
                                        </p:tgtEl>
                                        <p:attrNameLst>
                                          <p:attrName>ppt_w</p:attrName>
                                        </p:attrNameLst>
                                      </p:cBhvr>
                                      <p:tavLst>
                                        <p:tav fmla="" tm="0">
                                          <p:val>
                                            <p:strVal val="0"/>
                                          </p:val>
                                        </p:tav>
                                        <p:tav fmla="" tm="100000">
                                          <p:val>
                                            <p:strVal val="#ppt_w"/>
                                          </p:val>
                                        </p:tav>
                                      </p:tavLst>
                                    </p:anim>
                                    <p:anim calcmode="lin" valueType="num">
                                      <p:cBhvr additive="base">
                                        <p:cTn dur="1"/>
                                        <p:tgtEl>
                                          <p:spTgt spid="76"/>
                                        </p:tgtEl>
                                        <p:attrNameLst>
                                          <p:attrName>ppt_h</p:attrName>
                                        </p:attrNameLst>
                                      </p:cBhvr>
                                      <p:tavLst>
                                        <p:tav fmla="" tm="0">
                                          <p:val>
                                            <p:strVal val="0"/>
                                          </p:val>
                                        </p:tav>
                                        <p:tav fmla="" tm="100000">
                                          <p:val>
                                            <p:strVal val="#ppt_h"/>
                                          </p:val>
                                        </p:tav>
                                      </p:tavLst>
                                    </p:anim>
                                  </p:childTnLst>
                                </p:cTn>
                              </p:par>
                              <p:par>
                                <p:cTn fill="hold" nodeType="withEffect" presetClass="exit" presetID="1" presetSubtype="0">
                                  <p:stCondLst>
                                    <p:cond delay="0"/>
                                  </p:stCondLst>
                                  <p:childTnLst>
                                    <p:set>
                                      <p:cBhvr>
                                        <p:cTn dur="1" fill="hold">
                                          <p:stCondLst>
                                            <p:cond delay="1"/>
                                          </p:stCondLst>
                                        </p:cTn>
                                        <p:tgtEl>
                                          <p:spTgt spid="7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69"/>
                                        </p:tgtEl>
                                        <p:attrNameLst>
                                          <p:attrName>style.visibility</p:attrName>
                                        </p:attrNameLst>
                                      </p:cBhvr>
                                      <p:to>
                                        <p:strVal val="visible"/>
                                      </p:to>
                                    </p:set>
                                    <p:anim calcmode="lin" valueType="num">
                                      <p:cBhvr additive="base">
                                        <p:cTn dur="1000"/>
                                        <p:tgtEl>
                                          <p:spTgt spid="69"/>
                                        </p:tgtEl>
                                        <p:attrNameLst>
                                          <p:attrName>ppt_w</p:attrName>
                                        </p:attrNameLst>
                                      </p:cBhvr>
                                      <p:tavLst>
                                        <p:tav fmla="" tm="0">
                                          <p:val>
                                            <p:strVal val="0"/>
                                          </p:val>
                                        </p:tav>
                                        <p:tav fmla="" tm="100000">
                                          <p:val>
                                            <p:strVal val="#ppt_w"/>
                                          </p:val>
                                        </p:tav>
                                      </p:tavLst>
                                    </p:anim>
                                    <p:anim calcmode="lin" valueType="num">
                                      <p:cBhvr additive="base">
                                        <p:cTn dur="1000"/>
                                        <p:tgtEl>
                                          <p:spTgt spid="69"/>
                                        </p:tgtEl>
                                        <p:attrNameLst>
                                          <p:attrName>ppt_h</p:attrName>
                                        </p:attrNameLst>
                                      </p:cBhvr>
                                      <p:tavLst>
                                        <p:tav fmla="" tm="0">
                                          <p:val>
                                            <p:strVal val="0"/>
                                          </p:val>
                                        </p:tav>
                                        <p:tav fmla="" tm="100000">
                                          <p:val>
                                            <p:strVal val="#ppt_h"/>
                                          </p:val>
                                        </p:tav>
                                      </p:tavLst>
                                    </p:anim>
                                  </p:childTnLst>
                                </p:cTn>
                              </p:par>
                              <p:par>
                                <p:cTn fill="hold" nodeType="withEffect" presetClass="exit" presetID="1" presetSubtype="0">
                                  <p:stCondLst>
                                    <p:cond delay="0"/>
                                  </p:stCondLst>
                                  <p:childTnLst>
                                    <p:set>
                                      <p:cBhvr>
                                        <p:cTn dur="1" fill="hold">
                                          <p:stCondLst>
                                            <p:cond delay="1"/>
                                          </p:stCondLst>
                                        </p:cTn>
                                        <p:tgtEl>
                                          <p:spTgt spid="76"/>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pic>
        <p:nvPicPr>
          <p:cNvPr id="89" name="Google Shape;89;p11"/>
          <p:cNvPicPr preferRelativeResize="0"/>
          <p:nvPr/>
        </p:nvPicPr>
        <p:blipFill rotWithShape="1">
          <a:blip r:embed="rId3">
            <a:alphaModFix/>
          </a:blip>
          <a:srcRect b="0" l="0" r="0" t="0"/>
          <a:stretch/>
        </p:blipFill>
        <p:spPr>
          <a:xfrm rot="5400000">
            <a:off x="7314028" y="2169665"/>
            <a:ext cx="10092367" cy="7032638"/>
          </a:xfrm>
          <a:prstGeom prst="rect">
            <a:avLst/>
          </a:prstGeom>
          <a:noFill/>
          <a:ln>
            <a:noFill/>
          </a:ln>
        </p:spPr>
      </p:pic>
      <p:sp>
        <p:nvSpPr>
          <p:cNvPr id="90" name="Google Shape;90;p11"/>
          <p:cNvSpPr txBox="1"/>
          <p:nvPr/>
        </p:nvSpPr>
        <p:spPr>
          <a:xfrm>
            <a:off x="9243680" y="1906538"/>
            <a:ext cx="6233063" cy="2476076"/>
          </a:xfrm>
          <a:prstGeom prst="rect">
            <a:avLst/>
          </a:prstGeom>
          <a:noFill/>
          <a:ln>
            <a:noFill/>
          </a:ln>
        </p:spPr>
        <p:txBody>
          <a:bodyPr anchorCtr="0" anchor="ctr" bIns="201000" lIns="201000" spcFirstLastPara="1" rIns="201000" wrap="square" tIns="201000">
            <a:noAutofit/>
          </a:bodyPr>
          <a:lstStyle/>
          <a:p>
            <a:pPr indent="0" lvl="0" marL="0" marR="0" rtl="0" algn="ctr">
              <a:lnSpc>
                <a:spcPct val="100000"/>
              </a:lnSpc>
              <a:spcBef>
                <a:spcPts val="0"/>
              </a:spcBef>
              <a:spcAft>
                <a:spcPts val="0"/>
              </a:spcAft>
              <a:buClr>
                <a:srgbClr val="000000"/>
              </a:buClr>
              <a:buSzPts val="16490"/>
              <a:buFont typeface="Arial"/>
              <a:buNone/>
            </a:pPr>
            <a:r>
              <a:rPr b="1" i="0" lang="en" sz="14500" u="none" cap="none" strike="noStrike">
                <a:solidFill>
                  <a:schemeClr val="lt1"/>
                </a:solidFill>
                <a:latin typeface="Poppins"/>
                <a:ea typeface="Poppins"/>
                <a:cs typeface="Poppins"/>
                <a:sym typeface="Poppins"/>
              </a:rPr>
              <a:t>tune</a:t>
            </a:r>
            <a:endParaRPr b="1" i="0" sz="14500" u="none" cap="none" strike="noStrike">
              <a:solidFill>
                <a:schemeClr val="lt1"/>
              </a:solidFill>
              <a:latin typeface="Poppins"/>
              <a:ea typeface="Poppins"/>
              <a:cs typeface="Poppins"/>
              <a:sym typeface="Poppins"/>
            </a:endParaRPr>
          </a:p>
        </p:txBody>
      </p:sp>
      <p:sp>
        <p:nvSpPr>
          <p:cNvPr id="91" name="Google Shape;91;p11"/>
          <p:cNvSpPr txBox="1"/>
          <p:nvPr/>
        </p:nvSpPr>
        <p:spPr>
          <a:xfrm>
            <a:off x="9319880" y="5694910"/>
            <a:ext cx="6233100" cy="2641500"/>
          </a:xfrm>
          <a:prstGeom prst="rect">
            <a:avLst/>
          </a:prstGeom>
          <a:noFill/>
          <a:ln>
            <a:noFill/>
          </a:ln>
        </p:spPr>
        <p:txBody>
          <a:bodyPr anchorCtr="0" anchor="ctr" bIns="201000" lIns="201000" spcFirstLastPara="1" rIns="201000" wrap="square" tIns="201000">
            <a:noAutofit/>
          </a:bodyPr>
          <a:lstStyle/>
          <a:p>
            <a:pPr indent="0" lvl="0" marL="0" marR="0" rtl="0" algn="ctr">
              <a:lnSpc>
                <a:spcPct val="100000"/>
              </a:lnSpc>
              <a:spcBef>
                <a:spcPts val="0"/>
              </a:spcBef>
              <a:spcAft>
                <a:spcPts val="0"/>
              </a:spcAft>
              <a:buClr>
                <a:srgbClr val="000000"/>
              </a:buClr>
              <a:buSzPts val="14950"/>
              <a:buFont typeface="Arial"/>
              <a:buNone/>
            </a:pPr>
            <a:r>
              <a:rPr b="1" i="0" lang="en" sz="12400" u="none" cap="none" strike="noStrike">
                <a:solidFill>
                  <a:schemeClr val="lt1"/>
                </a:solidFill>
                <a:latin typeface="Poppins"/>
                <a:ea typeface="Poppins"/>
                <a:cs typeface="Poppins"/>
                <a:sym typeface="Poppins"/>
              </a:rPr>
              <a:t>cute</a:t>
            </a:r>
            <a:endParaRPr b="1" i="0" sz="12400" u="none" cap="none" strike="noStrike">
              <a:solidFill>
                <a:schemeClr val="lt1"/>
              </a:solidFill>
              <a:latin typeface="Poppins"/>
              <a:ea typeface="Poppins"/>
              <a:cs typeface="Poppins"/>
              <a:sym typeface="Poppins"/>
            </a:endParaRPr>
          </a:p>
        </p:txBody>
      </p:sp>
      <p:sp>
        <p:nvSpPr>
          <p:cNvPr id="92" name="Google Shape;92;p11"/>
          <p:cNvSpPr/>
          <p:nvPr/>
        </p:nvSpPr>
        <p:spPr>
          <a:xfrm>
            <a:off x="11437211" y="4306460"/>
            <a:ext cx="551412" cy="383218"/>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93" name="Google Shape;93;p11"/>
          <p:cNvSpPr/>
          <p:nvPr/>
        </p:nvSpPr>
        <p:spPr>
          <a:xfrm>
            <a:off x="10730986" y="8238346"/>
            <a:ext cx="551412" cy="383218"/>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94" name="Google Shape;94;p11"/>
          <p:cNvSpPr/>
          <p:nvPr/>
        </p:nvSpPr>
        <p:spPr>
          <a:xfrm>
            <a:off x="10073243" y="4689705"/>
            <a:ext cx="4692276" cy="383218"/>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95" name="Google Shape;95;p11"/>
          <p:cNvSpPr/>
          <p:nvPr/>
        </p:nvSpPr>
        <p:spPr>
          <a:xfrm>
            <a:off x="10359172" y="8621591"/>
            <a:ext cx="4120417" cy="383218"/>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96" name="Google Shape;96;p11"/>
          <p:cNvSpPr/>
          <p:nvPr/>
        </p:nvSpPr>
        <p:spPr>
          <a:xfrm>
            <a:off x="10264951" y="4306460"/>
            <a:ext cx="551412" cy="383218"/>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97" name="Google Shape;97;p11"/>
          <p:cNvSpPr/>
          <p:nvPr/>
        </p:nvSpPr>
        <p:spPr>
          <a:xfrm>
            <a:off x="11908020" y="8238346"/>
            <a:ext cx="551412" cy="383218"/>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98" name="Google Shape;98;p11"/>
          <p:cNvSpPr/>
          <p:nvPr/>
        </p:nvSpPr>
        <p:spPr>
          <a:xfrm>
            <a:off x="12909735" y="8238346"/>
            <a:ext cx="551412" cy="383218"/>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99" name="Google Shape;99;p11"/>
          <p:cNvSpPr/>
          <p:nvPr/>
        </p:nvSpPr>
        <p:spPr>
          <a:xfrm>
            <a:off x="12569441" y="4306460"/>
            <a:ext cx="551412" cy="383218"/>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100" name="Google Shape;100;p11"/>
          <p:cNvSpPr txBox="1"/>
          <p:nvPr/>
        </p:nvSpPr>
        <p:spPr>
          <a:xfrm>
            <a:off x="17538445" y="1968387"/>
            <a:ext cx="2052955" cy="327025"/>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101" name="Google Shape;101;p11"/>
          <p:cNvPicPr preferRelativeResize="0"/>
          <p:nvPr/>
        </p:nvPicPr>
        <p:blipFill rotWithShape="1">
          <a:blip r:embed="rId4">
            <a:alphaModFix/>
          </a:blip>
          <a:srcRect b="0" l="0" r="0" t="0"/>
          <a:stretch/>
        </p:blipFill>
        <p:spPr>
          <a:xfrm>
            <a:off x="17653913" y="312775"/>
            <a:ext cx="1821934" cy="1567072"/>
          </a:xfrm>
          <a:prstGeom prst="rect">
            <a:avLst/>
          </a:prstGeom>
          <a:noFill/>
          <a:ln>
            <a:noFill/>
          </a:ln>
        </p:spPr>
      </p:pic>
      <p:sp>
        <p:nvSpPr>
          <p:cNvPr id="102" name="Google Shape;102;p11"/>
          <p:cNvSpPr txBox="1"/>
          <p:nvPr>
            <p:ph type="title"/>
          </p:nvPr>
        </p:nvSpPr>
        <p:spPr>
          <a:xfrm>
            <a:off x="610317" y="626011"/>
            <a:ext cx="6216152" cy="2339102"/>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SzPts val="1400"/>
              <a:buNone/>
            </a:pPr>
            <a:r>
              <a:rPr lang="en" sz="7600"/>
              <a:t>Blend </a:t>
            </a:r>
            <a:br>
              <a:rPr lang="en" sz="7600"/>
            </a:br>
            <a:r>
              <a:rPr lang="en" sz="7600"/>
              <a:t>the sounds</a:t>
            </a:r>
            <a:endParaRPr/>
          </a:p>
        </p:txBody>
      </p:sp>
      <p:sp>
        <p:nvSpPr>
          <p:cNvPr id="103" name="Google Shape;103;p11"/>
          <p:cNvSpPr txBox="1"/>
          <p:nvPr/>
        </p:nvSpPr>
        <p:spPr>
          <a:xfrm>
            <a:off x="610316" y="5924331"/>
            <a:ext cx="5979669" cy="3199574"/>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blend the sounds!</a:t>
            </a:r>
            <a:endParaRPr b="0" i="0" sz="1400" u="none" cap="none" strike="noStrike">
              <a:solidFill>
                <a:srgbClr val="000000"/>
              </a:solidFill>
              <a:latin typeface="Arial"/>
              <a:ea typeface="Arial"/>
              <a:cs typeface="Arial"/>
              <a:sym typeface="Arial"/>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blend the sounds to help us read </a:t>
            </a:r>
            <a:br>
              <a:rPr b="1" i="0" lang="en" sz="3450" u="none" cap="none" strike="noStrike">
                <a:solidFill>
                  <a:srgbClr val="0071B5"/>
                </a:solidFill>
                <a:latin typeface="Poppins"/>
                <a:ea typeface="Poppins"/>
                <a:cs typeface="Poppins"/>
                <a:sym typeface="Poppins"/>
              </a:rPr>
            </a:br>
            <a:r>
              <a:rPr b="1" i="0" lang="en" sz="3450" u="none" cap="none" strike="noStrike">
                <a:solidFill>
                  <a:srgbClr val="0071B5"/>
                </a:solidFill>
                <a:latin typeface="Poppins"/>
                <a:ea typeface="Poppins"/>
                <a:cs typeface="Poppins"/>
                <a:sym typeface="Poppins"/>
              </a:rPr>
              <a:t>the words smoothly!</a:t>
            </a:r>
            <a:endParaRPr b="0" i="0" sz="1400" u="none" cap="none" strike="noStrike">
              <a:solidFill>
                <a:srgbClr val="000000"/>
              </a:solidFill>
              <a:latin typeface="Arial"/>
              <a:ea typeface="Arial"/>
              <a:cs typeface="Arial"/>
              <a:sym typeface="Arial"/>
            </a:endParaRPr>
          </a:p>
        </p:txBody>
      </p:sp>
      <p:pic>
        <p:nvPicPr>
          <p:cNvPr id="104" name="Google Shape;104;p11"/>
          <p:cNvPicPr preferRelativeResize="0"/>
          <p:nvPr/>
        </p:nvPicPr>
        <p:blipFill rotWithShape="1">
          <a:blip r:embed="rId5">
            <a:alphaModFix/>
          </a:blip>
          <a:srcRect b="0" l="0" r="0" t="0"/>
          <a:stretch/>
        </p:blipFill>
        <p:spPr>
          <a:xfrm>
            <a:off x="610315" y="3236871"/>
            <a:ext cx="2781813" cy="235671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xit" presetID="1" presetSubtype="0">
                                  <p:stCondLst>
                                    <p:cond delay="0"/>
                                  </p:stCondLst>
                                  <p:childTnLst>
                                    <p:set>
                                      <p:cBhvr>
                                        <p:cTn dur="1" fill="hold">
                                          <p:stCondLst>
                                            <p:cond delay="1"/>
                                          </p:stCondLst>
                                        </p:cTn>
                                        <p:tgtEl>
                                          <p:spTgt spid="92"/>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9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
                                        </p:tgtEl>
                                        <p:attrNameLst>
                                          <p:attrName>style.visibility</p:attrName>
                                        </p:attrNameLst>
                                      </p:cBhvr>
                                      <p:to>
                                        <p:strVal val="visible"/>
                                      </p:to>
                                    </p:set>
                                    <p:animEffect filter="fade" transition="in">
                                      <p:cBhvr>
                                        <p:cTn dur="1000"/>
                                        <p:tgtEl>
                                          <p:spTgt spid="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2"/>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9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9"/>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9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
                                        </p:tgtEl>
                                        <p:attrNameLst>
                                          <p:attrName>style.visibility</p:attrName>
                                        </p:attrNameLst>
                                      </p:cBhvr>
                                      <p:to>
                                        <p:strVal val="visible"/>
                                      </p:to>
                                    </p:set>
                                    <p:animEffect filter="fade" transition="in">
                                      <p:cBhvr>
                                        <p:cTn dur="1000"/>
                                        <p:tgtEl>
                                          <p:spTgt spid="94"/>
                                        </p:tgtEl>
                                      </p:cBhvr>
                                    </p:animEffect>
                                  </p:childTnLst>
                                </p:cTn>
                              </p:par>
                              <p:par>
                                <p:cTn fill="hold" nodeType="withEffect" presetClass="exit" presetID="1" presetSubtype="0">
                                  <p:stCondLst>
                                    <p:cond delay="0"/>
                                  </p:stCondLst>
                                  <p:childTnLst>
                                    <p:set>
                                      <p:cBhvr>
                                        <p:cTn dur="1" fill="hold">
                                          <p:stCondLst>
                                            <p:cond delay="1"/>
                                          </p:stCondLst>
                                        </p:cTn>
                                        <p:tgtEl>
                                          <p:spTgt spid="9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
                                        </p:tgtEl>
                                        <p:attrNameLst>
                                          <p:attrName>style.visibility</p:attrName>
                                        </p:attrNameLst>
                                      </p:cBhvr>
                                      <p:to>
                                        <p:strVal val="visible"/>
                                      </p:to>
                                    </p:set>
                                    <p:animEffect filter="fade" transition="in">
                                      <p:cBhvr>
                                        <p:cTn dur="1000"/>
                                        <p:tgtEl>
                                          <p:spTgt spid="91"/>
                                        </p:tgtEl>
                                      </p:cBhvr>
                                    </p:animEffect>
                                  </p:childTnLst>
                                </p:cTn>
                              </p:par>
                              <p:par>
                                <p:cTn fill="hold" nodeType="withEffect" presetClass="exit" presetID="1" presetSubtype="0">
                                  <p:stCondLst>
                                    <p:cond delay="0"/>
                                  </p:stCondLst>
                                  <p:childTnLst>
                                    <p:set>
                                      <p:cBhvr>
                                        <p:cTn dur="1" fill="hold">
                                          <p:stCondLst>
                                            <p:cond delay="1"/>
                                          </p:stCondLst>
                                        </p:cTn>
                                        <p:tgtEl>
                                          <p:spTgt spid="9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7"/>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9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
                                        </p:tgtEl>
                                        <p:attrNameLst>
                                          <p:attrName>style.visibility</p:attrName>
                                        </p:attrNameLst>
                                      </p:cBhvr>
                                      <p:to>
                                        <p:strVal val="visible"/>
                                      </p:to>
                                    </p:set>
                                    <p:animEffect filter="fade" transition="in">
                                      <p:cBhvr>
                                        <p:cTn dur="1"/>
                                        <p:tgtEl>
                                          <p:spTgt spid="98"/>
                                        </p:tgtEl>
                                      </p:cBhvr>
                                    </p:animEffect>
                                  </p:childTnLst>
                                </p:cTn>
                              </p:par>
                              <p:par>
                                <p:cTn fill="hold" nodeType="withEffect" presetClass="exit" presetID="1" presetSubtype="0">
                                  <p:stCondLst>
                                    <p:cond delay="0"/>
                                  </p:stCondLst>
                                  <p:childTnLst>
                                    <p:set>
                                      <p:cBhvr>
                                        <p:cTn dur="1" fill="hold">
                                          <p:stCondLst>
                                            <p:cond delay="1"/>
                                          </p:stCondLst>
                                        </p:cTn>
                                        <p:tgtEl>
                                          <p:spTgt spid="9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5"/>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9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95"/>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grpSp>
        <p:nvGrpSpPr>
          <p:cNvPr id="110" name="Google Shape;110;p12"/>
          <p:cNvGrpSpPr/>
          <p:nvPr/>
        </p:nvGrpSpPr>
        <p:grpSpPr>
          <a:xfrm>
            <a:off x="7370558" y="2660336"/>
            <a:ext cx="4681364" cy="2446988"/>
            <a:chOff x="5784675" y="818500"/>
            <a:chExt cx="2737800" cy="1941900"/>
          </a:xfrm>
        </p:grpSpPr>
        <p:sp>
          <p:nvSpPr>
            <p:cNvPr id="111" name="Google Shape;111;p12"/>
            <p:cNvSpPr/>
            <p:nvPr/>
          </p:nvSpPr>
          <p:spPr>
            <a:xfrm>
              <a:off x="5784675" y="818500"/>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112" name="Google Shape;112;p12"/>
            <p:cNvSpPr/>
            <p:nvPr/>
          </p:nvSpPr>
          <p:spPr>
            <a:xfrm>
              <a:off x="5976525" y="1000900"/>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ctr">
                <a:lnSpc>
                  <a:spcPct val="100000"/>
                </a:lnSpc>
                <a:spcBef>
                  <a:spcPts val="0"/>
                </a:spcBef>
                <a:spcAft>
                  <a:spcPts val="0"/>
                </a:spcAft>
                <a:buClr>
                  <a:srgbClr val="000000"/>
                </a:buClr>
                <a:buSzPts val="10993"/>
                <a:buFont typeface="Arial"/>
                <a:buNone/>
              </a:pPr>
              <a:r>
                <a:rPr b="1" i="0" lang="en" sz="9500" u="none" cap="none" strike="noStrike">
                  <a:solidFill>
                    <a:schemeClr val="accent1"/>
                  </a:solidFill>
                  <a:latin typeface="Poppins"/>
                  <a:ea typeface="Poppins"/>
                  <a:cs typeface="Poppins"/>
                  <a:sym typeface="Poppins"/>
                </a:rPr>
                <a:t>cube</a:t>
              </a:r>
              <a:endParaRPr b="1" i="0" sz="9500" u="none" cap="none" strike="noStrike">
                <a:solidFill>
                  <a:schemeClr val="accent1"/>
                </a:solidFill>
                <a:latin typeface="Poppins"/>
                <a:ea typeface="Poppins"/>
                <a:cs typeface="Poppins"/>
                <a:sym typeface="Poppins"/>
              </a:endParaRPr>
            </a:p>
          </p:txBody>
        </p:sp>
      </p:grpSp>
      <p:grpSp>
        <p:nvGrpSpPr>
          <p:cNvPr id="113" name="Google Shape;113;p12"/>
          <p:cNvGrpSpPr/>
          <p:nvPr/>
        </p:nvGrpSpPr>
        <p:grpSpPr>
          <a:xfrm>
            <a:off x="13987172" y="2660336"/>
            <a:ext cx="5148980" cy="2446988"/>
            <a:chOff x="5784675" y="907452"/>
            <a:chExt cx="2737800" cy="1941900"/>
          </a:xfrm>
        </p:grpSpPr>
        <p:sp>
          <p:nvSpPr>
            <p:cNvPr id="114" name="Google Shape;114;p12"/>
            <p:cNvSpPr/>
            <p:nvPr/>
          </p:nvSpPr>
          <p:spPr>
            <a:xfrm>
              <a:off x="5784675" y="907452"/>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115" name="Google Shape;115;p12"/>
            <p:cNvSpPr/>
            <p:nvPr/>
          </p:nvSpPr>
          <p:spPr>
            <a:xfrm>
              <a:off x="5976525" y="1089852"/>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ctr">
                <a:lnSpc>
                  <a:spcPct val="100000"/>
                </a:lnSpc>
                <a:spcBef>
                  <a:spcPts val="0"/>
                </a:spcBef>
                <a:spcAft>
                  <a:spcPts val="0"/>
                </a:spcAft>
                <a:buClr>
                  <a:srgbClr val="000000"/>
                </a:buClr>
                <a:buSzPts val="10993"/>
                <a:buFont typeface="Arial"/>
                <a:buNone/>
              </a:pPr>
              <a:r>
                <a:rPr b="1" i="0" lang="en" sz="9500" u="none" cap="none" strike="noStrike">
                  <a:solidFill>
                    <a:schemeClr val="accent1"/>
                  </a:solidFill>
                  <a:latin typeface="Poppins"/>
                  <a:ea typeface="Poppins"/>
                  <a:cs typeface="Poppins"/>
                  <a:sym typeface="Poppins"/>
                </a:rPr>
                <a:t>huge</a:t>
              </a:r>
              <a:endParaRPr b="1" i="0" sz="9500" u="none" cap="none" strike="noStrike">
                <a:solidFill>
                  <a:schemeClr val="accent1"/>
                </a:solidFill>
                <a:latin typeface="Poppins"/>
                <a:ea typeface="Poppins"/>
                <a:cs typeface="Poppins"/>
                <a:sym typeface="Poppins"/>
              </a:endParaRPr>
            </a:p>
          </p:txBody>
        </p:sp>
      </p:grpSp>
      <p:grpSp>
        <p:nvGrpSpPr>
          <p:cNvPr id="116" name="Google Shape;116;p12"/>
          <p:cNvGrpSpPr/>
          <p:nvPr/>
        </p:nvGrpSpPr>
        <p:grpSpPr>
          <a:xfrm>
            <a:off x="7370309" y="5416425"/>
            <a:ext cx="11765422" cy="3751557"/>
            <a:chOff x="5784675" y="818500"/>
            <a:chExt cx="2737800" cy="1941900"/>
          </a:xfrm>
        </p:grpSpPr>
        <p:sp>
          <p:nvSpPr>
            <p:cNvPr id="117" name="Google Shape;117;p12"/>
            <p:cNvSpPr/>
            <p:nvPr/>
          </p:nvSpPr>
          <p:spPr>
            <a:xfrm>
              <a:off x="5784675" y="818500"/>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118" name="Google Shape;118;p12"/>
            <p:cNvSpPr/>
            <p:nvPr/>
          </p:nvSpPr>
          <p:spPr>
            <a:xfrm>
              <a:off x="5859780" y="1000907"/>
              <a:ext cx="25749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ctr">
                <a:lnSpc>
                  <a:spcPct val="115000"/>
                </a:lnSpc>
                <a:spcBef>
                  <a:spcPts val="0"/>
                </a:spcBef>
                <a:spcAft>
                  <a:spcPts val="0"/>
                </a:spcAft>
                <a:buClr>
                  <a:srgbClr val="000000"/>
                </a:buClr>
                <a:buSzPts val="7694"/>
                <a:buFont typeface="Arial"/>
                <a:buNone/>
              </a:pPr>
              <a:r>
                <a:rPr b="1" i="0" lang="en" sz="7000" u="none" cap="none" strike="noStrike">
                  <a:solidFill>
                    <a:schemeClr val="accent1"/>
                  </a:solidFill>
                  <a:latin typeface="Poppins"/>
                  <a:ea typeface="Poppins"/>
                  <a:cs typeface="Poppins"/>
                  <a:sym typeface="Poppins"/>
                </a:rPr>
                <a:t>Luke, use the huge</a:t>
              </a:r>
              <a:endParaRPr b="1" i="0" sz="7000" u="none" cap="none" strike="noStrike">
                <a:solidFill>
                  <a:schemeClr val="accent1"/>
                </a:solidFill>
                <a:latin typeface="Poppins"/>
                <a:ea typeface="Poppins"/>
                <a:cs typeface="Poppins"/>
                <a:sym typeface="Poppins"/>
              </a:endParaRPr>
            </a:p>
            <a:p>
              <a:pPr indent="0" lvl="0" marL="0" marR="0" rtl="0" algn="ctr">
                <a:lnSpc>
                  <a:spcPct val="115000"/>
                </a:lnSpc>
                <a:spcBef>
                  <a:spcPts val="0"/>
                </a:spcBef>
                <a:spcAft>
                  <a:spcPts val="0"/>
                </a:spcAft>
                <a:buClr>
                  <a:srgbClr val="000000"/>
                </a:buClr>
                <a:buSzPts val="7694"/>
                <a:buFont typeface="Arial"/>
                <a:buNone/>
              </a:pPr>
              <a:r>
                <a:rPr b="1" i="0" lang="en" sz="7000" u="none" cap="none" strike="noStrike">
                  <a:solidFill>
                    <a:schemeClr val="accent1"/>
                  </a:solidFill>
                  <a:latin typeface="Poppins"/>
                  <a:ea typeface="Poppins"/>
                  <a:cs typeface="Poppins"/>
                  <a:sym typeface="Poppins"/>
                </a:rPr>
                <a:t> chute to get down. </a:t>
              </a:r>
              <a:endParaRPr b="1" i="0" sz="7000" u="none" cap="none" strike="noStrike">
                <a:solidFill>
                  <a:schemeClr val="accent1"/>
                </a:solidFill>
                <a:latin typeface="Poppins"/>
                <a:ea typeface="Poppins"/>
                <a:cs typeface="Poppins"/>
                <a:sym typeface="Poppins"/>
              </a:endParaRPr>
            </a:p>
          </p:txBody>
        </p:sp>
      </p:grpSp>
      <p:sp>
        <p:nvSpPr>
          <p:cNvPr id="119" name="Google Shape;119;p12"/>
          <p:cNvSpPr txBox="1"/>
          <p:nvPr/>
        </p:nvSpPr>
        <p:spPr>
          <a:xfrm>
            <a:off x="17538445" y="1968387"/>
            <a:ext cx="2052955" cy="327025"/>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120" name="Google Shape;120;p12"/>
          <p:cNvPicPr preferRelativeResize="0"/>
          <p:nvPr/>
        </p:nvPicPr>
        <p:blipFill rotWithShape="1">
          <a:blip r:embed="rId3">
            <a:alphaModFix/>
          </a:blip>
          <a:srcRect b="0" l="0" r="0" t="0"/>
          <a:stretch/>
        </p:blipFill>
        <p:spPr>
          <a:xfrm>
            <a:off x="17653913" y="312775"/>
            <a:ext cx="1821934" cy="1567072"/>
          </a:xfrm>
          <a:prstGeom prst="rect">
            <a:avLst/>
          </a:prstGeom>
          <a:noFill/>
          <a:ln>
            <a:noFill/>
          </a:ln>
        </p:spPr>
      </p:pic>
      <p:sp>
        <p:nvSpPr>
          <p:cNvPr id="121" name="Google Shape;121;p12"/>
          <p:cNvSpPr txBox="1"/>
          <p:nvPr>
            <p:ph type="title"/>
          </p:nvPr>
        </p:nvSpPr>
        <p:spPr>
          <a:xfrm>
            <a:off x="610316" y="626011"/>
            <a:ext cx="6288801" cy="2339102"/>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SzPts val="1400"/>
              <a:buNone/>
            </a:pPr>
            <a:r>
              <a:rPr lang="en" sz="7600"/>
              <a:t>Read </a:t>
            </a:r>
            <a:br>
              <a:rPr lang="en" sz="7600"/>
            </a:br>
            <a:r>
              <a:rPr lang="en" sz="7600"/>
              <a:t>the words</a:t>
            </a:r>
            <a:endParaRPr/>
          </a:p>
        </p:txBody>
      </p:sp>
      <p:sp>
        <p:nvSpPr>
          <p:cNvPr id="122" name="Google Shape;122;p12"/>
          <p:cNvSpPr txBox="1"/>
          <p:nvPr/>
        </p:nvSpPr>
        <p:spPr>
          <a:xfrm>
            <a:off x="610316" y="6129542"/>
            <a:ext cx="6042732" cy="2668659"/>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read the words!</a:t>
            </a:r>
            <a:endParaRPr b="0" i="0" sz="1400" u="none" cap="none" strike="noStrike">
              <a:solidFill>
                <a:srgbClr val="000000"/>
              </a:solidFill>
              <a:latin typeface="Arial"/>
              <a:ea typeface="Arial"/>
              <a:cs typeface="Arial"/>
              <a:sym typeface="Arial"/>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read the words, so we can read smoothly, like we are speaking!</a:t>
            </a:r>
            <a:endParaRPr b="0" i="0" sz="1400" u="none" cap="none" strike="noStrike">
              <a:solidFill>
                <a:srgbClr val="000000"/>
              </a:solidFill>
              <a:latin typeface="Arial"/>
              <a:ea typeface="Arial"/>
              <a:cs typeface="Arial"/>
              <a:sym typeface="Arial"/>
            </a:endParaRPr>
          </a:p>
        </p:txBody>
      </p:sp>
      <p:pic>
        <p:nvPicPr>
          <p:cNvPr id="123" name="Google Shape;123;p12"/>
          <p:cNvPicPr preferRelativeResize="0"/>
          <p:nvPr/>
        </p:nvPicPr>
        <p:blipFill rotWithShape="1">
          <a:blip r:embed="rId4">
            <a:alphaModFix/>
          </a:blip>
          <a:srcRect b="0" l="0" r="0" t="0"/>
          <a:stretch/>
        </p:blipFill>
        <p:spPr>
          <a:xfrm>
            <a:off x="624650" y="3237450"/>
            <a:ext cx="2781801" cy="2364399"/>
          </a:xfrm>
          <a:prstGeom prst="rect">
            <a:avLst/>
          </a:prstGeom>
          <a:noFill/>
          <a:ln>
            <a:noFill/>
          </a:ln>
        </p:spPr>
      </p:pic>
      <p:pic>
        <p:nvPicPr>
          <p:cNvPr id="124" name="Google Shape;124;p12"/>
          <p:cNvPicPr preferRelativeResize="0"/>
          <p:nvPr/>
        </p:nvPicPr>
        <p:blipFill rotWithShape="1">
          <a:blip r:embed="rId5">
            <a:alphaModFix/>
          </a:blip>
          <a:srcRect b="0" l="0" r="0" t="0"/>
          <a:stretch/>
        </p:blipFill>
        <p:spPr>
          <a:xfrm>
            <a:off x="16780350" y="9387587"/>
            <a:ext cx="2484574" cy="179557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gtEl>
                                        <p:attrNameLst>
                                          <p:attrName>style.visibility</p:attrName>
                                        </p:attrNameLst>
                                      </p:cBhvr>
                                      <p:to>
                                        <p:strVal val="visible"/>
                                      </p:to>
                                    </p:set>
                                    <p:animEffect filter="fade" transition="in">
                                      <p:cBhvr>
                                        <p:cTn dur="1000"/>
                                        <p:tgtEl>
                                          <p:spTgt spid="1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10"/>
                                        </p:tgtEl>
                                        <p:attrNameLst>
                                          <p:attrName>style.visibility</p:attrName>
                                        </p:attrNameLst>
                                      </p:cBhvr>
                                      <p:to>
                                        <p:strVal val="visible"/>
                                      </p:to>
                                    </p:set>
                                    <p:anim calcmode="lin" valueType="num">
                                      <p:cBhvr additive="base">
                                        <p:cTn dur="1000"/>
                                        <p:tgtEl>
                                          <p:spTgt spid="110"/>
                                        </p:tgtEl>
                                        <p:attrNameLst>
                                          <p:attrName>ppt_w</p:attrName>
                                        </p:attrNameLst>
                                      </p:cBhvr>
                                      <p:tavLst>
                                        <p:tav fmla="" tm="0">
                                          <p:val>
                                            <p:strVal val="0"/>
                                          </p:val>
                                        </p:tav>
                                        <p:tav fmla="" tm="100000">
                                          <p:val>
                                            <p:strVal val="#ppt_w"/>
                                          </p:val>
                                        </p:tav>
                                      </p:tavLst>
                                    </p:anim>
                                    <p:anim calcmode="lin" valueType="num">
                                      <p:cBhvr additive="base">
                                        <p:cTn dur="1000"/>
                                        <p:tgtEl>
                                          <p:spTgt spid="110"/>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13"/>
                                        </p:tgtEl>
                                        <p:attrNameLst>
                                          <p:attrName>style.visibility</p:attrName>
                                        </p:attrNameLst>
                                      </p:cBhvr>
                                      <p:to>
                                        <p:strVal val="visible"/>
                                      </p:to>
                                    </p:set>
                                    <p:anim calcmode="lin" valueType="num">
                                      <p:cBhvr additive="base">
                                        <p:cTn dur="1000"/>
                                        <p:tgtEl>
                                          <p:spTgt spid="113"/>
                                        </p:tgtEl>
                                        <p:attrNameLst>
                                          <p:attrName>ppt_w</p:attrName>
                                        </p:attrNameLst>
                                      </p:cBhvr>
                                      <p:tavLst>
                                        <p:tav fmla="" tm="0">
                                          <p:val>
                                            <p:strVal val="0"/>
                                          </p:val>
                                        </p:tav>
                                        <p:tav fmla="" tm="100000">
                                          <p:val>
                                            <p:strVal val="#ppt_w"/>
                                          </p:val>
                                        </p:tav>
                                      </p:tavLst>
                                    </p:anim>
                                    <p:anim calcmode="lin" valueType="num">
                                      <p:cBhvr additive="base">
                                        <p:cTn dur="1000"/>
                                        <p:tgtEl>
                                          <p:spTgt spid="113"/>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16"/>
                                        </p:tgtEl>
                                        <p:attrNameLst>
                                          <p:attrName>style.visibility</p:attrName>
                                        </p:attrNameLst>
                                      </p:cBhvr>
                                      <p:to>
                                        <p:strVal val="visible"/>
                                      </p:to>
                                    </p:set>
                                    <p:anim calcmode="lin" valueType="num">
                                      <p:cBhvr additive="base">
                                        <p:cTn dur="1000"/>
                                        <p:tgtEl>
                                          <p:spTgt spid="116"/>
                                        </p:tgtEl>
                                        <p:attrNameLst>
                                          <p:attrName>ppt_w</p:attrName>
                                        </p:attrNameLst>
                                      </p:cBhvr>
                                      <p:tavLst>
                                        <p:tav fmla="" tm="0">
                                          <p:val>
                                            <p:strVal val="0"/>
                                          </p:val>
                                        </p:tav>
                                        <p:tav fmla="" tm="100000">
                                          <p:val>
                                            <p:strVal val="#ppt_w"/>
                                          </p:val>
                                        </p:tav>
                                      </p:tavLst>
                                    </p:anim>
                                    <p:anim calcmode="lin" valueType="num">
                                      <p:cBhvr additive="base">
                                        <p:cTn dur="1000"/>
                                        <p:tgtEl>
                                          <p:spTgt spid="116"/>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13"/>
          <p:cNvSpPr txBox="1"/>
          <p:nvPr/>
        </p:nvSpPr>
        <p:spPr>
          <a:xfrm>
            <a:off x="7150989" y="721100"/>
            <a:ext cx="13877100" cy="10496700"/>
          </a:xfrm>
          <a:prstGeom prst="rect">
            <a:avLst/>
          </a:prstGeom>
          <a:noFill/>
          <a:ln>
            <a:noFill/>
          </a:ln>
        </p:spPr>
        <p:txBody>
          <a:bodyPr anchorCtr="0" anchor="t" bIns="201000" lIns="201000" spcFirstLastPara="1" rIns="201000" wrap="square" tIns="201000">
            <a:noAutofit/>
          </a:bodyPr>
          <a:lstStyle/>
          <a:p>
            <a:pPr indent="0" lvl="1" marL="0" marR="0" rtl="0" algn="l">
              <a:lnSpc>
                <a:spcPct val="150000"/>
              </a:lnSpc>
              <a:spcBef>
                <a:spcPts val="0"/>
              </a:spcBef>
              <a:spcAft>
                <a:spcPts val="0"/>
              </a:spcAft>
              <a:buClr>
                <a:srgbClr val="000000"/>
              </a:buClr>
              <a:buSzPts val="12092"/>
              <a:buFont typeface="Arial"/>
              <a:buNone/>
            </a:pPr>
            <a:r>
              <a:rPr b="1" i="0" lang="en" sz="11692" u="none" cap="none" strike="noStrike">
                <a:solidFill>
                  <a:schemeClr val="accent1"/>
                </a:solidFill>
                <a:latin typeface="Poppins"/>
                <a:ea typeface="Poppins"/>
                <a:cs typeface="Poppins"/>
                <a:sym typeface="Poppins"/>
              </a:rPr>
              <a:t>cube			use</a:t>
            </a:r>
            <a:endParaRPr b="1" i="0" sz="11692" u="none" cap="none" strike="noStrike">
              <a:solidFill>
                <a:schemeClr val="accent1"/>
              </a:solidFill>
              <a:latin typeface="Poppins"/>
              <a:ea typeface="Poppins"/>
              <a:cs typeface="Poppins"/>
              <a:sym typeface="Poppins"/>
            </a:endParaRPr>
          </a:p>
          <a:p>
            <a:pPr indent="0" lvl="1" marL="0" marR="0" rtl="0" algn="l">
              <a:lnSpc>
                <a:spcPct val="150000"/>
              </a:lnSpc>
              <a:spcBef>
                <a:spcPts val="0"/>
              </a:spcBef>
              <a:spcAft>
                <a:spcPts val="0"/>
              </a:spcAft>
              <a:buClr>
                <a:srgbClr val="000000"/>
              </a:buClr>
              <a:buSzPts val="12092"/>
              <a:buFont typeface="Arial"/>
              <a:buNone/>
            </a:pPr>
            <a:r>
              <a:rPr b="1" i="0" lang="en" sz="11692" u="none" cap="none" strike="noStrike">
                <a:solidFill>
                  <a:schemeClr val="accent1"/>
                </a:solidFill>
                <a:latin typeface="Poppins"/>
                <a:ea typeface="Poppins"/>
                <a:cs typeface="Poppins"/>
                <a:sym typeface="Poppins"/>
              </a:rPr>
              <a:t>cute				mute</a:t>
            </a:r>
            <a:endParaRPr b="1" i="0" sz="11692" u="none" cap="none" strike="noStrike">
              <a:solidFill>
                <a:schemeClr val="accent1"/>
              </a:solidFill>
              <a:latin typeface="Poppins"/>
              <a:ea typeface="Poppins"/>
              <a:cs typeface="Poppins"/>
              <a:sym typeface="Poppins"/>
            </a:endParaRPr>
          </a:p>
          <a:p>
            <a:pPr indent="0" lvl="1" marL="0" marR="0" rtl="0" algn="l">
              <a:lnSpc>
                <a:spcPct val="150000"/>
              </a:lnSpc>
              <a:spcBef>
                <a:spcPts val="0"/>
              </a:spcBef>
              <a:spcAft>
                <a:spcPts val="0"/>
              </a:spcAft>
              <a:buClr>
                <a:srgbClr val="000000"/>
              </a:buClr>
              <a:buSzPts val="12092"/>
              <a:buFont typeface="Arial"/>
              <a:buNone/>
            </a:pPr>
            <a:r>
              <a:rPr b="1" i="0" lang="en" sz="11692" u="none" cap="none" strike="noStrike">
                <a:solidFill>
                  <a:schemeClr val="accent1"/>
                </a:solidFill>
                <a:latin typeface="Poppins"/>
                <a:ea typeface="Poppins"/>
                <a:cs typeface="Poppins"/>
                <a:sym typeface="Poppins"/>
              </a:rPr>
              <a:t>fume			huge</a:t>
            </a:r>
            <a:endParaRPr b="1" i="0" sz="11692" u="none" cap="none" strike="noStrike">
              <a:solidFill>
                <a:schemeClr val="accent1"/>
              </a:solidFill>
              <a:latin typeface="Poppins"/>
              <a:ea typeface="Poppins"/>
              <a:cs typeface="Poppins"/>
              <a:sym typeface="Poppins"/>
            </a:endParaRPr>
          </a:p>
          <a:p>
            <a:pPr indent="0" lvl="1" marL="0" marR="0" rtl="0" algn="l">
              <a:lnSpc>
                <a:spcPct val="150000"/>
              </a:lnSpc>
              <a:spcBef>
                <a:spcPts val="0"/>
              </a:spcBef>
              <a:spcAft>
                <a:spcPts val="0"/>
              </a:spcAft>
              <a:buClr>
                <a:srgbClr val="000000"/>
              </a:buClr>
              <a:buSzPts val="12092"/>
              <a:buFont typeface="Arial"/>
              <a:buNone/>
            </a:pPr>
            <a:r>
              <a:rPr b="1" i="0" lang="en" sz="11692" u="none" cap="none" strike="noStrike">
                <a:solidFill>
                  <a:schemeClr val="accent1"/>
                </a:solidFill>
                <a:latin typeface="Poppins"/>
                <a:ea typeface="Poppins"/>
                <a:cs typeface="Poppins"/>
                <a:sym typeface="Poppins"/>
              </a:rPr>
              <a:t>June</a:t>
            </a:r>
            <a:endParaRPr b="1" i="0" sz="11692" u="none" cap="none" strike="noStrike">
              <a:solidFill>
                <a:schemeClr val="accent1"/>
              </a:solidFill>
              <a:latin typeface="Poppins"/>
              <a:ea typeface="Poppins"/>
              <a:cs typeface="Poppins"/>
              <a:sym typeface="Poppins"/>
            </a:endParaRPr>
          </a:p>
          <a:p>
            <a:pPr indent="1005199" lvl="1" marL="3015600" marR="0" rtl="0" algn="l">
              <a:lnSpc>
                <a:spcPct val="150000"/>
              </a:lnSpc>
              <a:spcBef>
                <a:spcPts val="0"/>
              </a:spcBef>
              <a:spcAft>
                <a:spcPts val="0"/>
              </a:spcAft>
              <a:buClr>
                <a:srgbClr val="000000"/>
              </a:buClr>
              <a:buSzPts val="8355"/>
              <a:buFont typeface="Arial"/>
              <a:buNone/>
            </a:pPr>
            <a:r>
              <a:t/>
            </a:r>
            <a:endParaRPr b="1" i="0" sz="7955" u="none" cap="none" strike="noStrike">
              <a:solidFill>
                <a:schemeClr val="accent1"/>
              </a:solidFill>
              <a:highlight>
                <a:srgbClr val="FFFFFF"/>
              </a:highlight>
              <a:latin typeface="Poppins"/>
              <a:ea typeface="Poppins"/>
              <a:cs typeface="Poppins"/>
              <a:sym typeface="Poppins"/>
            </a:endParaRPr>
          </a:p>
        </p:txBody>
      </p:sp>
      <p:sp>
        <p:nvSpPr>
          <p:cNvPr id="131" name="Google Shape;131;p13"/>
          <p:cNvSpPr txBox="1"/>
          <p:nvPr>
            <p:ph type="title"/>
          </p:nvPr>
        </p:nvSpPr>
        <p:spPr>
          <a:xfrm>
            <a:off x="610317" y="626011"/>
            <a:ext cx="5635500" cy="2339102"/>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SzPts val="1400"/>
              <a:buNone/>
            </a:pPr>
            <a:r>
              <a:rPr lang="en" sz="7600"/>
              <a:t>Decode </a:t>
            </a:r>
            <a:br>
              <a:rPr lang="en" sz="7600"/>
            </a:br>
            <a:r>
              <a:rPr lang="en" sz="7600"/>
              <a:t>the words</a:t>
            </a:r>
            <a:endParaRPr/>
          </a:p>
        </p:txBody>
      </p:sp>
      <p:sp>
        <p:nvSpPr>
          <p:cNvPr id="132" name="Google Shape;132;p13"/>
          <p:cNvSpPr txBox="1"/>
          <p:nvPr/>
        </p:nvSpPr>
        <p:spPr>
          <a:xfrm>
            <a:off x="610316" y="5971887"/>
            <a:ext cx="5806249" cy="3199574"/>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decode the sounds in the word!</a:t>
            </a:r>
            <a:endParaRPr b="0" i="0" sz="1400" u="none" cap="none" strike="noStrike">
              <a:solidFill>
                <a:srgbClr val="000000"/>
              </a:solidFill>
              <a:latin typeface="Arial"/>
              <a:ea typeface="Arial"/>
              <a:cs typeface="Arial"/>
              <a:sym typeface="Arial"/>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decode the sounds in the words so we can read the words!</a:t>
            </a:r>
            <a:endParaRPr b="0" i="0" sz="1400" u="none" cap="none" strike="noStrike">
              <a:solidFill>
                <a:srgbClr val="000000"/>
              </a:solidFill>
              <a:latin typeface="Arial"/>
              <a:ea typeface="Arial"/>
              <a:cs typeface="Arial"/>
              <a:sym typeface="Arial"/>
            </a:endParaRPr>
          </a:p>
        </p:txBody>
      </p:sp>
      <p:pic>
        <p:nvPicPr>
          <p:cNvPr id="133" name="Google Shape;133;p13"/>
          <p:cNvPicPr preferRelativeResize="0"/>
          <p:nvPr/>
        </p:nvPicPr>
        <p:blipFill rotWithShape="1">
          <a:blip r:embed="rId3">
            <a:alphaModFix/>
          </a:blip>
          <a:srcRect b="0" l="0" r="0" t="0"/>
          <a:stretch/>
        </p:blipFill>
        <p:spPr>
          <a:xfrm>
            <a:off x="18281858" y="549800"/>
            <a:ext cx="669700" cy="1285901"/>
          </a:xfrm>
          <a:prstGeom prst="rect">
            <a:avLst/>
          </a:prstGeom>
          <a:noFill/>
          <a:ln>
            <a:noFill/>
          </a:ln>
        </p:spPr>
      </p:pic>
      <p:pic>
        <p:nvPicPr>
          <p:cNvPr id="134" name="Google Shape;134;p13"/>
          <p:cNvPicPr preferRelativeResize="0"/>
          <p:nvPr/>
        </p:nvPicPr>
        <p:blipFill rotWithShape="1">
          <a:blip r:embed="rId4">
            <a:alphaModFix/>
          </a:blip>
          <a:srcRect b="0" l="0" r="0" t="0"/>
          <a:stretch/>
        </p:blipFill>
        <p:spPr>
          <a:xfrm>
            <a:off x="619374" y="3236875"/>
            <a:ext cx="3224603" cy="2332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30"/>
                                        </p:tgtEl>
                                        <p:attrNameLst>
                                          <p:attrName>style.visibility</p:attrName>
                                        </p:attrNameLst>
                                      </p:cBhvr>
                                      <p:to>
                                        <p:strVal val="visible"/>
                                      </p:to>
                                    </p:set>
                                    <p:anim calcmode="lin" valueType="num">
                                      <p:cBhvr additive="base">
                                        <p:cTn dur="1000"/>
                                        <p:tgtEl>
                                          <p:spTgt spid="130"/>
                                        </p:tgtEl>
                                        <p:attrNameLst>
                                          <p:attrName>ppt_w</p:attrName>
                                        </p:attrNameLst>
                                      </p:cBhvr>
                                      <p:tavLst>
                                        <p:tav fmla="" tm="0">
                                          <p:val>
                                            <p:strVal val="0"/>
                                          </p:val>
                                        </p:tav>
                                        <p:tav fmla="" tm="100000">
                                          <p:val>
                                            <p:strVal val="#ppt_w"/>
                                          </p:val>
                                        </p:tav>
                                      </p:tavLst>
                                    </p:anim>
                                    <p:anim calcmode="lin" valueType="num">
                                      <p:cBhvr additive="base">
                                        <p:cTn dur="1000"/>
                                        <p:tgtEl>
                                          <p:spTgt spid="130"/>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pic>
        <p:nvPicPr>
          <p:cNvPr id="140" name="Google Shape;140;p14"/>
          <p:cNvPicPr preferRelativeResize="0"/>
          <p:nvPr/>
        </p:nvPicPr>
        <p:blipFill rotWithShape="1">
          <a:blip r:embed="rId3">
            <a:alphaModFix/>
          </a:blip>
          <a:srcRect b="0" l="0" r="0" t="0"/>
          <a:stretch/>
        </p:blipFill>
        <p:spPr>
          <a:xfrm>
            <a:off x="7574756" y="4285284"/>
            <a:ext cx="3943544" cy="2953211"/>
          </a:xfrm>
          <a:prstGeom prst="rect">
            <a:avLst/>
          </a:prstGeom>
          <a:noFill/>
          <a:ln>
            <a:noFill/>
          </a:ln>
        </p:spPr>
      </p:pic>
      <p:pic>
        <p:nvPicPr>
          <p:cNvPr id="141" name="Google Shape;141;p14"/>
          <p:cNvPicPr preferRelativeResize="0"/>
          <p:nvPr/>
        </p:nvPicPr>
        <p:blipFill rotWithShape="1">
          <a:blip r:embed="rId4">
            <a:alphaModFix/>
          </a:blip>
          <a:srcRect b="0" l="0" r="0" t="0"/>
          <a:stretch/>
        </p:blipFill>
        <p:spPr>
          <a:xfrm>
            <a:off x="10551056" y="4285284"/>
            <a:ext cx="3943544" cy="3912228"/>
          </a:xfrm>
          <a:prstGeom prst="rect">
            <a:avLst/>
          </a:prstGeom>
          <a:noFill/>
          <a:ln>
            <a:noFill/>
          </a:ln>
        </p:spPr>
      </p:pic>
      <p:pic>
        <p:nvPicPr>
          <p:cNvPr id="142" name="Google Shape;142;p14"/>
          <p:cNvPicPr preferRelativeResize="0"/>
          <p:nvPr/>
        </p:nvPicPr>
        <p:blipFill rotWithShape="1">
          <a:blip r:embed="rId5">
            <a:alphaModFix/>
          </a:blip>
          <a:srcRect b="0" l="0" r="0" t="0"/>
          <a:stretch/>
        </p:blipFill>
        <p:spPr>
          <a:xfrm>
            <a:off x="13556773" y="4285284"/>
            <a:ext cx="3943544" cy="3912228"/>
          </a:xfrm>
          <a:prstGeom prst="rect">
            <a:avLst/>
          </a:prstGeom>
          <a:noFill/>
          <a:ln>
            <a:noFill/>
          </a:ln>
        </p:spPr>
      </p:pic>
      <p:pic>
        <p:nvPicPr>
          <p:cNvPr id="143" name="Google Shape;143;p14"/>
          <p:cNvPicPr preferRelativeResize="0"/>
          <p:nvPr/>
        </p:nvPicPr>
        <p:blipFill rotWithShape="1">
          <a:blip r:embed="rId6">
            <a:alphaModFix/>
          </a:blip>
          <a:srcRect b="0" l="0" r="0" t="0"/>
          <a:stretch/>
        </p:blipFill>
        <p:spPr>
          <a:xfrm>
            <a:off x="16552898" y="4309347"/>
            <a:ext cx="2940885" cy="2917531"/>
          </a:xfrm>
          <a:prstGeom prst="rect">
            <a:avLst/>
          </a:prstGeom>
          <a:noFill/>
          <a:ln>
            <a:noFill/>
          </a:ln>
        </p:spPr>
      </p:pic>
      <p:sp>
        <p:nvSpPr>
          <p:cNvPr id="144" name="Google Shape;144;p14"/>
          <p:cNvSpPr txBox="1"/>
          <p:nvPr/>
        </p:nvSpPr>
        <p:spPr>
          <a:xfrm>
            <a:off x="7631481" y="3973031"/>
            <a:ext cx="2940882" cy="2459727"/>
          </a:xfrm>
          <a:prstGeom prst="rect">
            <a:avLst/>
          </a:prstGeom>
          <a:noFill/>
          <a:ln>
            <a:noFill/>
          </a:ln>
        </p:spPr>
        <p:txBody>
          <a:bodyPr anchorCtr="0" anchor="t" bIns="75350" lIns="150750" spcFirstLastPara="1" rIns="150750" wrap="square" tIns="75350">
            <a:noAutofit/>
          </a:bodyPr>
          <a:lstStyle/>
          <a:p>
            <a:pPr indent="0" lvl="0" marL="0" marR="0" rtl="0" algn="ctr">
              <a:lnSpc>
                <a:spcPct val="90000"/>
              </a:lnSpc>
              <a:spcBef>
                <a:spcPts val="0"/>
              </a:spcBef>
              <a:spcAft>
                <a:spcPts val="0"/>
              </a:spcAft>
              <a:buClr>
                <a:srgbClr val="000000"/>
              </a:buClr>
              <a:buSzPts val="18300"/>
              <a:buFont typeface="Arial"/>
              <a:buNone/>
            </a:pPr>
            <a:r>
              <a:rPr b="1" i="0" lang="en" sz="18300" u="none" cap="none" strike="noStrike">
                <a:solidFill>
                  <a:schemeClr val="lt1"/>
                </a:solidFill>
                <a:latin typeface="Poppins"/>
                <a:ea typeface="Poppins"/>
                <a:cs typeface="Poppins"/>
                <a:sym typeface="Poppins"/>
              </a:rPr>
              <a:t>m</a:t>
            </a:r>
            <a:endParaRPr b="1" i="0" sz="18300" u="none" cap="none" strike="noStrike">
              <a:solidFill>
                <a:srgbClr val="000000"/>
              </a:solidFill>
              <a:latin typeface="Poppins"/>
              <a:ea typeface="Poppins"/>
              <a:cs typeface="Poppins"/>
              <a:sym typeface="Poppins"/>
            </a:endParaRPr>
          </a:p>
        </p:txBody>
      </p:sp>
      <p:sp>
        <p:nvSpPr>
          <p:cNvPr id="145" name="Google Shape;145;p14"/>
          <p:cNvSpPr txBox="1"/>
          <p:nvPr/>
        </p:nvSpPr>
        <p:spPr>
          <a:xfrm>
            <a:off x="13730527" y="4234348"/>
            <a:ext cx="2940882" cy="2459727"/>
          </a:xfrm>
          <a:prstGeom prst="rect">
            <a:avLst/>
          </a:prstGeom>
          <a:noFill/>
          <a:ln>
            <a:noFill/>
          </a:ln>
        </p:spPr>
        <p:txBody>
          <a:bodyPr anchorCtr="0" anchor="t" bIns="75350" lIns="150750" spcFirstLastPara="1" rIns="150750" wrap="square" tIns="75350">
            <a:noAutofit/>
          </a:bodyPr>
          <a:lstStyle/>
          <a:p>
            <a:pPr indent="0" lvl="0" marL="0" marR="0" rtl="0" algn="ctr">
              <a:lnSpc>
                <a:spcPct val="90000"/>
              </a:lnSpc>
              <a:spcBef>
                <a:spcPts val="0"/>
              </a:spcBef>
              <a:spcAft>
                <a:spcPts val="0"/>
              </a:spcAft>
              <a:buClr>
                <a:srgbClr val="000000"/>
              </a:buClr>
              <a:buSzPts val="18300"/>
              <a:buFont typeface="Arial"/>
              <a:buNone/>
            </a:pPr>
            <a:r>
              <a:rPr b="1" i="0" lang="en" sz="18300" u="none" cap="none" strike="noStrike">
                <a:solidFill>
                  <a:schemeClr val="lt1"/>
                </a:solidFill>
                <a:latin typeface="Poppins"/>
                <a:ea typeface="Poppins"/>
                <a:cs typeface="Poppins"/>
                <a:sym typeface="Poppins"/>
              </a:rPr>
              <a:t>t</a:t>
            </a:r>
            <a:endParaRPr b="1" i="0" sz="18300" u="none" cap="none" strike="noStrike">
              <a:solidFill>
                <a:srgbClr val="000000"/>
              </a:solidFill>
              <a:latin typeface="Poppins"/>
              <a:ea typeface="Poppins"/>
              <a:cs typeface="Poppins"/>
              <a:sym typeface="Poppins"/>
            </a:endParaRPr>
          </a:p>
        </p:txBody>
      </p:sp>
      <p:sp>
        <p:nvSpPr>
          <p:cNvPr id="146" name="Google Shape;146;p14"/>
          <p:cNvSpPr txBox="1"/>
          <p:nvPr/>
        </p:nvSpPr>
        <p:spPr>
          <a:xfrm>
            <a:off x="11249218" y="4055947"/>
            <a:ext cx="2940882" cy="2459727"/>
          </a:xfrm>
          <a:prstGeom prst="rect">
            <a:avLst/>
          </a:prstGeom>
          <a:noFill/>
          <a:ln>
            <a:noFill/>
          </a:ln>
        </p:spPr>
        <p:txBody>
          <a:bodyPr anchorCtr="0" anchor="t" bIns="75350" lIns="150750" spcFirstLastPara="1" rIns="150750" wrap="square" tIns="75350">
            <a:noAutofit/>
          </a:bodyPr>
          <a:lstStyle/>
          <a:p>
            <a:pPr indent="0" lvl="0" marL="0" marR="0" rtl="0" algn="ctr">
              <a:lnSpc>
                <a:spcPct val="90000"/>
              </a:lnSpc>
              <a:spcBef>
                <a:spcPts val="0"/>
              </a:spcBef>
              <a:spcAft>
                <a:spcPts val="0"/>
              </a:spcAft>
              <a:buClr>
                <a:srgbClr val="000000"/>
              </a:buClr>
              <a:buSzPts val="18300"/>
              <a:buFont typeface="Arial"/>
              <a:buNone/>
            </a:pPr>
            <a:r>
              <a:rPr b="1" i="0" lang="en" sz="18300" u="none" cap="none" strike="noStrike">
                <a:solidFill>
                  <a:schemeClr val="lt1"/>
                </a:solidFill>
                <a:latin typeface="Poppins"/>
                <a:ea typeface="Poppins"/>
                <a:cs typeface="Poppins"/>
                <a:sym typeface="Poppins"/>
              </a:rPr>
              <a:t>u</a:t>
            </a:r>
            <a:endParaRPr b="1" i="0" sz="18300" u="none" cap="none" strike="noStrike">
              <a:solidFill>
                <a:srgbClr val="000000"/>
              </a:solidFill>
              <a:latin typeface="Poppins"/>
              <a:ea typeface="Poppins"/>
              <a:cs typeface="Poppins"/>
              <a:sym typeface="Poppins"/>
            </a:endParaRPr>
          </a:p>
        </p:txBody>
      </p:sp>
      <p:sp>
        <p:nvSpPr>
          <p:cNvPr id="147" name="Google Shape;147;p14"/>
          <p:cNvSpPr txBox="1"/>
          <p:nvPr>
            <p:ph type="title"/>
          </p:nvPr>
        </p:nvSpPr>
        <p:spPr>
          <a:xfrm>
            <a:off x="610317" y="626011"/>
            <a:ext cx="5806250" cy="2339102"/>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SzPts val="1400"/>
              <a:buNone/>
            </a:pPr>
            <a:r>
              <a:rPr lang="en" sz="7600"/>
              <a:t>Spell </a:t>
            </a:r>
            <a:br>
              <a:rPr lang="en" sz="7600"/>
            </a:br>
            <a:r>
              <a:rPr lang="en" sz="7600"/>
              <a:t>the words</a:t>
            </a:r>
            <a:endParaRPr/>
          </a:p>
        </p:txBody>
      </p:sp>
      <p:sp>
        <p:nvSpPr>
          <p:cNvPr id="148" name="Google Shape;148;p14"/>
          <p:cNvSpPr txBox="1"/>
          <p:nvPr/>
        </p:nvSpPr>
        <p:spPr>
          <a:xfrm>
            <a:off x="610316" y="6152789"/>
            <a:ext cx="5806250" cy="3199574"/>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spell the words! </a:t>
            </a:r>
            <a:endParaRPr b="0" i="0" sz="1400" u="none" cap="none" strike="noStrike">
              <a:solidFill>
                <a:srgbClr val="000000"/>
              </a:solidFill>
              <a:latin typeface="Arial"/>
              <a:ea typeface="Arial"/>
              <a:cs typeface="Arial"/>
              <a:sym typeface="Arial"/>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spell the words to show we understand the rule!</a:t>
            </a:r>
            <a:endParaRPr b="0" i="0" sz="1400" u="none" cap="none" strike="noStrike">
              <a:solidFill>
                <a:srgbClr val="000000"/>
              </a:solidFill>
              <a:latin typeface="Arial"/>
              <a:ea typeface="Arial"/>
              <a:cs typeface="Arial"/>
              <a:sym typeface="Arial"/>
            </a:endParaRPr>
          </a:p>
        </p:txBody>
      </p:sp>
      <p:sp>
        <p:nvSpPr>
          <p:cNvPr id="149" name="Google Shape;149;p14"/>
          <p:cNvSpPr txBox="1"/>
          <p:nvPr/>
        </p:nvSpPr>
        <p:spPr>
          <a:xfrm>
            <a:off x="17040744" y="4022605"/>
            <a:ext cx="2940882" cy="2459727"/>
          </a:xfrm>
          <a:prstGeom prst="rect">
            <a:avLst/>
          </a:prstGeom>
          <a:noFill/>
          <a:ln>
            <a:noFill/>
          </a:ln>
        </p:spPr>
        <p:txBody>
          <a:bodyPr anchorCtr="0" anchor="t" bIns="75350" lIns="150750" spcFirstLastPara="1" rIns="150750" wrap="square" tIns="75350">
            <a:noAutofit/>
          </a:bodyPr>
          <a:lstStyle/>
          <a:p>
            <a:pPr indent="0" lvl="0" marL="0" marR="0" rtl="0" algn="ctr">
              <a:lnSpc>
                <a:spcPct val="90000"/>
              </a:lnSpc>
              <a:spcBef>
                <a:spcPts val="0"/>
              </a:spcBef>
              <a:spcAft>
                <a:spcPts val="0"/>
              </a:spcAft>
              <a:buClr>
                <a:srgbClr val="000000"/>
              </a:buClr>
              <a:buSzPts val="18300"/>
              <a:buFont typeface="Arial"/>
              <a:buNone/>
            </a:pPr>
            <a:r>
              <a:rPr b="1" i="0" lang="en" sz="18300" u="none" cap="none" strike="noStrike">
                <a:solidFill>
                  <a:schemeClr val="lt1"/>
                </a:solidFill>
                <a:latin typeface="Poppins"/>
                <a:ea typeface="Poppins"/>
                <a:cs typeface="Poppins"/>
                <a:sym typeface="Poppins"/>
              </a:rPr>
              <a:t>e</a:t>
            </a:r>
            <a:endParaRPr b="1" i="0" sz="18300" u="none" cap="none" strike="noStrike">
              <a:solidFill>
                <a:srgbClr val="000000"/>
              </a:solidFill>
              <a:latin typeface="Poppins"/>
              <a:ea typeface="Poppins"/>
              <a:cs typeface="Poppins"/>
              <a:sym typeface="Poppins"/>
            </a:endParaRPr>
          </a:p>
        </p:txBody>
      </p:sp>
      <p:pic>
        <p:nvPicPr>
          <p:cNvPr id="150" name="Google Shape;150;p14"/>
          <p:cNvPicPr preferRelativeResize="0"/>
          <p:nvPr/>
        </p:nvPicPr>
        <p:blipFill rotWithShape="1">
          <a:blip r:embed="rId7">
            <a:alphaModFix/>
          </a:blip>
          <a:srcRect b="0" l="0" r="0" t="0"/>
          <a:stretch/>
        </p:blipFill>
        <p:spPr>
          <a:xfrm>
            <a:off x="18281858" y="549800"/>
            <a:ext cx="669700" cy="1285901"/>
          </a:xfrm>
          <a:prstGeom prst="rect">
            <a:avLst/>
          </a:prstGeom>
          <a:noFill/>
          <a:ln>
            <a:noFill/>
          </a:ln>
        </p:spPr>
      </p:pic>
      <p:pic>
        <p:nvPicPr>
          <p:cNvPr id="151" name="Google Shape;151;p14"/>
          <p:cNvPicPr preferRelativeResize="0"/>
          <p:nvPr/>
        </p:nvPicPr>
        <p:blipFill rotWithShape="1">
          <a:blip r:embed="rId8">
            <a:alphaModFix/>
          </a:blip>
          <a:srcRect b="0" l="0" r="0" t="0"/>
          <a:stretch/>
        </p:blipFill>
        <p:spPr>
          <a:xfrm>
            <a:off x="537975" y="3283650"/>
            <a:ext cx="3734709" cy="24996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gtEl>
                                        <p:attrNameLst>
                                          <p:attrName>style.visibility</p:attrName>
                                        </p:attrNameLst>
                                      </p:cBhvr>
                                      <p:to>
                                        <p:strVal val="visible"/>
                                      </p:to>
                                    </p:set>
                                    <p:animEffect filter="fade" transition="in">
                                      <p:cBhvr>
                                        <p:cTn dur="1"/>
                                        <p:tgtEl>
                                          <p:spTgt spid="1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gtEl>
                                        <p:attrNameLst>
                                          <p:attrName>style.visibility</p:attrName>
                                        </p:attrNameLst>
                                      </p:cBhvr>
                                      <p:to>
                                        <p:strVal val="visible"/>
                                      </p:to>
                                    </p:set>
                                    <p:animEffect filter="fade" transition="in">
                                      <p:cBhvr>
                                        <p:cTn dur="1"/>
                                        <p:tgtEl>
                                          <p:spTgt spid="141"/>
                                        </p:tgtEl>
                                      </p:cBhvr>
                                    </p:animEffect>
                                  </p:childTnLst>
                                </p:cTn>
                              </p:par>
                              <p:par>
                                <p:cTn fill="hold" nodeType="withEffect" presetClass="entr" presetID="10" presetSubtype="0">
                                  <p:stCondLst>
                                    <p:cond delay="0"/>
                                  </p:stCondLst>
                                  <p:childTnLst>
                                    <p:set>
                                      <p:cBhvr>
                                        <p:cTn dur="1" fill="hold">
                                          <p:stCondLst>
                                            <p:cond delay="0"/>
                                          </p:stCondLst>
                                        </p:cTn>
                                        <p:tgtEl>
                                          <p:spTgt spid="146"/>
                                        </p:tgtEl>
                                        <p:attrNameLst>
                                          <p:attrName>style.visibility</p:attrName>
                                        </p:attrNameLst>
                                      </p:cBhvr>
                                      <p:to>
                                        <p:strVal val="visible"/>
                                      </p:to>
                                    </p:set>
                                    <p:animEffect filter="fade" transition="in">
                                      <p:cBhvr>
                                        <p:cTn dur="1"/>
                                        <p:tgtEl>
                                          <p:spTgt spid="1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2"/>
                                        </p:tgtEl>
                                        <p:attrNameLst>
                                          <p:attrName>style.visibility</p:attrName>
                                        </p:attrNameLst>
                                      </p:cBhvr>
                                      <p:to>
                                        <p:strVal val="visible"/>
                                      </p:to>
                                    </p:set>
                                    <p:animEffect filter="fade" transition="in">
                                      <p:cBhvr>
                                        <p:cTn dur="1"/>
                                        <p:tgtEl>
                                          <p:spTgt spid="142"/>
                                        </p:tgtEl>
                                      </p:cBhvr>
                                    </p:animEffect>
                                  </p:childTnLst>
                                </p:cTn>
                              </p:par>
                              <p:par>
                                <p:cTn fill="hold" nodeType="withEffect" presetClass="entr" presetID="10" presetSubtype="0">
                                  <p:stCondLst>
                                    <p:cond delay="0"/>
                                  </p:stCondLst>
                                  <p:childTnLst>
                                    <p:set>
                                      <p:cBhvr>
                                        <p:cTn dur="1" fill="hold">
                                          <p:stCondLst>
                                            <p:cond delay="0"/>
                                          </p:stCondLst>
                                        </p:cTn>
                                        <p:tgtEl>
                                          <p:spTgt spid="145"/>
                                        </p:tgtEl>
                                        <p:attrNameLst>
                                          <p:attrName>style.visibility</p:attrName>
                                        </p:attrNameLst>
                                      </p:cBhvr>
                                      <p:to>
                                        <p:strVal val="visible"/>
                                      </p:to>
                                    </p:set>
                                    <p:animEffect filter="fade" transition="in">
                                      <p:cBhvr>
                                        <p:cTn dur="1"/>
                                        <p:tgtEl>
                                          <p:spTgt spid="1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3"/>
                                        </p:tgtEl>
                                        <p:attrNameLst>
                                          <p:attrName>style.visibility</p:attrName>
                                        </p:attrNameLst>
                                      </p:cBhvr>
                                      <p:to>
                                        <p:strVal val="visible"/>
                                      </p:to>
                                    </p:set>
                                    <p:animEffect filter="fade" transition="in">
                                      <p:cBhvr>
                                        <p:cTn dur="1"/>
                                        <p:tgtEl>
                                          <p:spTgt spid="143"/>
                                        </p:tgtEl>
                                      </p:cBhvr>
                                    </p:animEffect>
                                  </p:childTnLst>
                                </p:cTn>
                              </p:par>
                              <p:par>
                                <p:cTn fill="hold" nodeType="withEffect" presetClass="entr" presetID="10" presetSubtype="0">
                                  <p:stCondLst>
                                    <p:cond delay="0"/>
                                  </p:stCondLst>
                                  <p:childTnLst>
                                    <p:set>
                                      <p:cBhvr>
                                        <p:cTn dur="1" fill="hold">
                                          <p:stCondLst>
                                            <p:cond delay="0"/>
                                          </p:stCondLst>
                                        </p:cTn>
                                        <p:tgtEl>
                                          <p:spTgt spid="149"/>
                                        </p:tgtEl>
                                        <p:attrNameLst>
                                          <p:attrName>style.visibility</p:attrName>
                                        </p:attrNameLst>
                                      </p:cBhvr>
                                      <p:to>
                                        <p:strVal val="visible"/>
                                      </p:to>
                                    </p:set>
                                    <p:animEffect filter="fade" transition="in">
                                      <p:cBhvr>
                                        <p:cTn dur="1"/>
                                        <p:tgtEl>
                                          <p:spTgt spid="1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15"/>
          <p:cNvSpPr txBox="1"/>
          <p:nvPr>
            <p:ph type="title"/>
          </p:nvPr>
        </p:nvSpPr>
        <p:spPr>
          <a:xfrm>
            <a:off x="610317" y="626011"/>
            <a:ext cx="5806250" cy="2339102"/>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SzPts val="1400"/>
              <a:buNone/>
            </a:pPr>
            <a:r>
              <a:rPr lang="en" sz="7600"/>
              <a:t>Spell </a:t>
            </a:r>
            <a:br>
              <a:rPr lang="en" sz="7600"/>
            </a:br>
            <a:r>
              <a:rPr lang="en" sz="7600"/>
              <a:t>the words</a:t>
            </a:r>
            <a:endParaRPr/>
          </a:p>
        </p:txBody>
      </p:sp>
      <p:pic>
        <p:nvPicPr>
          <p:cNvPr id="158" name="Google Shape;158;p15"/>
          <p:cNvPicPr preferRelativeResize="0"/>
          <p:nvPr/>
        </p:nvPicPr>
        <p:blipFill rotWithShape="1">
          <a:blip r:embed="rId3">
            <a:alphaModFix/>
          </a:blip>
          <a:srcRect b="0" l="0" r="0" t="0"/>
          <a:stretch/>
        </p:blipFill>
        <p:spPr>
          <a:xfrm>
            <a:off x="7574756" y="4285284"/>
            <a:ext cx="3943544" cy="2953211"/>
          </a:xfrm>
          <a:prstGeom prst="rect">
            <a:avLst/>
          </a:prstGeom>
          <a:noFill/>
          <a:ln>
            <a:noFill/>
          </a:ln>
        </p:spPr>
      </p:pic>
      <p:pic>
        <p:nvPicPr>
          <p:cNvPr id="159" name="Google Shape;159;p15"/>
          <p:cNvPicPr preferRelativeResize="0"/>
          <p:nvPr/>
        </p:nvPicPr>
        <p:blipFill rotWithShape="1">
          <a:blip r:embed="rId4">
            <a:alphaModFix/>
          </a:blip>
          <a:srcRect b="0" l="0" r="0" t="0"/>
          <a:stretch/>
        </p:blipFill>
        <p:spPr>
          <a:xfrm>
            <a:off x="10551056" y="4285284"/>
            <a:ext cx="3943544" cy="3912228"/>
          </a:xfrm>
          <a:prstGeom prst="rect">
            <a:avLst/>
          </a:prstGeom>
          <a:noFill/>
          <a:ln>
            <a:noFill/>
          </a:ln>
        </p:spPr>
      </p:pic>
      <p:pic>
        <p:nvPicPr>
          <p:cNvPr id="160" name="Google Shape;160;p15"/>
          <p:cNvPicPr preferRelativeResize="0"/>
          <p:nvPr/>
        </p:nvPicPr>
        <p:blipFill rotWithShape="1">
          <a:blip r:embed="rId5">
            <a:alphaModFix/>
          </a:blip>
          <a:srcRect b="0" l="0" r="0" t="0"/>
          <a:stretch/>
        </p:blipFill>
        <p:spPr>
          <a:xfrm>
            <a:off x="13556773" y="4285284"/>
            <a:ext cx="3943544" cy="3912228"/>
          </a:xfrm>
          <a:prstGeom prst="rect">
            <a:avLst/>
          </a:prstGeom>
          <a:noFill/>
          <a:ln>
            <a:noFill/>
          </a:ln>
        </p:spPr>
      </p:pic>
      <p:pic>
        <p:nvPicPr>
          <p:cNvPr id="161" name="Google Shape;161;p15"/>
          <p:cNvPicPr preferRelativeResize="0"/>
          <p:nvPr/>
        </p:nvPicPr>
        <p:blipFill rotWithShape="1">
          <a:blip r:embed="rId6">
            <a:alphaModFix/>
          </a:blip>
          <a:srcRect b="0" l="0" r="0" t="0"/>
          <a:stretch/>
        </p:blipFill>
        <p:spPr>
          <a:xfrm>
            <a:off x="16552898" y="4309347"/>
            <a:ext cx="2940885" cy="2917531"/>
          </a:xfrm>
          <a:prstGeom prst="rect">
            <a:avLst/>
          </a:prstGeom>
          <a:noFill/>
          <a:ln>
            <a:noFill/>
          </a:ln>
        </p:spPr>
      </p:pic>
      <p:sp>
        <p:nvSpPr>
          <p:cNvPr id="162" name="Google Shape;162;p15"/>
          <p:cNvSpPr txBox="1"/>
          <p:nvPr/>
        </p:nvSpPr>
        <p:spPr>
          <a:xfrm>
            <a:off x="7631481" y="4061261"/>
            <a:ext cx="2940900" cy="2459700"/>
          </a:xfrm>
          <a:prstGeom prst="rect">
            <a:avLst/>
          </a:prstGeom>
          <a:noFill/>
          <a:ln>
            <a:noFill/>
          </a:ln>
        </p:spPr>
        <p:txBody>
          <a:bodyPr anchorCtr="0" anchor="t" bIns="75350" lIns="150750" spcFirstLastPara="1" rIns="150750" wrap="square" tIns="75350">
            <a:noAutofit/>
          </a:bodyPr>
          <a:lstStyle/>
          <a:p>
            <a:pPr indent="0" lvl="0" marL="0" marR="0" rtl="0" algn="ctr">
              <a:lnSpc>
                <a:spcPct val="90000"/>
              </a:lnSpc>
              <a:spcBef>
                <a:spcPts val="0"/>
              </a:spcBef>
              <a:spcAft>
                <a:spcPts val="0"/>
              </a:spcAft>
              <a:buClr>
                <a:srgbClr val="000000"/>
              </a:buClr>
              <a:buSzPts val="18300"/>
              <a:buFont typeface="Arial"/>
              <a:buNone/>
            </a:pPr>
            <a:r>
              <a:rPr b="1" i="0" lang="en" sz="18300" u="none" cap="none" strike="noStrike">
                <a:solidFill>
                  <a:schemeClr val="lt1"/>
                </a:solidFill>
                <a:latin typeface="Poppins"/>
                <a:ea typeface="Poppins"/>
                <a:cs typeface="Poppins"/>
                <a:sym typeface="Poppins"/>
              </a:rPr>
              <a:t>C</a:t>
            </a:r>
            <a:endParaRPr b="1" i="0" sz="18300" u="none" cap="none" strike="noStrike">
              <a:solidFill>
                <a:srgbClr val="000000"/>
              </a:solidFill>
              <a:latin typeface="Poppins"/>
              <a:ea typeface="Poppins"/>
              <a:cs typeface="Poppins"/>
              <a:sym typeface="Poppins"/>
            </a:endParaRPr>
          </a:p>
        </p:txBody>
      </p:sp>
      <p:sp>
        <p:nvSpPr>
          <p:cNvPr id="163" name="Google Shape;163;p15"/>
          <p:cNvSpPr txBox="1"/>
          <p:nvPr/>
        </p:nvSpPr>
        <p:spPr>
          <a:xfrm>
            <a:off x="17040744" y="4022605"/>
            <a:ext cx="2940882" cy="2459727"/>
          </a:xfrm>
          <a:prstGeom prst="rect">
            <a:avLst/>
          </a:prstGeom>
          <a:noFill/>
          <a:ln>
            <a:noFill/>
          </a:ln>
        </p:spPr>
        <p:txBody>
          <a:bodyPr anchorCtr="0" anchor="t" bIns="75350" lIns="150750" spcFirstLastPara="1" rIns="150750" wrap="square" tIns="75350">
            <a:noAutofit/>
          </a:bodyPr>
          <a:lstStyle/>
          <a:p>
            <a:pPr indent="0" lvl="0" marL="0" marR="0" rtl="0" algn="ctr">
              <a:lnSpc>
                <a:spcPct val="90000"/>
              </a:lnSpc>
              <a:spcBef>
                <a:spcPts val="0"/>
              </a:spcBef>
              <a:spcAft>
                <a:spcPts val="0"/>
              </a:spcAft>
              <a:buClr>
                <a:srgbClr val="000000"/>
              </a:buClr>
              <a:buSzPts val="18300"/>
              <a:buFont typeface="Arial"/>
              <a:buNone/>
            </a:pPr>
            <a:r>
              <a:rPr b="1" i="0" lang="en" sz="18300" u="none" cap="none" strike="noStrike">
                <a:solidFill>
                  <a:schemeClr val="lt1"/>
                </a:solidFill>
                <a:latin typeface="Poppins"/>
                <a:ea typeface="Poppins"/>
                <a:cs typeface="Poppins"/>
                <a:sym typeface="Poppins"/>
              </a:rPr>
              <a:t>e</a:t>
            </a:r>
            <a:endParaRPr b="1" i="0" sz="18300" u="none" cap="none" strike="noStrike">
              <a:solidFill>
                <a:srgbClr val="000000"/>
              </a:solidFill>
              <a:latin typeface="Poppins"/>
              <a:ea typeface="Poppins"/>
              <a:cs typeface="Poppins"/>
              <a:sym typeface="Poppins"/>
            </a:endParaRPr>
          </a:p>
        </p:txBody>
      </p:sp>
      <p:sp>
        <p:nvSpPr>
          <p:cNvPr id="164" name="Google Shape;164;p15"/>
          <p:cNvSpPr txBox="1"/>
          <p:nvPr/>
        </p:nvSpPr>
        <p:spPr>
          <a:xfrm>
            <a:off x="13730527" y="4234348"/>
            <a:ext cx="2940882" cy="2459727"/>
          </a:xfrm>
          <a:prstGeom prst="rect">
            <a:avLst/>
          </a:prstGeom>
          <a:noFill/>
          <a:ln>
            <a:noFill/>
          </a:ln>
        </p:spPr>
        <p:txBody>
          <a:bodyPr anchorCtr="0" anchor="t" bIns="75350" lIns="150750" spcFirstLastPara="1" rIns="150750" wrap="square" tIns="75350">
            <a:noAutofit/>
          </a:bodyPr>
          <a:lstStyle/>
          <a:p>
            <a:pPr indent="0" lvl="0" marL="0" marR="0" rtl="0" algn="ctr">
              <a:lnSpc>
                <a:spcPct val="90000"/>
              </a:lnSpc>
              <a:spcBef>
                <a:spcPts val="0"/>
              </a:spcBef>
              <a:spcAft>
                <a:spcPts val="0"/>
              </a:spcAft>
              <a:buClr>
                <a:srgbClr val="000000"/>
              </a:buClr>
              <a:buSzPts val="18300"/>
              <a:buFont typeface="Arial"/>
              <a:buNone/>
            </a:pPr>
            <a:r>
              <a:rPr b="1" i="0" lang="en" sz="18300" u="none" cap="none" strike="noStrike">
                <a:solidFill>
                  <a:schemeClr val="lt1"/>
                </a:solidFill>
                <a:latin typeface="Poppins"/>
                <a:ea typeface="Poppins"/>
                <a:cs typeface="Poppins"/>
                <a:sym typeface="Poppins"/>
              </a:rPr>
              <a:t>t</a:t>
            </a:r>
            <a:endParaRPr b="1" i="0" sz="18300" u="none" cap="none" strike="noStrike">
              <a:solidFill>
                <a:srgbClr val="000000"/>
              </a:solidFill>
              <a:latin typeface="Poppins"/>
              <a:ea typeface="Poppins"/>
              <a:cs typeface="Poppins"/>
              <a:sym typeface="Poppins"/>
            </a:endParaRPr>
          </a:p>
        </p:txBody>
      </p:sp>
      <p:sp>
        <p:nvSpPr>
          <p:cNvPr id="165" name="Google Shape;165;p15"/>
          <p:cNvSpPr txBox="1"/>
          <p:nvPr/>
        </p:nvSpPr>
        <p:spPr>
          <a:xfrm>
            <a:off x="11249218" y="4055947"/>
            <a:ext cx="2940882" cy="2459727"/>
          </a:xfrm>
          <a:prstGeom prst="rect">
            <a:avLst/>
          </a:prstGeom>
          <a:noFill/>
          <a:ln>
            <a:noFill/>
          </a:ln>
        </p:spPr>
        <p:txBody>
          <a:bodyPr anchorCtr="0" anchor="t" bIns="75350" lIns="150750" spcFirstLastPara="1" rIns="150750" wrap="square" tIns="75350">
            <a:noAutofit/>
          </a:bodyPr>
          <a:lstStyle/>
          <a:p>
            <a:pPr indent="0" lvl="0" marL="0" marR="0" rtl="0" algn="ctr">
              <a:lnSpc>
                <a:spcPct val="90000"/>
              </a:lnSpc>
              <a:spcBef>
                <a:spcPts val="0"/>
              </a:spcBef>
              <a:spcAft>
                <a:spcPts val="0"/>
              </a:spcAft>
              <a:buClr>
                <a:srgbClr val="000000"/>
              </a:buClr>
              <a:buSzPts val="18300"/>
              <a:buFont typeface="Arial"/>
              <a:buNone/>
            </a:pPr>
            <a:r>
              <a:rPr b="1" i="0" lang="en" sz="18300" u="none" cap="none" strike="noStrike">
                <a:solidFill>
                  <a:schemeClr val="lt1"/>
                </a:solidFill>
                <a:latin typeface="Poppins"/>
                <a:ea typeface="Poppins"/>
                <a:cs typeface="Poppins"/>
                <a:sym typeface="Poppins"/>
              </a:rPr>
              <a:t>u</a:t>
            </a:r>
            <a:endParaRPr b="1" i="0" sz="18300" u="none" cap="none" strike="noStrike">
              <a:solidFill>
                <a:srgbClr val="000000"/>
              </a:solidFill>
              <a:latin typeface="Poppins"/>
              <a:ea typeface="Poppins"/>
              <a:cs typeface="Poppins"/>
              <a:sym typeface="Poppins"/>
            </a:endParaRPr>
          </a:p>
        </p:txBody>
      </p:sp>
      <p:pic>
        <p:nvPicPr>
          <p:cNvPr id="166" name="Google Shape;166;p15"/>
          <p:cNvPicPr preferRelativeResize="0"/>
          <p:nvPr/>
        </p:nvPicPr>
        <p:blipFill rotWithShape="1">
          <a:blip r:embed="rId7">
            <a:alphaModFix/>
          </a:blip>
          <a:srcRect b="0" l="0" r="0" t="0"/>
          <a:stretch/>
        </p:blipFill>
        <p:spPr>
          <a:xfrm>
            <a:off x="18281858" y="549800"/>
            <a:ext cx="669700" cy="1285901"/>
          </a:xfrm>
          <a:prstGeom prst="rect">
            <a:avLst/>
          </a:prstGeom>
          <a:noFill/>
          <a:ln>
            <a:noFill/>
          </a:ln>
        </p:spPr>
      </p:pic>
      <p:pic>
        <p:nvPicPr>
          <p:cNvPr id="167" name="Google Shape;167;p15"/>
          <p:cNvPicPr preferRelativeResize="0"/>
          <p:nvPr/>
        </p:nvPicPr>
        <p:blipFill rotWithShape="1">
          <a:blip r:embed="rId8">
            <a:alphaModFix/>
          </a:blip>
          <a:srcRect b="0" l="0" r="0" t="0"/>
          <a:stretch/>
        </p:blipFill>
        <p:spPr>
          <a:xfrm>
            <a:off x="537975" y="3283650"/>
            <a:ext cx="3734709" cy="24996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gtEl>
                                        <p:attrNameLst>
                                          <p:attrName>style.visibility</p:attrName>
                                        </p:attrNameLst>
                                      </p:cBhvr>
                                      <p:to>
                                        <p:strVal val="visible"/>
                                      </p:to>
                                    </p:set>
                                    <p:animEffect filter="fade" transition="in">
                                      <p:cBhvr>
                                        <p:cTn dur="1"/>
                                        <p:tgtEl>
                                          <p:spTgt spid="1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gtEl>
                                        <p:attrNameLst>
                                          <p:attrName>style.visibility</p:attrName>
                                        </p:attrNameLst>
                                      </p:cBhvr>
                                      <p:to>
                                        <p:strVal val="visible"/>
                                      </p:to>
                                    </p:set>
                                    <p:animEffect filter="fade" transition="in">
                                      <p:cBhvr>
                                        <p:cTn dur="1"/>
                                        <p:tgtEl>
                                          <p:spTgt spid="159"/>
                                        </p:tgtEl>
                                      </p:cBhvr>
                                    </p:animEffect>
                                  </p:childTnLst>
                                </p:cTn>
                              </p:par>
                              <p:par>
                                <p:cTn fill="hold" nodeType="withEffect" presetClass="entr" presetID="10" presetSubtype="0">
                                  <p:stCondLst>
                                    <p:cond delay="0"/>
                                  </p:stCondLst>
                                  <p:childTnLst>
                                    <p:set>
                                      <p:cBhvr>
                                        <p:cTn dur="1" fill="hold">
                                          <p:stCondLst>
                                            <p:cond delay="0"/>
                                          </p:stCondLst>
                                        </p:cTn>
                                        <p:tgtEl>
                                          <p:spTgt spid="165"/>
                                        </p:tgtEl>
                                        <p:attrNameLst>
                                          <p:attrName>style.visibility</p:attrName>
                                        </p:attrNameLst>
                                      </p:cBhvr>
                                      <p:to>
                                        <p:strVal val="visible"/>
                                      </p:to>
                                    </p:set>
                                    <p:animEffect filter="fade" transition="in">
                                      <p:cBhvr>
                                        <p:cTn dur="1"/>
                                        <p:tgtEl>
                                          <p:spTgt spid="1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0"/>
                                        </p:tgtEl>
                                        <p:attrNameLst>
                                          <p:attrName>style.visibility</p:attrName>
                                        </p:attrNameLst>
                                      </p:cBhvr>
                                      <p:to>
                                        <p:strVal val="visible"/>
                                      </p:to>
                                    </p:set>
                                    <p:animEffect filter="fade" transition="in">
                                      <p:cBhvr>
                                        <p:cTn dur="1"/>
                                        <p:tgtEl>
                                          <p:spTgt spid="160"/>
                                        </p:tgtEl>
                                      </p:cBhvr>
                                    </p:animEffect>
                                  </p:childTnLst>
                                </p:cTn>
                              </p:par>
                              <p:par>
                                <p:cTn fill="hold" nodeType="withEffect" presetClass="entr" presetID="10" presetSubtype="0">
                                  <p:stCondLst>
                                    <p:cond delay="0"/>
                                  </p:stCondLst>
                                  <p:childTnLst>
                                    <p:set>
                                      <p:cBhvr>
                                        <p:cTn dur="1" fill="hold">
                                          <p:stCondLst>
                                            <p:cond delay="0"/>
                                          </p:stCondLst>
                                        </p:cTn>
                                        <p:tgtEl>
                                          <p:spTgt spid="164"/>
                                        </p:tgtEl>
                                        <p:attrNameLst>
                                          <p:attrName>style.visibility</p:attrName>
                                        </p:attrNameLst>
                                      </p:cBhvr>
                                      <p:to>
                                        <p:strVal val="visible"/>
                                      </p:to>
                                    </p:set>
                                    <p:animEffect filter="fade" transition="in">
                                      <p:cBhvr>
                                        <p:cTn dur="1"/>
                                        <p:tgtEl>
                                          <p:spTgt spid="1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gtEl>
                                        <p:attrNameLst>
                                          <p:attrName>style.visibility</p:attrName>
                                        </p:attrNameLst>
                                      </p:cBhvr>
                                      <p:to>
                                        <p:strVal val="visible"/>
                                      </p:to>
                                    </p:set>
                                    <p:animEffect filter="fade" transition="in">
                                      <p:cBhvr>
                                        <p:cTn dur="1"/>
                                        <p:tgtEl>
                                          <p:spTgt spid="161"/>
                                        </p:tgtEl>
                                      </p:cBhvr>
                                    </p:animEffect>
                                  </p:childTnLst>
                                </p:cTn>
                              </p:par>
                              <p:par>
                                <p:cTn fill="hold" nodeType="withEffect" presetClass="entr" presetID="10" presetSubtype="0">
                                  <p:stCondLst>
                                    <p:cond delay="0"/>
                                  </p:stCondLst>
                                  <p:childTnLst>
                                    <p:set>
                                      <p:cBhvr>
                                        <p:cTn dur="1" fill="hold">
                                          <p:stCondLst>
                                            <p:cond delay="0"/>
                                          </p:stCondLst>
                                        </p:cTn>
                                        <p:tgtEl>
                                          <p:spTgt spid="163"/>
                                        </p:tgtEl>
                                        <p:attrNameLst>
                                          <p:attrName>style.visibility</p:attrName>
                                        </p:attrNameLst>
                                      </p:cBhvr>
                                      <p:to>
                                        <p:strVal val="visible"/>
                                      </p:to>
                                    </p:set>
                                    <p:animEffect filter="fade" transition="in">
                                      <p:cBhvr>
                                        <p:cTn dur="1"/>
                                        <p:tgtEl>
                                          <p:spTgt spid="1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grpSp>
        <p:nvGrpSpPr>
          <p:cNvPr id="173" name="Google Shape;173;p16"/>
          <p:cNvGrpSpPr/>
          <p:nvPr/>
        </p:nvGrpSpPr>
        <p:grpSpPr>
          <a:xfrm>
            <a:off x="9936163" y="3907634"/>
            <a:ext cx="6202838" cy="3109038"/>
            <a:chOff x="5784675" y="818500"/>
            <a:chExt cx="2737800" cy="1941900"/>
          </a:xfrm>
        </p:grpSpPr>
        <p:sp>
          <p:nvSpPr>
            <p:cNvPr id="174" name="Google Shape;174;p16"/>
            <p:cNvSpPr/>
            <p:nvPr/>
          </p:nvSpPr>
          <p:spPr>
            <a:xfrm>
              <a:off x="5784675" y="818500"/>
              <a:ext cx="2737800" cy="19419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175" name="Google Shape;175;p16"/>
            <p:cNvSpPr/>
            <p:nvPr/>
          </p:nvSpPr>
          <p:spPr>
            <a:xfrm>
              <a:off x="5992352" y="1000900"/>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ctr">
                <a:lnSpc>
                  <a:spcPct val="100000"/>
                </a:lnSpc>
                <a:spcBef>
                  <a:spcPts val="0"/>
                </a:spcBef>
                <a:spcAft>
                  <a:spcPts val="0"/>
                </a:spcAft>
                <a:buClr>
                  <a:srgbClr val="000000"/>
                </a:buClr>
                <a:buSzPts val="10993"/>
                <a:buFont typeface="Arial"/>
                <a:buNone/>
              </a:pPr>
              <a:r>
                <a:rPr b="1" i="0" lang="en" sz="10993" u="none" cap="none" strike="noStrike">
                  <a:solidFill>
                    <a:schemeClr val="accent2"/>
                  </a:solidFill>
                  <a:latin typeface="Poppins"/>
                  <a:ea typeface="Poppins"/>
                  <a:cs typeface="Poppins"/>
                  <a:sym typeface="Poppins"/>
                </a:rPr>
                <a:t>should</a:t>
              </a:r>
              <a:endParaRPr b="1" i="0" sz="10993" u="none" cap="none" strike="noStrike">
                <a:solidFill>
                  <a:schemeClr val="accent2"/>
                </a:solidFill>
                <a:latin typeface="Poppins"/>
                <a:ea typeface="Poppins"/>
                <a:cs typeface="Poppins"/>
                <a:sym typeface="Poppins"/>
              </a:endParaRPr>
            </a:p>
          </p:txBody>
        </p:sp>
      </p:grpSp>
      <p:grpSp>
        <p:nvGrpSpPr>
          <p:cNvPr id="176" name="Google Shape;176;p16"/>
          <p:cNvGrpSpPr/>
          <p:nvPr/>
        </p:nvGrpSpPr>
        <p:grpSpPr>
          <a:xfrm>
            <a:off x="9936163" y="462426"/>
            <a:ext cx="6202838" cy="3109038"/>
            <a:chOff x="5784675" y="818500"/>
            <a:chExt cx="2737800" cy="1941900"/>
          </a:xfrm>
        </p:grpSpPr>
        <p:sp>
          <p:nvSpPr>
            <p:cNvPr id="177" name="Google Shape;177;p16"/>
            <p:cNvSpPr/>
            <p:nvPr/>
          </p:nvSpPr>
          <p:spPr>
            <a:xfrm>
              <a:off x="5784675" y="818500"/>
              <a:ext cx="2737800" cy="19419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178" name="Google Shape;178;p16"/>
            <p:cNvSpPr/>
            <p:nvPr/>
          </p:nvSpPr>
          <p:spPr>
            <a:xfrm>
              <a:off x="5992352" y="1000900"/>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ctr">
                <a:lnSpc>
                  <a:spcPct val="100000"/>
                </a:lnSpc>
                <a:spcBef>
                  <a:spcPts val="0"/>
                </a:spcBef>
                <a:spcAft>
                  <a:spcPts val="0"/>
                </a:spcAft>
                <a:buClr>
                  <a:srgbClr val="000000"/>
                </a:buClr>
                <a:buSzPts val="10993"/>
                <a:buFont typeface="Arial"/>
                <a:buNone/>
              </a:pPr>
              <a:r>
                <a:rPr b="1" i="0" lang="en" sz="10993" u="none" cap="none" strike="noStrike">
                  <a:solidFill>
                    <a:schemeClr val="accent2"/>
                  </a:solidFill>
                  <a:latin typeface="Poppins"/>
                  <a:ea typeface="Poppins"/>
                  <a:cs typeface="Poppins"/>
                  <a:sym typeface="Poppins"/>
                </a:rPr>
                <a:t>would</a:t>
              </a:r>
              <a:endParaRPr b="1" i="0" sz="10993" u="none" cap="none" strike="noStrike">
                <a:solidFill>
                  <a:schemeClr val="accent2"/>
                </a:solidFill>
                <a:latin typeface="Poppins"/>
                <a:ea typeface="Poppins"/>
                <a:cs typeface="Poppins"/>
                <a:sym typeface="Poppins"/>
              </a:endParaRPr>
            </a:p>
          </p:txBody>
        </p:sp>
      </p:grpSp>
      <p:grpSp>
        <p:nvGrpSpPr>
          <p:cNvPr id="179" name="Google Shape;179;p16"/>
          <p:cNvGrpSpPr/>
          <p:nvPr/>
        </p:nvGrpSpPr>
        <p:grpSpPr>
          <a:xfrm>
            <a:off x="9936163" y="7352842"/>
            <a:ext cx="6202838" cy="3109038"/>
            <a:chOff x="5784675" y="818500"/>
            <a:chExt cx="2737800" cy="1941900"/>
          </a:xfrm>
        </p:grpSpPr>
        <p:sp>
          <p:nvSpPr>
            <p:cNvPr id="180" name="Google Shape;180;p16"/>
            <p:cNvSpPr/>
            <p:nvPr/>
          </p:nvSpPr>
          <p:spPr>
            <a:xfrm>
              <a:off x="5784675" y="818500"/>
              <a:ext cx="2737800" cy="19419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181" name="Google Shape;181;p16"/>
            <p:cNvSpPr/>
            <p:nvPr/>
          </p:nvSpPr>
          <p:spPr>
            <a:xfrm>
              <a:off x="5992352" y="1000900"/>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ctr">
                <a:lnSpc>
                  <a:spcPct val="100000"/>
                </a:lnSpc>
                <a:spcBef>
                  <a:spcPts val="0"/>
                </a:spcBef>
                <a:spcAft>
                  <a:spcPts val="0"/>
                </a:spcAft>
                <a:buClr>
                  <a:srgbClr val="000000"/>
                </a:buClr>
                <a:buSzPts val="10993"/>
                <a:buFont typeface="Arial"/>
                <a:buNone/>
              </a:pPr>
              <a:r>
                <a:rPr b="1" i="0" lang="en" sz="10993" u="none" cap="none" strike="noStrike">
                  <a:solidFill>
                    <a:schemeClr val="accent2"/>
                  </a:solidFill>
                  <a:latin typeface="Poppins"/>
                  <a:ea typeface="Poppins"/>
                  <a:cs typeface="Poppins"/>
                  <a:sym typeface="Poppins"/>
                </a:rPr>
                <a:t>could</a:t>
              </a:r>
              <a:endParaRPr b="1" i="0" sz="10993" u="none" cap="none" strike="noStrike">
                <a:solidFill>
                  <a:schemeClr val="accent2"/>
                </a:solidFill>
                <a:latin typeface="Poppins"/>
                <a:ea typeface="Poppins"/>
                <a:cs typeface="Poppins"/>
                <a:sym typeface="Poppins"/>
              </a:endParaRPr>
            </a:p>
          </p:txBody>
        </p:sp>
      </p:grpSp>
      <p:sp>
        <p:nvSpPr>
          <p:cNvPr id="182" name="Google Shape;182;p16"/>
          <p:cNvSpPr/>
          <p:nvPr/>
        </p:nvSpPr>
        <p:spPr>
          <a:xfrm>
            <a:off x="12101911" y="1273977"/>
            <a:ext cx="1769272" cy="1341593"/>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9411"/>
              </a:srgbClr>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183" name="Google Shape;183;p16"/>
          <p:cNvSpPr/>
          <p:nvPr/>
        </p:nvSpPr>
        <p:spPr>
          <a:xfrm>
            <a:off x="13867191" y="1273977"/>
            <a:ext cx="522576" cy="1341593"/>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9411"/>
              </a:srgbClr>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Poppins"/>
              <a:ea typeface="Poppins"/>
              <a:cs typeface="Poppins"/>
              <a:sym typeface="Poppins"/>
            </a:endParaRPr>
          </a:p>
        </p:txBody>
      </p:sp>
      <p:sp>
        <p:nvSpPr>
          <p:cNvPr id="184" name="Google Shape;184;p16"/>
          <p:cNvSpPr txBox="1"/>
          <p:nvPr/>
        </p:nvSpPr>
        <p:spPr>
          <a:xfrm>
            <a:off x="17538445" y="1968387"/>
            <a:ext cx="2052955" cy="327025"/>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185" name="Google Shape;185;p16"/>
          <p:cNvPicPr preferRelativeResize="0"/>
          <p:nvPr/>
        </p:nvPicPr>
        <p:blipFill rotWithShape="1">
          <a:blip r:embed="rId3">
            <a:alphaModFix/>
          </a:blip>
          <a:srcRect b="0" l="0" r="0" t="0"/>
          <a:stretch/>
        </p:blipFill>
        <p:spPr>
          <a:xfrm>
            <a:off x="17653913" y="312775"/>
            <a:ext cx="1821934" cy="1567072"/>
          </a:xfrm>
          <a:prstGeom prst="rect">
            <a:avLst/>
          </a:prstGeom>
          <a:noFill/>
          <a:ln>
            <a:noFill/>
          </a:ln>
        </p:spPr>
      </p:pic>
      <p:sp>
        <p:nvSpPr>
          <p:cNvPr id="186" name="Google Shape;186;p16"/>
          <p:cNvSpPr txBox="1"/>
          <p:nvPr>
            <p:ph type="title"/>
          </p:nvPr>
        </p:nvSpPr>
        <p:spPr>
          <a:xfrm>
            <a:off x="610317" y="626400"/>
            <a:ext cx="6202838" cy="3508653"/>
          </a:xfrm>
          <a:prstGeom prst="rect">
            <a:avLst/>
          </a:prstGeom>
          <a:noFill/>
          <a:ln>
            <a:noFill/>
          </a:ln>
        </p:spPr>
        <p:txBody>
          <a:bodyPr anchorCtr="0" anchor="t" bIns="0" lIns="0" spcFirstLastPara="1" rIns="0" wrap="square" tIns="0">
            <a:spAutoFit/>
          </a:bodyPr>
          <a:lstStyle/>
          <a:p>
            <a:pPr indent="0" lvl="0" marL="0" rtl="0" algn="l">
              <a:lnSpc>
                <a:spcPct val="100487"/>
              </a:lnSpc>
              <a:spcBef>
                <a:spcPts val="0"/>
              </a:spcBef>
              <a:spcAft>
                <a:spcPts val="0"/>
              </a:spcAft>
              <a:buSzPts val="1400"/>
              <a:buNone/>
            </a:pPr>
            <a:r>
              <a:rPr lang="en" sz="7600"/>
              <a:t>High </a:t>
            </a:r>
            <a:br>
              <a:rPr lang="en" sz="7600"/>
            </a:br>
            <a:r>
              <a:rPr lang="en" sz="7600"/>
              <a:t>Frequency </a:t>
            </a:r>
            <a:br>
              <a:rPr lang="en" sz="7600"/>
            </a:br>
            <a:r>
              <a:rPr lang="en" sz="7600"/>
              <a:t>Words</a:t>
            </a:r>
            <a:endParaRPr/>
          </a:p>
        </p:txBody>
      </p:sp>
      <p:sp>
        <p:nvSpPr>
          <p:cNvPr id="187" name="Google Shape;187;p16"/>
          <p:cNvSpPr txBox="1"/>
          <p:nvPr/>
        </p:nvSpPr>
        <p:spPr>
          <a:xfrm>
            <a:off x="610316" y="6742794"/>
            <a:ext cx="5727422" cy="2668659"/>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We see high frequency words all the time!</a:t>
            </a:r>
            <a:endParaRPr b="0" i="0" sz="1400" u="none" cap="none" strike="noStrike">
              <a:solidFill>
                <a:srgbClr val="000000"/>
              </a:solidFill>
              <a:latin typeface="Arial"/>
              <a:ea typeface="Arial"/>
              <a:cs typeface="Arial"/>
              <a:sym typeface="Arial"/>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 </a:t>
            </a:r>
            <a:endParaRPr b="0" i="0" sz="1400" u="none" cap="none" strike="noStrike">
              <a:solidFill>
                <a:srgbClr val="000000"/>
              </a:solidFill>
              <a:latin typeface="Arial"/>
              <a:ea typeface="Arial"/>
              <a:cs typeface="Arial"/>
              <a:sym typeface="Arial"/>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Let’s figure out how to read them!</a:t>
            </a:r>
            <a:endParaRPr b="0" i="0" sz="1400" u="none" cap="none" strike="noStrike">
              <a:solidFill>
                <a:srgbClr val="000000"/>
              </a:solidFill>
              <a:latin typeface="Arial"/>
              <a:ea typeface="Arial"/>
              <a:cs typeface="Arial"/>
              <a:sym typeface="Arial"/>
            </a:endParaRPr>
          </a:p>
        </p:txBody>
      </p:sp>
      <p:pic>
        <p:nvPicPr>
          <p:cNvPr id="188" name="Google Shape;188;p16"/>
          <p:cNvPicPr preferRelativeResize="0"/>
          <p:nvPr/>
        </p:nvPicPr>
        <p:blipFill rotWithShape="1">
          <a:blip r:embed="rId4">
            <a:alphaModFix/>
          </a:blip>
          <a:srcRect b="0" l="0" r="0" t="0"/>
          <a:stretch/>
        </p:blipFill>
        <p:spPr>
          <a:xfrm>
            <a:off x="690325" y="4334725"/>
            <a:ext cx="2263725" cy="213027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76"/>
                                        </p:tgtEl>
                                        <p:attrNameLst>
                                          <p:attrName>style.visibility</p:attrName>
                                        </p:attrNameLst>
                                      </p:cBhvr>
                                      <p:to>
                                        <p:strVal val="visible"/>
                                      </p:to>
                                    </p:set>
                                    <p:anim calcmode="lin" valueType="num">
                                      <p:cBhvr additive="base">
                                        <p:cTn dur="1000"/>
                                        <p:tgtEl>
                                          <p:spTgt spid="176"/>
                                        </p:tgtEl>
                                        <p:attrNameLst>
                                          <p:attrName>ppt_w</p:attrName>
                                        </p:attrNameLst>
                                      </p:cBhvr>
                                      <p:tavLst>
                                        <p:tav fmla="" tm="0">
                                          <p:val>
                                            <p:strVal val="0"/>
                                          </p:val>
                                        </p:tav>
                                        <p:tav fmla="" tm="100000">
                                          <p:val>
                                            <p:strVal val="#ppt_w"/>
                                          </p:val>
                                        </p:tav>
                                      </p:tavLst>
                                    </p:anim>
                                    <p:anim calcmode="lin" valueType="num">
                                      <p:cBhvr additive="base">
                                        <p:cTn dur="1000"/>
                                        <p:tgtEl>
                                          <p:spTgt spid="17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2"/>
                                        </p:tgtEl>
                                        <p:attrNameLst>
                                          <p:attrName>style.visibility</p:attrName>
                                        </p:attrNameLst>
                                      </p:cBhvr>
                                      <p:to>
                                        <p:strVal val="visible"/>
                                      </p:to>
                                    </p:set>
                                    <p:animEffect filter="fade" transition="in">
                                      <p:cBhvr>
                                        <p:cTn dur="1000"/>
                                        <p:tgtEl>
                                          <p:spTgt spid="182"/>
                                        </p:tgtEl>
                                      </p:cBhvr>
                                    </p:animEffect>
                                  </p:childTnLst>
                                </p:cTn>
                              </p:par>
                              <p:par>
                                <p:cTn fill="hold" nodeType="withEffect" presetClass="entr" presetID="10" presetSubtype="0">
                                  <p:stCondLst>
                                    <p:cond delay="0"/>
                                  </p:stCondLst>
                                  <p:childTnLst>
                                    <p:set>
                                      <p:cBhvr>
                                        <p:cTn dur="1" fill="hold">
                                          <p:stCondLst>
                                            <p:cond delay="0"/>
                                          </p:stCondLst>
                                        </p:cTn>
                                        <p:tgtEl>
                                          <p:spTgt spid="183"/>
                                        </p:tgtEl>
                                        <p:attrNameLst>
                                          <p:attrName>style.visibility</p:attrName>
                                        </p:attrNameLst>
                                      </p:cBhvr>
                                      <p:to>
                                        <p:strVal val="visible"/>
                                      </p:to>
                                    </p:set>
                                    <p:animEffect filter="fade" transition="in">
                                      <p:cBhvr>
                                        <p:cTn dur="1"/>
                                        <p:tgtEl>
                                          <p:spTgt spid="1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182"/>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18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73"/>
                                        </p:tgtEl>
                                        <p:attrNameLst>
                                          <p:attrName>style.visibility</p:attrName>
                                        </p:attrNameLst>
                                      </p:cBhvr>
                                      <p:to>
                                        <p:strVal val="visible"/>
                                      </p:to>
                                    </p:set>
                                    <p:anim calcmode="lin" valueType="num">
                                      <p:cBhvr additive="base">
                                        <p:cTn dur="1000"/>
                                        <p:tgtEl>
                                          <p:spTgt spid="173"/>
                                        </p:tgtEl>
                                        <p:attrNameLst>
                                          <p:attrName>ppt_w</p:attrName>
                                        </p:attrNameLst>
                                      </p:cBhvr>
                                      <p:tavLst>
                                        <p:tav fmla="" tm="0">
                                          <p:val>
                                            <p:strVal val="0"/>
                                          </p:val>
                                        </p:tav>
                                        <p:tav fmla="" tm="100000">
                                          <p:val>
                                            <p:strVal val="#ppt_w"/>
                                          </p:val>
                                        </p:tav>
                                      </p:tavLst>
                                    </p:anim>
                                    <p:anim calcmode="lin" valueType="num">
                                      <p:cBhvr additive="base">
                                        <p:cTn dur="1000"/>
                                        <p:tgtEl>
                                          <p:spTgt spid="173"/>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79"/>
                                        </p:tgtEl>
                                        <p:attrNameLst>
                                          <p:attrName>style.visibility</p:attrName>
                                        </p:attrNameLst>
                                      </p:cBhvr>
                                      <p:to>
                                        <p:strVal val="visible"/>
                                      </p:to>
                                    </p:set>
                                    <p:anim calcmode="lin" valueType="num">
                                      <p:cBhvr additive="base">
                                        <p:cTn dur="1000"/>
                                        <p:tgtEl>
                                          <p:spTgt spid="179"/>
                                        </p:tgtEl>
                                        <p:attrNameLst>
                                          <p:attrName>ppt_w</p:attrName>
                                        </p:attrNameLst>
                                      </p:cBhvr>
                                      <p:tavLst>
                                        <p:tav fmla="" tm="0">
                                          <p:val>
                                            <p:strVal val="0"/>
                                          </p:val>
                                        </p:tav>
                                        <p:tav fmla="" tm="100000">
                                          <p:val>
                                            <p:strVal val="#ppt_w"/>
                                          </p:val>
                                        </p:tav>
                                      </p:tavLst>
                                    </p:anim>
                                    <p:anim calcmode="lin" valueType="num">
                                      <p:cBhvr additive="base">
                                        <p:cTn dur="1000"/>
                                        <p:tgtEl>
                                          <p:spTgt spid="179"/>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Custom 2">
      <a:dk1>
        <a:srgbClr val="242424"/>
      </a:dk1>
      <a:lt1>
        <a:srgbClr val="FFFFFF"/>
      </a:lt1>
      <a:dk2>
        <a:srgbClr val="666666"/>
      </a:dk2>
      <a:lt2>
        <a:srgbClr val="E7E6E6"/>
      </a:lt2>
      <a:accent1>
        <a:srgbClr val="006FB6"/>
      </a:accent1>
      <a:accent2>
        <a:srgbClr val="EB692E"/>
      </a:accent2>
      <a:accent3>
        <a:srgbClr val="96C93E"/>
      </a:accent3>
      <a:accent4>
        <a:srgbClr val="EDC31B"/>
      </a:accent4>
      <a:accent5>
        <a:srgbClr val="A2DEF9"/>
      </a:accent5>
      <a:accent6>
        <a:srgbClr val="D7E8AF"/>
      </a:accent6>
      <a:hlink>
        <a:srgbClr val="006FB6"/>
      </a:hlink>
      <a:folHlink>
        <a:srgbClr val="6666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