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Lst>
  <p:sldSz cy="11309350" cx="20104100"/>
  <p:notesSz cx="9144000" cy="6858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7920">
          <p15:clr>
            <a:srgbClr val="9AA0A6"/>
          </p15:clr>
        </p15:guide>
        <p15:guide id="6" pos="1051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7920"/>
        <p:guide pos="1051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What are all the ways we can make the long o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 Be sure they list: bossy e spelling pattern, using o-e or o-a spelling pattern, open syllable ending in an o, and two consonants following an o. For example, when we see the word </a:t>
            </a:r>
            <a:r>
              <a:rPr i="1" lang="en" sz="1200">
                <a:solidFill>
                  <a:schemeClr val="dk1"/>
                </a:solidFill>
                <a:latin typeface="Poppins"/>
                <a:ea typeface="Poppins"/>
                <a:cs typeface="Poppins"/>
                <a:sym typeface="Poppins"/>
              </a:rPr>
              <a:t>stone</a:t>
            </a:r>
            <a:r>
              <a:rPr lang="en" sz="1200">
                <a:solidFill>
                  <a:schemeClr val="dk1"/>
                </a:solidFill>
                <a:latin typeface="Poppins"/>
                <a:ea typeface="Poppins"/>
                <a:cs typeface="Poppins"/>
                <a:sym typeface="Poppins"/>
              </a:rPr>
              <a:t> we say /s/ /t/ /o/ /n/ = stone.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Wow! Excellent learning! We'll practice decoding in a minute.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Let's blend some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bold.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a consonant, vowel, consonant blend. Remember, an i or o followed by 2 consonants may make a long vowel sound. This is an o so I'll use the long vowel sound. Let's try it. /b/ /o/ /l/ /d/ = "bold".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bold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"bold"?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consonant blends and the long vowel rule about 2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drove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it has a consonant blend in the beginning and a silent bossy e at the 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Let’s try blending the word </a:t>
            </a:r>
            <a:r>
              <a:rPr i="1" lang="en" sz="1200">
                <a:solidFill>
                  <a:schemeClr val="dk1"/>
                </a:solidFill>
                <a:latin typeface="Poppins"/>
                <a:ea typeface="Poppins"/>
                <a:cs typeface="Poppins"/>
                <a:sym typeface="Poppins"/>
              </a:rPr>
              <a:t>drove </a:t>
            </a:r>
            <a:r>
              <a:rPr lang="en" sz="1200">
                <a:solidFill>
                  <a:schemeClr val="dk1"/>
                </a:solidFill>
                <a:latin typeface="Poppins"/>
                <a:ea typeface="Poppins"/>
                <a:cs typeface="Poppins"/>
                <a:sym typeface="Poppins"/>
              </a:rPr>
              <a:t>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/d/ /r/ /o/ /v/ = "drove". Great thinking while blending the sounds today!</a:t>
            </a:r>
            <a:endParaRPr b="1" sz="1200">
              <a:solidFill>
                <a:schemeClr val="dk1"/>
              </a:solidFill>
              <a:latin typeface="Poppins"/>
              <a:ea typeface="Poppins"/>
              <a:cs typeface="Poppins"/>
              <a:sym typeface="Poppins"/>
            </a:endParaRPr>
          </a:p>
        </p:txBody>
      </p:sp>
      <p:sp>
        <p:nvSpPr>
          <p:cNvPr id="90" name="Google Shape;9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91" name="Google Shape;9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poach.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the vowel pair o-a, and a consonant digraph, c-h. Underline them! I know the vowel pair o-a says /o/. Let's try. Your turn using the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"poach". /p/ /o/ /ch/ = "poach". Let's look at the next word. How would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do you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"goes".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He told the child to float back to the boat.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b="1" sz="1200">
              <a:solidFill>
                <a:schemeClr val="dk1"/>
              </a:solidFill>
              <a:latin typeface="Poppins"/>
              <a:ea typeface="Poppins"/>
              <a:cs typeface="Poppins"/>
              <a:sym typeface="Poppins"/>
            </a:endParaRPr>
          </a:p>
        </p:txBody>
      </p:sp>
      <p:sp>
        <p:nvSpPr>
          <p:cNvPr id="113" name="Google Shape;113;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4" name="Google Shape;114;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soft, so, those, slope, poach, woe, post, fold, pond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rules to decoding words today!</a:t>
            </a:r>
            <a:endParaRPr sz="1200">
              <a:solidFill>
                <a:schemeClr val="dk1"/>
              </a:solidFill>
              <a:latin typeface="Poppins"/>
              <a:ea typeface="Poppins"/>
              <a:cs typeface="Poppins"/>
              <a:sym typeface="Poppins"/>
            </a:endParaRPr>
          </a:p>
        </p:txBody>
      </p:sp>
      <p:sp>
        <p:nvSpPr>
          <p:cNvPr id="133" name="Google Shape;133;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4" name="Google Shape;134;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Follow the directions to administer the Formative Assessment for Level B, Unit 4. </a:t>
            </a:r>
            <a:endParaRPr b="1" sz="1200">
              <a:solidFill>
                <a:schemeClr val="dk1"/>
              </a:solidFill>
              <a:latin typeface="Poppins"/>
              <a:ea typeface="Poppins"/>
              <a:cs typeface="Poppins"/>
              <a:sym typeface="Poppins"/>
            </a:endParaRPr>
          </a:p>
        </p:txBody>
      </p:sp>
      <p:sp>
        <p:nvSpPr>
          <p:cNvPr id="143" name="Google Shape;14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4" name="Google Shape;14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B, Unit 4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53" name="Google Shape;15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4" name="Google Shape;15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1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 Id="rId11" Type="http://schemas.openxmlformats.org/officeDocument/2006/relationships/image" Target="../media/image12.png"/><Relationship Id="rId10" Type="http://schemas.openxmlformats.org/officeDocument/2006/relationships/image" Target="../media/image27.png"/><Relationship Id="rId12" Type="http://schemas.openxmlformats.org/officeDocument/2006/relationships/image" Target="../media/image4.png"/><Relationship Id="rId9"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26.png"/><Relationship Id="rId8"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6.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0711344" y="541681"/>
            <a:ext cx="4597452" cy="10638426"/>
          </a:xfrm>
          <a:prstGeom prst="rect">
            <a:avLst/>
          </a:prstGeom>
          <a:noFill/>
          <a:ln>
            <a:noFill/>
          </a:ln>
        </p:spPr>
      </p:pic>
      <p:sp>
        <p:nvSpPr>
          <p:cNvPr id="54" name="Google Shape;54;p9"/>
          <p:cNvSpPr txBox="1"/>
          <p:nvPr/>
        </p:nvSpPr>
        <p:spPr>
          <a:xfrm>
            <a:off x="10711371" y="4937653"/>
            <a:ext cx="4597452" cy="573503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8794"/>
              <a:buFont typeface="Arial"/>
              <a:buNone/>
            </a:pPr>
            <a:r>
              <a:rPr b="1" i="0" lang="en" sz="8794" u="none" cap="none" strike="noStrike">
                <a:solidFill>
                  <a:schemeClr val="accent1"/>
                </a:solidFill>
                <a:highlight>
                  <a:schemeClr val="lt1"/>
                </a:highlight>
                <a:latin typeface="Poppins"/>
                <a:ea typeface="Poppins"/>
                <a:cs typeface="Poppins"/>
                <a:sym typeface="Poppins"/>
              </a:rPr>
              <a:t>st</a:t>
            </a:r>
            <a:r>
              <a:rPr b="1" i="0" lang="en" sz="8794" u="none" cap="none" strike="noStrike">
                <a:solidFill>
                  <a:srgbClr val="FF0000"/>
                </a:solidFill>
                <a:highlight>
                  <a:srgbClr val="FFFFFF"/>
                </a:highlight>
                <a:latin typeface="Poppins"/>
                <a:ea typeface="Poppins"/>
                <a:cs typeface="Poppins"/>
                <a:sym typeface="Poppins"/>
              </a:rPr>
              <a:t>o</a:t>
            </a:r>
            <a:r>
              <a:rPr b="1" i="0" lang="en" sz="8794" u="none" cap="none" strike="noStrike">
                <a:solidFill>
                  <a:schemeClr val="accent1"/>
                </a:solidFill>
                <a:highlight>
                  <a:srgbClr val="FFFFFF"/>
                </a:highlight>
                <a:latin typeface="Poppins"/>
                <a:ea typeface="Poppins"/>
                <a:cs typeface="Poppins"/>
                <a:sym typeface="Poppins"/>
              </a:rPr>
              <a:t>n</a:t>
            </a:r>
            <a:r>
              <a:rPr b="1" i="0" lang="en" sz="8794" u="none" cap="none" strike="noStrike">
                <a:solidFill>
                  <a:srgbClr val="FF0000"/>
                </a:solidFill>
                <a:highlight>
                  <a:srgbClr val="FFFFFF"/>
                </a:highlight>
                <a:latin typeface="Poppins"/>
                <a:ea typeface="Poppins"/>
                <a:cs typeface="Poppins"/>
                <a:sym typeface="Poppins"/>
              </a:rPr>
              <a:t>e</a:t>
            </a:r>
            <a:r>
              <a:rPr b="1" i="0" lang="en" sz="5936" u="none" cap="none" strike="noStrike">
                <a:solidFill>
                  <a:srgbClr val="242424"/>
                </a:solidFill>
                <a:highlight>
                  <a:srgbClr val="FFFFFF"/>
                </a:highlight>
                <a:latin typeface="Poppins"/>
                <a:ea typeface="Poppins"/>
                <a:cs typeface="Poppins"/>
                <a:sym typeface="Poppins"/>
              </a:rPr>
              <a:t> </a:t>
            </a:r>
            <a:endParaRPr b="1" i="0" sz="593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277"/>
              <a:buFont typeface="Arial"/>
              <a:buNone/>
            </a:pPr>
            <a:r>
              <a:rPr b="1" i="0" lang="en" sz="5277" u="none" cap="none" strike="noStrike">
                <a:solidFill>
                  <a:schemeClr val="dk1"/>
                </a:solidFill>
                <a:highlight>
                  <a:schemeClr val="lt1"/>
                </a:highlight>
                <a:latin typeface="Poppins"/>
                <a:ea typeface="Poppins"/>
                <a:cs typeface="Poppins"/>
                <a:sym typeface="Poppins"/>
              </a:rPr>
              <a:t>/</a:t>
            </a:r>
            <a:r>
              <a:rPr b="1" i="0" lang="en" sz="5277" u="none" cap="none" strike="noStrike">
                <a:solidFill>
                  <a:schemeClr val="accent1"/>
                </a:solidFill>
                <a:highlight>
                  <a:schemeClr val="lt1"/>
                </a:highlight>
                <a:latin typeface="Poppins"/>
                <a:ea typeface="Poppins"/>
                <a:cs typeface="Poppins"/>
                <a:sym typeface="Poppins"/>
              </a:rPr>
              <a:t>s</a:t>
            </a:r>
            <a:r>
              <a:rPr b="1" i="0" lang="en" sz="5277" u="none" cap="none" strike="noStrike">
                <a:solidFill>
                  <a:schemeClr val="dk1"/>
                </a:solidFill>
                <a:highlight>
                  <a:schemeClr val="lt1"/>
                </a:highlight>
                <a:latin typeface="Poppins"/>
                <a:ea typeface="Poppins"/>
                <a:cs typeface="Poppins"/>
                <a:sym typeface="Poppins"/>
              </a:rPr>
              <a:t>/ /</a:t>
            </a:r>
            <a:r>
              <a:rPr b="1" i="0" lang="en" sz="5277" u="none" cap="none" strike="noStrike">
                <a:solidFill>
                  <a:schemeClr val="accent1"/>
                </a:solidFill>
                <a:highlight>
                  <a:schemeClr val="lt1"/>
                </a:highlight>
                <a:latin typeface="Poppins"/>
                <a:ea typeface="Poppins"/>
                <a:cs typeface="Poppins"/>
                <a:sym typeface="Poppins"/>
              </a:rPr>
              <a:t>t</a:t>
            </a:r>
            <a:r>
              <a:rPr b="1" i="0" lang="en" sz="5277" u="none" cap="none" strike="noStrike">
                <a:solidFill>
                  <a:schemeClr val="dk1"/>
                </a:solidFill>
                <a:highlight>
                  <a:schemeClr val="lt1"/>
                </a:highlight>
                <a:latin typeface="Poppins"/>
                <a:ea typeface="Poppins"/>
                <a:cs typeface="Poppins"/>
                <a:sym typeface="Poppins"/>
              </a:rPr>
              <a:t>/ /</a:t>
            </a:r>
            <a:r>
              <a:rPr b="1" i="0" lang="en" sz="5277" u="none" cap="none" strike="noStrike">
                <a:solidFill>
                  <a:srgbClr val="FF0000"/>
                </a:solidFill>
                <a:highlight>
                  <a:schemeClr val="lt1"/>
                </a:highlight>
                <a:latin typeface="Poppins"/>
                <a:ea typeface="Poppins"/>
                <a:cs typeface="Poppins"/>
                <a:sym typeface="Poppins"/>
              </a:rPr>
              <a:t>ō</a:t>
            </a:r>
            <a:r>
              <a:rPr b="1" i="0" lang="en" sz="5277" u="none" cap="none" strike="noStrike">
                <a:solidFill>
                  <a:schemeClr val="dk1"/>
                </a:solidFill>
                <a:highlight>
                  <a:schemeClr val="lt1"/>
                </a:highlight>
                <a:latin typeface="Poppins"/>
                <a:ea typeface="Poppins"/>
                <a:cs typeface="Poppins"/>
                <a:sym typeface="Poppins"/>
              </a:rPr>
              <a:t>/</a:t>
            </a:r>
            <a:r>
              <a:rPr b="1" i="0" lang="en" sz="4397" u="none" cap="none" strike="noStrike">
                <a:solidFill>
                  <a:schemeClr val="dk1"/>
                </a:solidFill>
                <a:highlight>
                  <a:schemeClr val="lt1"/>
                </a:highlight>
                <a:latin typeface="Poppins"/>
                <a:ea typeface="Poppins"/>
                <a:cs typeface="Poppins"/>
                <a:sym typeface="Poppins"/>
              </a:rPr>
              <a:t> </a:t>
            </a:r>
            <a:r>
              <a:rPr b="1" i="0" lang="en" sz="5277" u="none" cap="none" strike="noStrike">
                <a:solidFill>
                  <a:schemeClr val="dk1"/>
                </a:solidFill>
                <a:highlight>
                  <a:schemeClr val="lt1"/>
                </a:highlight>
                <a:latin typeface="Poppins"/>
                <a:ea typeface="Poppins"/>
                <a:cs typeface="Poppins"/>
                <a:sym typeface="Poppins"/>
              </a:rPr>
              <a:t>/</a:t>
            </a:r>
            <a:r>
              <a:rPr b="1" i="0" lang="en" sz="5277" u="none" cap="none" strike="noStrike">
                <a:solidFill>
                  <a:schemeClr val="accent1"/>
                </a:solidFill>
                <a:highlight>
                  <a:schemeClr val="lt1"/>
                </a:highlight>
                <a:latin typeface="Poppins"/>
                <a:ea typeface="Poppins"/>
                <a:cs typeface="Poppins"/>
                <a:sym typeface="Poppins"/>
              </a:rPr>
              <a:t>n</a:t>
            </a:r>
            <a:r>
              <a:rPr b="1" i="0" lang="en" sz="5277" u="none" cap="none" strike="noStrike">
                <a:solidFill>
                  <a:schemeClr val="dk1"/>
                </a:solidFill>
                <a:highlight>
                  <a:schemeClr val="lt1"/>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a:t>
            </a:r>
            <a:r>
              <a:rPr b="1" i="0" lang="en" sz="6816" u="none" cap="none" strike="noStrike">
                <a:solidFill>
                  <a:srgbClr val="242424"/>
                </a:solidFill>
                <a:highlight>
                  <a:srgbClr val="FFFFFF"/>
                </a:highlight>
                <a:latin typeface="Poppins"/>
                <a:ea typeface="Poppins"/>
                <a:cs typeface="Poppins"/>
                <a:sym typeface="Poppins"/>
              </a:rPr>
              <a:t> </a:t>
            </a:r>
            <a:r>
              <a:rPr b="1" i="0" lang="en" sz="6816" u="none" cap="none" strike="noStrike">
                <a:solidFill>
                  <a:schemeClr val="accent1"/>
                </a:solidFill>
                <a:highlight>
                  <a:schemeClr val="lt1"/>
                </a:highlight>
                <a:latin typeface="Poppins"/>
                <a:ea typeface="Poppins"/>
                <a:cs typeface="Poppins"/>
                <a:sym typeface="Poppins"/>
              </a:rPr>
              <a:t>st</a:t>
            </a:r>
            <a:r>
              <a:rPr b="1" i="0" lang="en" sz="6816" u="none" cap="none" strike="noStrike">
                <a:solidFill>
                  <a:srgbClr val="FF0000"/>
                </a:solidFill>
                <a:highlight>
                  <a:srgbClr val="FFFFFF"/>
                </a:highlight>
                <a:latin typeface="Poppins"/>
                <a:ea typeface="Poppins"/>
                <a:cs typeface="Poppins"/>
                <a:sym typeface="Poppins"/>
              </a:rPr>
              <a:t>o</a:t>
            </a:r>
            <a:r>
              <a:rPr b="1" i="0" lang="en" sz="6816" u="none" cap="none" strike="noStrike">
                <a:solidFill>
                  <a:schemeClr val="accent1"/>
                </a:solidFill>
                <a:highlight>
                  <a:srgbClr val="FFFFFF"/>
                </a:highlight>
                <a:latin typeface="Poppins"/>
                <a:ea typeface="Poppins"/>
                <a:cs typeface="Poppins"/>
                <a:sym typeface="Poppins"/>
              </a:rPr>
              <a:t>n</a:t>
            </a:r>
            <a:r>
              <a:rPr b="1" i="0" lang="en" sz="6816" u="none" cap="none" strike="noStrike">
                <a:solidFill>
                  <a:srgbClr val="FF0000"/>
                </a:solidFill>
                <a:highlight>
                  <a:srgbClr val="FFFFFF"/>
                </a:highlight>
                <a:latin typeface="Poppins"/>
                <a:ea typeface="Poppins"/>
                <a:cs typeface="Poppins"/>
                <a:sym typeface="Poppins"/>
              </a:rPr>
              <a:t>e</a:t>
            </a:r>
            <a:r>
              <a:rPr b="1" i="0" lang="en" sz="6816" u="none" cap="none" strike="noStrike">
                <a:solidFill>
                  <a:srgbClr val="006FB6"/>
                </a:solidFill>
                <a:highlight>
                  <a:srgbClr val="FFFFFF"/>
                </a:highlight>
                <a:latin typeface="Poppins"/>
                <a:ea typeface="Poppins"/>
                <a:cs typeface="Poppins"/>
                <a:sym typeface="Poppins"/>
              </a:rPr>
              <a:t> </a:t>
            </a:r>
            <a:endParaRPr b="1" i="0" sz="681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Calibri"/>
              <a:ea typeface="Calibri"/>
              <a:cs typeface="Calibri"/>
              <a:sym typeface="Calibri"/>
            </a:endParaRPr>
          </a:p>
        </p:txBody>
      </p:sp>
      <p:sp>
        <p:nvSpPr>
          <p:cNvPr id="55" name="Google Shape;55;p9"/>
          <p:cNvSpPr/>
          <p:nvPr/>
        </p:nvSpPr>
        <p:spPr>
          <a:xfrm>
            <a:off x="10763465" y="5096118"/>
            <a:ext cx="4493211"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6" name="Google Shape;56;p9"/>
          <p:cNvSpPr/>
          <p:nvPr/>
        </p:nvSpPr>
        <p:spPr>
          <a:xfrm>
            <a:off x="7555600" y="2086298"/>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  </a:t>
            </a:r>
            <a:endParaRPr b="1" i="0" sz="3408" u="none" cap="none" strike="noStrike">
              <a:solidFill>
                <a:srgbClr val="FFFFFF"/>
              </a:solidFill>
              <a:latin typeface="Poppins"/>
              <a:ea typeface="Poppins"/>
              <a:cs typeface="Poppins"/>
              <a:sym typeface="Poppins"/>
            </a:endParaRPr>
          </a:p>
        </p:txBody>
      </p:sp>
      <p:sp>
        <p:nvSpPr>
          <p:cNvPr id="57" name="Google Shape;57;p9"/>
          <p:cNvSpPr/>
          <p:nvPr/>
        </p:nvSpPr>
        <p:spPr>
          <a:xfrm>
            <a:off x="7555571" y="6500120"/>
            <a:ext cx="2350755" cy="2851379"/>
          </a:xfrm>
          <a:prstGeom prst="roundRect">
            <a:avLst>
              <a:gd fmla="val 599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Bossy e  </a:t>
            </a:r>
            <a:endParaRPr b="1" i="0" sz="3408" u="none" cap="none" strike="noStrike">
              <a:solidFill>
                <a:srgbClr val="FFFFFF"/>
              </a:solidFill>
              <a:latin typeface="Poppins"/>
              <a:ea typeface="Poppins"/>
              <a:cs typeface="Poppins"/>
              <a:sym typeface="Poppins"/>
            </a:endParaRPr>
          </a:p>
        </p:txBody>
      </p:sp>
      <p:pic>
        <p:nvPicPr>
          <p:cNvPr id="58" name="Google Shape;58;p9"/>
          <p:cNvPicPr preferRelativeResize="0"/>
          <p:nvPr/>
        </p:nvPicPr>
        <p:blipFill rotWithShape="1">
          <a:blip r:embed="rId4">
            <a:alphaModFix/>
          </a:blip>
          <a:srcRect b="416" l="0" r="0" t="426"/>
          <a:stretch/>
        </p:blipFill>
        <p:spPr>
          <a:xfrm>
            <a:off x="16038910" y="2086272"/>
            <a:ext cx="3055905" cy="3082123"/>
          </a:xfrm>
          <a:prstGeom prst="rect">
            <a:avLst/>
          </a:prstGeom>
          <a:noFill/>
          <a:ln>
            <a:noFill/>
          </a:ln>
        </p:spPr>
      </p:pic>
      <p:pic>
        <p:nvPicPr>
          <p:cNvPr id="59" name="Google Shape;59;p9"/>
          <p:cNvPicPr preferRelativeResize="0"/>
          <p:nvPr/>
        </p:nvPicPr>
        <p:blipFill rotWithShape="1">
          <a:blip r:embed="rId5">
            <a:alphaModFix/>
          </a:blip>
          <a:srcRect b="640" l="0" r="0" t="630"/>
          <a:stretch/>
        </p:blipFill>
        <p:spPr>
          <a:xfrm>
            <a:off x="16038909" y="6500094"/>
            <a:ext cx="3055907" cy="3082123"/>
          </a:xfrm>
          <a:prstGeom prst="rect">
            <a:avLst/>
          </a:prstGeom>
          <a:noFill/>
          <a:ln>
            <a:noFill/>
          </a:ln>
        </p:spPr>
      </p:pic>
      <p:pic>
        <p:nvPicPr>
          <p:cNvPr id="60" name="Google Shape;60;p9"/>
          <p:cNvPicPr preferRelativeResize="0"/>
          <p:nvPr/>
        </p:nvPicPr>
        <p:blipFill rotWithShape="1">
          <a:blip r:embed="rId6">
            <a:alphaModFix/>
          </a:blip>
          <a:srcRect b="544" l="0" r="0" t="544"/>
          <a:stretch/>
        </p:blipFill>
        <p:spPr>
          <a:xfrm>
            <a:off x="11482117" y="1360402"/>
            <a:ext cx="3055907" cy="3082125"/>
          </a:xfrm>
          <a:prstGeom prst="rect">
            <a:avLst/>
          </a:prstGeom>
          <a:noFill/>
          <a:ln>
            <a:noFill/>
          </a:ln>
        </p:spPr>
      </p:pic>
      <p:sp>
        <p:nvSpPr>
          <p:cNvPr id="61" name="Google Shape;61;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2" name="Google Shape;62;p9"/>
          <p:cNvGrpSpPr/>
          <p:nvPr/>
        </p:nvGrpSpPr>
        <p:grpSpPr>
          <a:xfrm>
            <a:off x="599448" y="3308558"/>
            <a:ext cx="2489999" cy="2588607"/>
            <a:chOff x="599452" y="3110429"/>
            <a:chExt cx="2680589" cy="2786745"/>
          </a:xfrm>
        </p:grpSpPr>
        <p:sp>
          <p:nvSpPr>
            <p:cNvPr id="63" name="Google Shape;63;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5" name="Google Shape;65;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8" name="Google Shape;68;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
                                        <p:tgtEl>
                                          <p:spTgt spid="56"/>
                                        </p:tgtEl>
                                        <p:attrNameLst>
                                          <p:attrName>ppt_w</p:attrName>
                                        </p:attrNameLst>
                                      </p:cBhvr>
                                      <p:tavLst>
                                        <p:tav fmla="" tm="0">
                                          <p:val>
                                            <p:strVal val="0"/>
                                          </p:val>
                                        </p:tav>
                                        <p:tav fmla="" tm="100000">
                                          <p:val>
                                            <p:strVal val="#ppt_w"/>
                                          </p:val>
                                        </p:tav>
                                      </p:tavLst>
                                    </p:anim>
                                    <p:anim calcmode="lin" valueType="num">
                                      <p:cBhvr additive="base">
                                        <p:cTn dur="1"/>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
                                        <p:tgtEl>
                                          <p:spTgt spid="57"/>
                                        </p:tgtEl>
                                        <p:attrNameLst>
                                          <p:attrName>ppt_w</p:attrName>
                                        </p:attrNameLst>
                                      </p:cBhvr>
                                      <p:tavLst>
                                        <p:tav fmla="" tm="0">
                                          <p:val>
                                            <p:strVal val="0"/>
                                          </p:val>
                                        </p:tav>
                                        <p:tav fmla="" tm="100000">
                                          <p:val>
                                            <p:strVal val="#ppt_w"/>
                                          </p:val>
                                        </p:tav>
                                      </p:tavLst>
                                    </p:anim>
                                    <p:anim calcmode="lin" valueType="num">
                                      <p:cBhvr additive="base">
                                        <p:cTn dur="1"/>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
                                        <p:tgtEl>
                                          <p:spTgt spid="58"/>
                                        </p:tgtEl>
                                        <p:attrNameLst>
                                          <p:attrName>ppt_w</p:attrName>
                                        </p:attrNameLst>
                                      </p:cBhvr>
                                      <p:tavLst>
                                        <p:tav fmla="" tm="0">
                                          <p:val>
                                            <p:strVal val="0"/>
                                          </p:val>
                                        </p:tav>
                                        <p:tav fmla="" tm="100000">
                                          <p:val>
                                            <p:strVal val="#ppt_w"/>
                                          </p:val>
                                        </p:tav>
                                      </p:tavLst>
                                    </p:anim>
                                    <p:anim calcmode="lin" valueType="num">
                                      <p:cBhvr additive="base">
                                        <p:cTn dur="1"/>
                                        <p:tgtEl>
                                          <p:spTgt spid="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
                                        <p:tgtEl>
                                          <p:spTgt spid="59"/>
                                        </p:tgtEl>
                                        <p:attrNameLst>
                                          <p:attrName>ppt_w</p:attrName>
                                        </p:attrNameLst>
                                      </p:cBhvr>
                                      <p:tavLst>
                                        <p:tav fmla="" tm="0">
                                          <p:val>
                                            <p:strVal val="0"/>
                                          </p:val>
                                        </p:tav>
                                        <p:tav fmla="" tm="100000">
                                          <p:val>
                                            <p:strVal val="#ppt_w"/>
                                          </p:val>
                                        </p:tav>
                                      </p:tavLst>
                                    </p:anim>
                                    <p:anim calcmode="lin" valueType="num">
                                      <p:cBhvr additive="base">
                                        <p:cTn dur="1"/>
                                        <p:tgtEl>
                                          <p:spTgt spid="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b="0" l="0" r="0" t="0"/>
          <a:stretch/>
        </p:blipFill>
        <p:spPr>
          <a:xfrm>
            <a:off x="7731172" y="2233425"/>
            <a:ext cx="11469278" cy="8632791"/>
          </a:xfrm>
          <a:prstGeom prst="rect">
            <a:avLst/>
          </a:prstGeom>
          <a:noFill/>
          <a:ln>
            <a:noFill/>
          </a:ln>
        </p:spPr>
      </p:pic>
      <p:pic>
        <p:nvPicPr>
          <p:cNvPr id="74" name="Google Shape;74;p10"/>
          <p:cNvPicPr preferRelativeResize="0"/>
          <p:nvPr/>
        </p:nvPicPr>
        <p:blipFill rotWithShape="1">
          <a:blip r:embed="rId4">
            <a:alphaModFix/>
          </a:blip>
          <a:srcRect b="1027" l="0" r="0" t="1038"/>
          <a:stretch/>
        </p:blipFill>
        <p:spPr>
          <a:xfrm>
            <a:off x="8918897" y="1968338"/>
            <a:ext cx="9093829" cy="9162964"/>
          </a:xfrm>
          <a:prstGeom prst="rect">
            <a:avLst/>
          </a:prstGeom>
          <a:noFill/>
          <a:ln>
            <a:noFill/>
          </a:ln>
        </p:spPr>
      </p:pic>
      <p:pic>
        <p:nvPicPr>
          <p:cNvPr id="75" name="Google Shape;75;p10"/>
          <p:cNvPicPr preferRelativeResize="0"/>
          <p:nvPr/>
        </p:nvPicPr>
        <p:blipFill rotWithShape="1">
          <a:blip r:embed="rId5">
            <a:alphaModFix/>
          </a:blip>
          <a:srcRect b="0" l="0" r="0" t="0"/>
          <a:stretch/>
        </p:blipFill>
        <p:spPr>
          <a:xfrm>
            <a:off x="8918897" y="1968338"/>
            <a:ext cx="9093829" cy="9162964"/>
          </a:xfrm>
          <a:prstGeom prst="rect">
            <a:avLst/>
          </a:prstGeom>
          <a:noFill/>
          <a:ln>
            <a:noFill/>
          </a:ln>
        </p:spPr>
      </p:pic>
      <p:pic>
        <p:nvPicPr>
          <p:cNvPr id="76" name="Google Shape;76;p10"/>
          <p:cNvPicPr preferRelativeResize="0"/>
          <p:nvPr/>
        </p:nvPicPr>
        <p:blipFill rotWithShape="1">
          <a:blip r:embed="rId6">
            <a:alphaModFix/>
          </a:blip>
          <a:srcRect b="1257" l="0" r="0" t="1247"/>
          <a:stretch/>
        </p:blipFill>
        <p:spPr>
          <a:xfrm>
            <a:off x="8918897" y="1968338"/>
            <a:ext cx="9093829" cy="9162964"/>
          </a:xfrm>
          <a:prstGeom prst="rect">
            <a:avLst/>
          </a:prstGeom>
          <a:noFill/>
          <a:ln>
            <a:noFill/>
          </a:ln>
        </p:spPr>
      </p:pic>
      <p:pic>
        <p:nvPicPr>
          <p:cNvPr id="77" name="Google Shape;77;p10"/>
          <p:cNvPicPr preferRelativeResize="0"/>
          <p:nvPr/>
        </p:nvPicPr>
        <p:blipFill rotWithShape="1">
          <a:blip r:embed="rId7">
            <a:alphaModFix/>
          </a:blip>
          <a:srcRect b="1257" l="0" r="0" t="1247"/>
          <a:stretch/>
        </p:blipFill>
        <p:spPr>
          <a:xfrm>
            <a:off x="8918897" y="1968338"/>
            <a:ext cx="9093829" cy="9162964"/>
          </a:xfrm>
          <a:prstGeom prst="rect">
            <a:avLst/>
          </a:prstGeom>
          <a:noFill/>
          <a:ln>
            <a:noFill/>
          </a:ln>
        </p:spPr>
      </p:pic>
      <p:pic>
        <p:nvPicPr>
          <p:cNvPr id="78" name="Google Shape;78;p10"/>
          <p:cNvPicPr preferRelativeResize="0"/>
          <p:nvPr/>
        </p:nvPicPr>
        <p:blipFill rotWithShape="1">
          <a:blip r:embed="rId8">
            <a:alphaModFix/>
          </a:blip>
          <a:srcRect b="1671" l="0" r="0" t="1672"/>
          <a:stretch/>
        </p:blipFill>
        <p:spPr>
          <a:xfrm>
            <a:off x="8918898" y="1968338"/>
            <a:ext cx="9093827" cy="9162964"/>
          </a:xfrm>
          <a:prstGeom prst="rect">
            <a:avLst/>
          </a:prstGeom>
          <a:noFill/>
          <a:ln>
            <a:noFill/>
          </a:ln>
        </p:spPr>
      </p:pic>
      <p:pic>
        <p:nvPicPr>
          <p:cNvPr id="79" name="Google Shape;79;p10"/>
          <p:cNvPicPr preferRelativeResize="0"/>
          <p:nvPr/>
        </p:nvPicPr>
        <p:blipFill rotWithShape="1">
          <a:blip r:embed="rId9">
            <a:alphaModFix/>
          </a:blip>
          <a:srcRect b="416" l="0" r="0" t="426"/>
          <a:stretch/>
        </p:blipFill>
        <p:spPr>
          <a:xfrm>
            <a:off x="8918898" y="1968338"/>
            <a:ext cx="9093827" cy="9162964"/>
          </a:xfrm>
          <a:prstGeom prst="rect">
            <a:avLst/>
          </a:prstGeom>
          <a:noFill/>
          <a:ln>
            <a:noFill/>
          </a:ln>
        </p:spPr>
      </p:pic>
      <p:pic>
        <p:nvPicPr>
          <p:cNvPr id="80" name="Google Shape;80;p10"/>
          <p:cNvPicPr preferRelativeResize="0"/>
          <p:nvPr/>
        </p:nvPicPr>
        <p:blipFill rotWithShape="1">
          <a:blip r:embed="rId10">
            <a:alphaModFix/>
          </a:blip>
          <a:srcRect b="640" l="0" r="0" t="630"/>
          <a:stretch/>
        </p:blipFill>
        <p:spPr>
          <a:xfrm>
            <a:off x="8918897" y="1968338"/>
            <a:ext cx="9093829" cy="9162964"/>
          </a:xfrm>
          <a:prstGeom prst="rect">
            <a:avLst/>
          </a:prstGeom>
          <a:noFill/>
          <a:ln>
            <a:noFill/>
          </a:ln>
        </p:spPr>
      </p:pic>
      <p:sp>
        <p:nvSpPr>
          <p:cNvPr id="81" name="Google Shape;81;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82" name="Google Shape;82;p10"/>
          <p:cNvGrpSpPr/>
          <p:nvPr/>
        </p:nvGrpSpPr>
        <p:grpSpPr>
          <a:xfrm>
            <a:off x="599448" y="3308558"/>
            <a:ext cx="2489999" cy="2588607"/>
            <a:chOff x="599452" y="3110429"/>
            <a:chExt cx="2680589" cy="2786745"/>
          </a:xfrm>
        </p:grpSpPr>
        <p:sp>
          <p:nvSpPr>
            <p:cNvPr id="83" name="Google Shape;8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5" name="Google Shape;8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7" name="Google Shape;87;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
                                        <p:tgtEl>
                                          <p:spTgt spid="77"/>
                                        </p:tgtEl>
                                        <p:attrNameLst>
                                          <p:attrName>ppt_w</p:attrName>
                                        </p:attrNameLst>
                                      </p:cBhvr>
                                      <p:tavLst>
                                        <p:tav fmla="" tm="0">
                                          <p:val>
                                            <p:strVal val="0"/>
                                          </p:val>
                                        </p:tav>
                                        <p:tav fmla="" tm="100000">
                                          <p:val>
                                            <p:strVal val="#ppt_w"/>
                                          </p:val>
                                        </p:tav>
                                      </p:tavLst>
                                    </p:anim>
                                    <p:anim calcmode="lin" valueType="num">
                                      <p:cBhvr additive="base">
                                        <p:cTn dur="1"/>
                                        <p:tgtEl>
                                          <p:spTgt spid="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
                                        <p:tgtEl>
                                          <p:spTgt spid="75"/>
                                        </p:tgtEl>
                                        <p:attrNameLst>
                                          <p:attrName>ppt_w</p:attrName>
                                        </p:attrNameLst>
                                      </p:cBhvr>
                                      <p:tavLst>
                                        <p:tav fmla="" tm="0">
                                          <p:val>
                                            <p:strVal val="0"/>
                                          </p:val>
                                        </p:tav>
                                        <p:tav fmla="" tm="100000">
                                          <p:val>
                                            <p:strVal val="#ppt_w"/>
                                          </p:val>
                                        </p:tav>
                                      </p:tavLst>
                                    </p:anim>
                                    <p:anim calcmode="lin" valueType="num">
                                      <p:cBhvr additive="base">
                                        <p:cTn dur="100"/>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
                                        <p:tgtEl>
                                          <p:spTgt spid="78"/>
                                        </p:tgtEl>
                                        <p:attrNameLst>
                                          <p:attrName>ppt_w</p:attrName>
                                        </p:attrNameLst>
                                      </p:cBhvr>
                                      <p:tavLst>
                                        <p:tav fmla="" tm="0">
                                          <p:val>
                                            <p:strVal val="0"/>
                                          </p:val>
                                        </p:tav>
                                        <p:tav fmla="" tm="100000">
                                          <p:val>
                                            <p:strVal val="#ppt_w"/>
                                          </p:val>
                                        </p:tav>
                                      </p:tavLst>
                                    </p:anim>
                                    <p:anim calcmode="lin" valueType="num">
                                      <p:cBhvr additive="base">
                                        <p:cTn dur="1"/>
                                        <p:tgtEl>
                                          <p:spTgt spid="7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
                                        <p:tgtEl>
                                          <p:spTgt spid="79"/>
                                        </p:tgtEl>
                                        <p:attrNameLst>
                                          <p:attrName>ppt_w</p:attrName>
                                        </p:attrNameLst>
                                      </p:cBhvr>
                                      <p:tavLst>
                                        <p:tav fmla="" tm="0">
                                          <p:val>
                                            <p:strVal val="0"/>
                                          </p:val>
                                        </p:tav>
                                        <p:tav fmla="" tm="100000">
                                          <p:val>
                                            <p:strVal val="#ppt_w"/>
                                          </p:val>
                                        </p:tav>
                                      </p:tavLst>
                                    </p:anim>
                                    <p:anim calcmode="lin" valueType="num">
                                      <p:cBhvr additive="base">
                                        <p:cTn dur="1"/>
                                        <p:tgtEl>
                                          <p:spTgt spid="7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
                                        <p:tgtEl>
                                          <p:spTgt spid="80"/>
                                        </p:tgtEl>
                                        <p:attrNameLst>
                                          <p:attrName>ppt_w</p:attrName>
                                        </p:attrNameLst>
                                      </p:cBhvr>
                                      <p:tavLst>
                                        <p:tav fmla="" tm="0">
                                          <p:val>
                                            <p:strVal val="0"/>
                                          </p:val>
                                        </p:tav>
                                        <p:tav fmla="" tm="100000">
                                          <p:val>
                                            <p:strVal val="#ppt_w"/>
                                          </p:val>
                                        </p:tav>
                                      </p:tavLst>
                                    </p:anim>
                                    <p:anim calcmode="lin" valueType="num">
                                      <p:cBhvr additive="base">
                                        <p:cTn dur="1"/>
                                        <p:tgtEl>
                                          <p:spTgt spid="8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3">
            <a:alphaModFix/>
          </a:blip>
          <a:srcRect b="0" l="0" r="0" t="0"/>
          <a:stretch/>
        </p:blipFill>
        <p:spPr>
          <a:xfrm rot="5400000">
            <a:off x="7089436" y="1933711"/>
            <a:ext cx="10227378" cy="7273284"/>
          </a:xfrm>
          <a:prstGeom prst="rect">
            <a:avLst/>
          </a:prstGeom>
          <a:noFill/>
          <a:ln>
            <a:noFill/>
          </a:ln>
        </p:spPr>
      </p:pic>
      <p:sp>
        <p:nvSpPr>
          <p:cNvPr id="94" name="Google Shape;94;p11"/>
          <p:cNvSpPr txBox="1"/>
          <p:nvPr/>
        </p:nvSpPr>
        <p:spPr>
          <a:xfrm>
            <a:off x="9086594" y="1906538"/>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5000" u="none" cap="none" strike="noStrike">
                <a:solidFill>
                  <a:schemeClr val="lt1"/>
                </a:solidFill>
                <a:latin typeface="Poppins"/>
                <a:ea typeface="Poppins"/>
                <a:cs typeface="Poppins"/>
                <a:sym typeface="Poppins"/>
              </a:rPr>
              <a:t>bold</a:t>
            </a:r>
            <a:endParaRPr b="1" i="0" sz="15000" u="none" cap="none" strike="noStrike">
              <a:solidFill>
                <a:schemeClr val="lt1"/>
              </a:solidFill>
              <a:latin typeface="Poppins"/>
              <a:ea typeface="Poppins"/>
              <a:cs typeface="Poppins"/>
              <a:sym typeface="Poppins"/>
            </a:endParaRPr>
          </a:p>
        </p:txBody>
      </p:sp>
      <p:sp>
        <p:nvSpPr>
          <p:cNvPr id="95" name="Google Shape;95;p11"/>
          <p:cNvSpPr txBox="1"/>
          <p:nvPr/>
        </p:nvSpPr>
        <p:spPr>
          <a:xfrm>
            <a:off x="9086594" y="5720625"/>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3550" u="none" cap="none" strike="noStrike">
                <a:solidFill>
                  <a:schemeClr val="lt1"/>
                </a:solidFill>
                <a:latin typeface="Poppins"/>
                <a:ea typeface="Poppins"/>
                <a:cs typeface="Poppins"/>
                <a:sym typeface="Poppins"/>
              </a:rPr>
              <a:t>drove</a:t>
            </a:r>
            <a:endParaRPr b="1" i="0" sz="13550" u="none" cap="none" strike="noStrike">
              <a:solidFill>
                <a:schemeClr val="lt1"/>
              </a:solidFill>
              <a:latin typeface="Poppins"/>
              <a:ea typeface="Poppins"/>
              <a:cs typeface="Poppins"/>
              <a:sym typeface="Poppins"/>
            </a:endParaRPr>
          </a:p>
        </p:txBody>
      </p:sp>
      <p:sp>
        <p:nvSpPr>
          <p:cNvPr id="96" name="Google Shape;96;p11"/>
          <p:cNvSpPr/>
          <p:nvPr/>
        </p:nvSpPr>
        <p:spPr>
          <a:xfrm>
            <a:off x="11582655"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9871847"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9871874" y="4689705"/>
            <a:ext cx="4474613"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9586934" y="8623460"/>
            <a:ext cx="5164538"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10398854"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0708419"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p:nvPr/>
        </p:nvSpPr>
        <p:spPr>
          <a:xfrm>
            <a:off x="12595998"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3" name="Google Shape;103;p11"/>
          <p:cNvSpPr/>
          <p:nvPr/>
        </p:nvSpPr>
        <p:spPr>
          <a:xfrm>
            <a:off x="13491302"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4" name="Google Shape;104;p11"/>
          <p:cNvSpPr/>
          <p:nvPr/>
        </p:nvSpPr>
        <p:spPr>
          <a:xfrm>
            <a:off x="11810463"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5" name="Google Shape;105;p11"/>
          <p:cNvSpPr/>
          <p:nvPr/>
        </p:nvSpPr>
        <p:spPr>
          <a:xfrm>
            <a:off x="1302838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6" name="Google Shape;106;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7" name="Google Shape;107;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8" name="Google Shape;108;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9" name="Google Shape;109;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10" name="Google Shape;110;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2"/>
          <p:cNvGrpSpPr/>
          <p:nvPr/>
        </p:nvGrpSpPr>
        <p:grpSpPr>
          <a:xfrm>
            <a:off x="7201883" y="2473736"/>
            <a:ext cx="5393239" cy="2851379"/>
            <a:chOff x="5784675" y="818500"/>
            <a:chExt cx="2737800" cy="1941900"/>
          </a:xfrm>
        </p:grpSpPr>
        <p:sp>
          <p:nvSpPr>
            <p:cNvPr id="117" name="Google Shape;11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9894"/>
                <a:buFont typeface="Arial"/>
                <a:buNone/>
              </a:pPr>
              <a:r>
                <a:rPr b="1" i="0" lang="en" sz="9500" u="none" cap="none" strike="noStrike">
                  <a:solidFill>
                    <a:schemeClr val="accent1"/>
                  </a:solidFill>
                  <a:latin typeface="Poppins"/>
                  <a:ea typeface="Poppins"/>
                  <a:cs typeface="Poppins"/>
                  <a:sym typeface="Poppins"/>
                </a:rPr>
                <a:t>poach</a:t>
              </a:r>
              <a:endParaRPr b="1" i="0" sz="9500" u="none" cap="none" strike="noStrike">
                <a:solidFill>
                  <a:schemeClr val="accent1"/>
                </a:solidFill>
                <a:latin typeface="Poppins"/>
                <a:ea typeface="Poppins"/>
                <a:cs typeface="Poppins"/>
                <a:sym typeface="Poppins"/>
              </a:endParaRPr>
            </a:p>
          </p:txBody>
        </p:sp>
      </p:grpSp>
      <p:grpSp>
        <p:nvGrpSpPr>
          <p:cNvPr id="119" name="Google Shape;119;p12"/>
          <p:cNvGrpSpPr/>
          <p:nvPr/>
        </p:nvGrpSpPr>
        <p:grpSpPr>
          <a:xfrm>
            <a:off x="13818684" y="2473736"/>
            <a:ext cx="5148958" cy="2851380"/>
            <a:chOff x="5784675" y="907452"/>
            <a:chExt cx="2737800" cy="1941900"/>
          </a:xfrm>
        </p:grpSpPr>
        <p:sp>
          <p:nvSpPr>
            <p:cNvPr id="120" name="Google Shape;120;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1" name="Google Shape;121;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goes</a:t>
              </a:r>
              <a:endParaRPr b="1" i="0" sz="9500" u="none" cap="none" strike="noStrike">
                <a:solidFill>
                  <a:schemeClr val="accent1"/>
                </a:solidFill>
                <a:latin typeface="Poppins"/>
                <a:ea typeface="Poppins"/>
                <a:cs typeface="Poppins"/>
                <a:sym typeface="Poppins"/>
              </a:endParaRPr>
            </a:p>
          </p:txBody>
        </p:sp>
      </p:grpSp>
      <p:grpSp>
        <p:nvGrpSpPr>
          <p:cNvPr id="122" name="Google Shape;122;p12"/>
          <p:cNvGrpSpPr/>
          <p:nvPr/>
        </p:nvGrpSpPr>
        <p:grpSpPr>
          <a:xfrm>
            <a:off x="7201868" y="5507453"/>
            <a:ext cx="11765422" cy="3751557"/>
            <a:chOff x="5784675" y="818500"/>
            <a:chExt cx="2737800" cy="1941900"/>
          </a:xfrm>
        </p:grpSpPr>
        <p:sp>
          <p:nvSpPr>
            <p:cNvPr id="123" name="Google Shape;12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4" name="Google Shape;124;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7200"/>
                <a:buFont typeface="Arial"/>
                <a:buNone/>
              </a:pPr>
              <a:r>
                <a:rPr b="1" i="0" lang="en" sz="7200" u="none" cap="none" strike="noStrike">
                  <a:solidFill>
                    <a:schemeClr val="accent1"/>
                  </a:solidFill>
                  <a:latin typeface="Poppins"/>
                  <a:ea typeface="Poppins"/>
                  <a:cs typeface="Poppins"/>
                  <a:sym typeface="Poppins"/>
                </a:rPr>
                <a:t>He told the child to float back to the boat.</a:t>
              </a:r>
              <a:endParaRPr b="1" i="0" sz="7200" u="none" cap="none" strike="noStrike">
                <a:solidFill>
                  <a:schemeClr val="accent1"/>
                </a:solidFill>
                <a:latin typeface="Poppins"/>
                <a:ea typeface="Poppins"/>
                <a:cs typeface="Poppins"/>
                <a:sym typeface="Poppins"/>
              </a:endParaRPr>
            </a:p>
          </p:txBody>
        </p:sp>
      </p:grpSp>
      <p:sp>
        <p:nvSpPr>
          <p:cNvPr id="125" name="Google Shape;125;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6" name="Google Shape;126;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7" name="Google Shape;127;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8" name="Google Shape;128;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9" name="Google Shape;129;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0" name="Google Shape;130;p12"/>
          <p:cNvPicPr preferRelativeResize="0"/>
          <p:nvPr/>
        </p:nvPicPr>
        <p:blipFill rotWithShape="1">
          <a:blip r:embed="rId5">
            <a:alphaModFix/>
          </a:blip>
          <a:srcRect b="0" l="0" r="0" t="0"/>
          <a:stretch/>
        </p:blipFill>
        <p:spPr>
          <a:xfrm>
            <a:off x="16600650" y="93544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ppt_w</p:attrName>
                                        </p:attrNameLst>
                                      </p:cBhvr>
                                      <p:tavLst>
                                        <p:tav fmla="" tm="0">
                                          <p:val>
                                            <p:strVal val="0"/>
                                          </p:val>
                                        </p:tav>
                                        <p:tav fmla="" tm="100000">
                                          <p:val>
                                            <p:strVal val="#ppt_w"/>
                                          </p:val>
                                        </p:tav>
                                      </p:tavLst>
                                    </p:anim>
                                    <p:anim calcmode="lin" valueType="num">
                                      <p:cBhvr additive="base">
                                        <p:cTn dur="1000"/>
                                        <p:tgtEl>
                                          <p:spTgt spid="12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nvSpPr>
        <p:spPr>
          <a:xfrm>
            <a:off x="7271562" y="1219200"/>
            <a:ext cx="13288200" cy="115905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9600"/>
              <a:buFont typeface="Arial"/>
              <a:buNone/>
            </a:pPr>
            <a:r>
              <a:rPr b="1" i="0" lang="en" sz="8500" u="none" cap="none" strike="noStrike">
                <a:solidFill>
                  <a:schemeClr val="accent1"/>
                </a:solidFill>
                <a:latin typeface="Poppins"/>
                <a:ea typeface="Poppins"/>
                <a:cs typeface="Poppins"/>
                <a:sym typeface="Poppins"/>
              </a:rPr>
              <a:t>soft						 so</a:t>
            </a:r>
            <a:endParaRPr b="1" i="0" sz="8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600"/>
              <a:buFont typeface="Arial"/>
              <a:buNone/>
            </a:pPr>
            <a:r>
              <a:rPr b="1" i="0" lang="en" sz="8500" u="none" cap="none" strike="noStrike">
                <a:solidFill>
                  <a:schemeClr val="accent1"/>
                </a:solidFill>
                <a:latin typeface="Poppins"/>
                <a:ea typeface="Poppins"/>
                <a:cs typeface="Poppins"/>
                <a:sym typeface="Poppins"/>
              </a:rPr>
              <a:t>those			   slope					poach			 woe  				post</a:t>
            </a:r>
            <a:endParaRPr b="1" i="0" sz="8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600"/>
              <a:buFont typeface="Arial"/>
              <a:buNone/>
            </a:pPr>
            <a:r>
              <a:rPr b="1" i="0" lang="en" sz="8500" u="none" cap="none" strike="noStrike">
                <a:solidFill>
                  <a:schemeClr val="accent1"/>
                </a:solidFill>
                <a:latin typeface="Poppins"/>
                <a:ea typeface="Poppins"/>
                <a:cs typeface="Poppins"/>
                <a:sym typeface="Poppins"/>
              </a:rPr>
              <a:t>fold					   pond</a:t>
            </a:r>
            <a:endParaRPr b="1" i="0" sz="8500" u="none" cap="none" strike="noStrike">
              <a:solidFill>
                <a:schemeClr val="accent1"/>
              </a:solidFill>
              <a:highlight>
                <a:srgbClr val="FFFFFF"/>
              </a:highlight>
              <a:latin typeface="Poppins"/>
              <a:ea typeface="Poppins"/>
              <a:cs typeface="Poppins"/>
              <a:sym typeface="Poppins"/>
            </a:endParaRPr>
          </a:p>
        </p:txBody>
      </p:sp>
      <p:sp>
        <p:nvSpPr>
          <p:cNvPr id="137" name="Google Shape;137;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8" name="Google Shape;138;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9" name="Google Shape;139;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0" name="Google Shape;140;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nvSpPr>
        <p:spPr>
          <a:xfrm>
            <a:off x="15079120" y="3693872"/>
            <a:ext cx="3505685" cy="2955593"/>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21986"/>
              <a:buFont typeface="Arial"/>
              <a:buNone/>
            </a:pPr>
            <a:r>
              <a:t/>
            </a:r>
            <a:endParaRPr b="1" i="0" sz="21986" u="none" cap="none" strike="noStrike">
              <a:solidFill>
                <a:srgbClr val="000000"/>
              </a:solidFill>
              <a:latin typeface="Poppins"/>
              <a:ea typeface="Poppins"/>
              <a:cs typeface="Poppins"/>
              <a:sym typeface="Poppins"/>
            </a:endParaRPr>
          </a:p>
        </p:txBody>
      </p:sp>
      <p:pic>
        <p:nvPicPr>
          <p:cNvPr id="147" name="Google Shape;147;p14"/>
          <p:cNvPicPr preferRelativeResize="0"/>
          <p:nvPr/>
        </p:nvPicPr>
        <p:blipFill rotWithShape="1">
          <a:blip r:embed="rId3">
            <a:alphaModFix/>
          </a:blip>
          <a:srcRect b="2943" l="0" r="0" t="2936"/>
          <a:stretch/>
        </p:blipFill>
        <p:spPr>
          <a:xfrm>
            <a:off x="10189462" y="2784111"/>
            <a:ext cx="4889656" cy="5741176"/>
          </a:xfrm>
          <a:prstGeom prst="rect">
            <a:avLst/>
          </a:prstGeom>
          <a:noFill/>
          <a:ln>
            <a:noFill/>
          </a:ln>
        </p:spPr>
      </p:pic>
      <p:sp>
        <p:nvSpPr>
          <p:cNvPr id="148" name="Google Shape;148;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49" name="Google Shape;149;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50" name="Google Shape;150;p14"/>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5"/>
          <p:cNvPicPr preferRelativeResize="0"/>
          <p:nvPr/>
        </p:nvPicPr>
        <p:blipFill rotWithShape="1">
          <a:blip r:embed="rId3">
            <a:alphaModFix/>
          </a:blip>
          <a:srcRect b="2943" l="0" r="0" t="2936"/>
          <a:stretch/>
        </p:blipFill>
        <p:spPr>
          <a:xfrm>
            <a:off x="10491716" y="2784085"/>
            <a:ext cx="4889656" cy="5741176"/>
          </a:xfrm>
          <a:prstGeom prst="rect">
            <a:avLst/>
          </a:prstGeom>
          <a:noFill/>
          <a:ln>
            <a:noFill/>
          </a:ln>
        </p:spPr>
      </p:pic>
      <p:sp>
        <p:nvSpPr>
          <p:cNvPr id="157" name="Google Shape;157;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8" name="Google Shape;158;p15"/>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59" name="Google Shape;159;p15"/>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pic>
        <p:nvPicPr>
          <p:cNvPr id="160" name="Google Shape;160;p15"/>
          <p:cNvPicPr preferRelativeResize="0"/>
          <p:nvPr/>
        </p:nvPicPr>
        <p:blipFill rotWithShape="1">
          <a:blip r:embed="rId5">
            <a:alphaModFix/>
          </a:blip>
          <a:srcRect b="0" l="0" r="0" t="0"/>
          <a:stretch/>
        </p:blipFill>
        <p:spPr>
          <a:xfrm>
            <a:off x="690325" y="40299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